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m wei hern" userId="c90dca2120cf52b8" providerId="LiveId" clId="{32E68759-F439-4657-B0CB-FEE2FB4AD6B5}"/>
    <pc:docChg chg="undo custSel addSld modSld">
      <pc:chgData name="lim wei hern" userId="c90dca2120cf52b8" providerId="LiveId" clId="{32E68759-F439-4657-B0CB-FEE2FB4AD6B5}" dt="2021-10-18T06:09:10.990" v="402" actId="20577"/>
      <pc:docMkLst>
        <pc:docMk/>
      </pc:docMkLst>
      <pc:sldChg chg="modSp new mod">
        <pc:chgData name="lim wei hern" userId="c90dca2120cf52b8" providerId="LiveId" clId="{32E68759-F439-4657-B0CB-FEE2FB4AD6B5}" dt="2021-10-18T06:03:50.301" v="50" actId="20577"/>
        <pc:sldMkLst>
          <pc:docMk/>
          <pc:sldMk cId="2879756697" sldId="256"/>
        </pc:sldMkLst>
        <pc:spChg chg="mod">
          <ac:chgData name="lim wei hern" userId="c90dca2120cf52b8" providerId="LiveId" clId="{32E68759-F439-4657-B0CB-FEE2FB4AD6B5}" dt="2021-10-18T06:03:44.665" v="28"/>
          <ac:spMkLst>
            <pc:docMk/>
            <pc:sldMk cId="2879756697" sldId="256"/>
            <ac:spMk id="2" creationId="{F7C0EF53-104F-46BE-BE64-24FD41123A7F}"/>
          </ac:spMkLst>
        </pc:spChg>
        <pc:spChg chg="mod">
          <ac:chgData name="lim wei hern" userId="c90dca2120cf52b8" providerId="LiveId" clId="{32E68759-F439-4657-B0CB-FEE2FB4AD6B5}" dt="2021-10-18T06:03:50.301" v="50" actId="20577"/>
          <ac:spMkLst>
            <pc:docMk/>
            <pc:sldMk cId="2879756697" sldId="256"/>
            <ac:spMk id="3" creationId="{7A68989C-629D-46FD-B3F8-617DEDF46AF7}"/>
          </ac:spMkLst>
        </pc:spChg>
      </pc:sldChg>
      <pc:sldChg chg="modSp new mod">
        <pc:chgData name="lim wei hern" userId="c90dca2120cf52b8" providerId="LiveId" clId="{32E68759-F439-4657-B0CB-FEE2FB4AD6B5}" dt="2021-10-18T06:06:43.296" v="169" actId="20577"/>
        <pc:sldMkLst>
          <pc:docMk/>
          <pc:sldMk cId="1921097566" sldId="257"/>
        </pc:sldMkLst>
        <pc:spChg chg="mod">
          <ac:chgData name="lim wei hern" userId="c90dca2120cf52b8" providerId="LiveId" clId="{32E68759-F439-4657-B0CB-FEE2FB4AD6B5}" dt="2021-10-18T06:04:35.830" v="63" actId="20577"/>
          <ac:spMkLst>
            <pc:docMk/>
            <pc:sldMk cId="1921097566" sldId="257"/>
            <ac:spMk id="2" creationId="{3A1B573E-FE47-4005-AD04-699E466EF675}"/>
          </ac:spMkLst>
        </pc:spChg>
        <pc:spChg chg="mod">
          <ac:chgData name="lim wei hern" userId="c90dca2120cf52b8" providerId="LiveId" clId="{32E68759-F439-4657-B0CB-FEE2FB4AD6B5}" dt="2021-10-18T06:06:43.296" v="169" actId="20577"/>
          <ac:spMkLst>
            <pc:docMk/>
            <pc:sldMk cId="1921097566" sldId="257"/>
            <ac:spMk id="3" creationId="{DC341CCE-8C5E-46E7-84CF-BF49D441C99B}"/>
          </ac:spMkLst>
        </pc:spChg>
      </pc:sldChg>
      <pc:sldChg chg="modSp new mod">
        <pc:chgData name="lim wei hern" userId="c90dca2120cf52b8" providerId="LiveId" clId="{32E68759-F439-4657-B0CB-FEE2FB4AD6B5}" dt="2021-10-18T06:07:15.765" v="172"/>
        <pc:sldMkLst>
          <pc:docMk/>
          <pc:sldMk cId="2800472742" sldId="258"/>
        </pc:sldMkLst>
        <pc:spChg chg="mod">
          <ac:chgData name="lim wei hern" userId="c90dca2120cf52b8" providerId="LiveId" clId="{32E68759-F439-4657-B0CB-FEE2FB4AD6B5}" dt="2021-10-18T06:05:49.258" v="143" actId="20577"/>
          <ac:spMkLst>
            <pc:docMk/>
            <pc:sldMk cId="2800472742" sldId="258"/>
            <ac:spMk id="2" creationId="{629B4FF0-85F8-48E5-816A-4EDBD392E8F8}"/>
          </ac:spMkLst>
        </pc:spChg>
        <pc:spChg chg="mod">
          <ac:chgData name="lim wei hern" userId="c90dca2120cf52b8" providerId="LiveId" clId="{32E68759-F439-4657-B0CB-FEE2FB4AD6B5}" dt="2021-10-18T06:07:15.765" v="172"/>
          <ac:spMkLst>
            <pc:docMk/>
            <pc:sldMk cId="2800472742" sldId="258"/>
            <ac:spMk id="3" creationId="{4914813E-E26C-4DEA-A718-F95FF09251FF}"/>
          </ac:spMkLst>
        </pc:spChg>
      </pc:sldChg>
      <pc:sldChg chg="modSp new mod">
        <pc:chgData name="lim wei hern" userId="c90dca2120cf52b8" providerId="LiveId" clId="{32E68759-F439-4657-B0CB-FEE2FB4AD6B5}" dt="2021-10-18T06:09:10.990" v="402" actId="20577"/>
        <pc:sldMkLst>
          <pc:docMk/>
          <pc:sldMk cId="2987195903" sldId="259"/>
        </pc:sldMkLst>
        <pc:spChg chg="mod">
          <ac:chgData name="lim wei hern" userId="c90dca2120cf52b8" providerId="LiveId" clId="{32E68759-F439-4657-B0CB-FEE2FB4AD6B5}" dt="2021-10-18T06:07:27.142" v="209" actId="20577"/>
          <ac:spMkLst>
            <pc:docMk/>
            <pc:sldMk cId="2987195903" sldId="259"/>
            <ac:spMk id="2" creationId="{90B5DEAB-960F-4049-AE35-9806238E7188}"/>
          </ac:spMkLst>
        </pc:spChg>
        <pc:spChg chg="mod">
          <ac:chgData name="lim wei hern" userId="c90dca2120cf52b8" providerId="LiveId" clId="{32E68759-F439-4657-B0CB-FEE2FB4AD6B5}" dt="2021-10-18T06:09:10.990" v="402" actId="20577"/>
          <ac:spMkLst>
            <pc:docMk/>
            <pc:sldMk cId="2987195903" sldId="259"/>
            <ac:spMk id="3" creationId="{EA751B91-CDCA-45E8-B467-C0E8D1C15243}"/>
          </ac:spMkLst>
        </pc:spChg>
      </pc:sldChg>
      <pc:sldMasterChg chg="addSldLayout">
        <pc:chgData name="lim wei hern" userId="c90dca2120cf52b8" providerId="LiveId" clId="{32E68759-F439-4657-B0CB-FEE2FB4AD6B5}" dt="2021-10-18T06:02:11.922" v="0" actId="680"/>
        <pc:sldMasterMkLst>
          <pc:docMk/>
          <pc:sldMasterMk cId="3279026585" sldId="2147483648"/>
        </pc:sldMasterMkLst>
        <pc:sldLayoutChg chg="add">
          <pc:chgData name="lim wei hern" userId="c90dca2120cf52b8" providerId="LiveId" clId="{32E68759-F439-4657-B0CB-FEE2FB4AD6B5}" dt="2021-10-18T06:02:11.922" v="0" actId="680"/>
          <pc:sldLayoutMkLst>
            <pc:docMk/>
            <pc:sldMasterMk cId="3279026585" sldId="2147483648"/>
            <pc:sldLayoutMk cId="3962961278"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81377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76034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47725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76010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069354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10/18/2021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343860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10/18/2021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629945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33625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08211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41838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75409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10535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3586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10/18/2021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6981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10/18/2021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65751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10/18/2021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94454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4120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10/18/2021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2074837168"/>
      </p:ext>
    </p:extLst>
  </p:cSld>
  <p:clrMap bg1="dk1" tx1="lt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ev.to/lukegarrigan/genetic-algorithms-in-javascript-mc3" TargetMode="External"/><Relationship Id="rId2" Type="http://schemas.openxmlformats.org/officeDocument/2006/relationships/hyperlink" Target="https://www.youtube.com/watch?v=_Vxjh1QxApA" TargetMode="External"/><Relationship Id="rId1" Type="http://schemas.openxmlformats.org/officeDocument/2006/relationships/slideLayout" Target="../slideLayouts/slideLayout2.xml"/><Relationship Id="rId4" Type="http://schemas.openxmlformats.org/officeDocument/2006/relationships/hyperlink" Target="https://www.youtube.com/watch?v=9zfeTw-uFC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0EF53-104F-46BE-BE64-24FD41123A7F}"/>
              </a:ext>
            </a:extLst>
          </p:cNvPr>
          <p:cNvSpPr>
            <a:spLocks noGrp="1"/>
          </p:cNvSpPr>
          <p:nvPr>
            <p:ph type="ctrTitle"/>
          </p:nvPr>
        </p:nvSpPr>
        <p:spPr/>
        <p:txBody>
          <a:bodyPr/>
          <a:lstStyle/>
          <a:p>
            <a:r>
              <a:rPr lang="en-SG" dirty="0"/>
              <a:t>Genetic Algorithm</a:t>
            </a:r>
          </a:p>
        </p:txBody>
      </p:sp>
      <p:sp>
        <p:nvSpPr>
          <p:cNvPr id="3" name="Subtitle 2">
            <a:extLst>
              <a:ext uri="{FF2B5EF4-FFF2-40B4-BE49-F238E27FC236}">
                <a16:creationId xmlns:a16="http://schemas.microsoft.com/office/drawing/2014/main" id="{7A68989C-629D-46FD-B3F8-617DEDF46AF7}"/>
              </a:ext>
            </a:extLst>
          </p:cNvPr>
          <p:cNvSpPr>
            <a:spLocks noGrp="1"/>
          </p:cNvSpPr>
          <p:nvPr>
            <p:ph type="subTitle" idx="1"/>
          </p:nvPr>
        </p:nvSpPr>
        <p:spPr/>
        <p:txBody>
          <a:bodyPr/>
          <a:lstStyle/>
          <a:p>
            <a:r>
              <a:rPr lang="en-SG" dirty="0"/>
              <a:t>Lim Wei hern</a:t>
            </a:r>
          </a:p>
          <a:p>
            <a:r>
              <a:rPr lang="en-SG" dirty="0"/>
              <a:t>Singapore</a:t>
            </a:r>
          </a:p>
        </p:txBody>
      </p:sp>
    </p:spTree>
    <p:extLst>
      <p:ext uri="{BB962C8B-B14F-4D97-AF65-F5344CB8AC3E}">
        <p14:creationId xmlns:p14="http://schemas.microsoft.com/office/powerpoint/2010/main" val="2879756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B573E-FE47-4005-AD04-699E466EF675}"/>
              </a:ext>
            </a:extLst>
          </p:cNvPr>
          <p:cNvSpPr>
            <a:spLocks noGrp="1"/>
          </p:cNvSpPr>
          <p:nvPr>
            <p:ph type="title"/>
          </p:nvPr>
        </p:nvSpPr>
        <p:spPr/>
        <p:txBody>
          <a:bodyPr/>
          <a:lstStyle/>
          <a:p>
            <a:r>
              <a:rPr lang="en-SG" dirty="0"/>
              <a:t>References 	</a:t>
            </a:r>
          </a:p>
        </p:txBody>
      </p:sp>
      <p:sp>
        <p:nvSpPr>
          <p:cNvPr id="3" name="Content Placeholder 2">
            <a:extLst>
              <a:ext uri="{FF2B5EF4-FFF2-40B4-BE49-F238E27FC236}">
                <a16:creationId xmlns:a16="http://schemas.microsoft.com/office/drawing/2014/main" id="{DC341CCE-8C5E-46E7-84CF-BF49D441C99B}"/>
              </a:ext>
            </a:extLst>
          </p:cNvPr>
          <p:cNvSpPr>
            <a:spLocks noGrp="1"/>
          </p:cNvSpPr>
          <p:nvPr>
            <p:ph idx="1"/>
          </p:nvPr>
        </p:nvSpPr>
        <p:spPr/>
        <p:txBody>
          <a:bodyPr/>
          <a:lstStyle/>
          <a:p>
            <a:r>
              <a:rPr lang="en-SG" dirty="0"/>
              <a:t>John Fish - </a:t>
            </a:r>
            <a:r>
              <a:rPr lang="en-US" dirty="0"/>
              <a:t>Simulating Natural Selection... on a Chromebook (</a:t>
            </a:r>
            <a:r>
              <a:rPr lang="en-US" dirty="0">
                <a:hlinkClick r:id="rId2"/>
              </a:rPr>
              <a:t>https://www.youtube.com/watch?v=_Vxjh1QxApA</a:t>
            </a:r>
            <a:r>
              <a:rPr lang="en-US" dirty="0"/>
              <a:t>)</a:t>
            </a:r>
          </a:p>
          <a:p>
            <a:r>
              <a:rPr lang="en-US" dirty="0"/>
              <a:t>Luke </a:t>
            </a:r>
            <a:r>
              <a:rPr lang="en-US" dirty="0" err="1"/>
              <a:t>Garrigan</a:t>
            </a:r>
            <a:r>
              <a:rPr lang="en-US" dirty="0"/>
              <a:t> (</a:t>
            </a:r>
            <a:r>
              <a:rPr lang="en-US" dirty="0">
                <a:hlinkClick r:id="rId3"/>
              </a:rPr>
              <a:t>https://dev.to/lukegarrigan/genetic-algorithms-in-javascript-mc3</a:t>
            </a:r>
            <a:r>
              <a:rPr lang="en-US" dirty="0"/>
              <a:t>)</a:t>
            </a:r>
          </a:p>
          <a:p>
            <a:r>
              <a:rPr lang="en-US" dirty="0"/>
              <a:t>The Coding Train (</a:t>
            </a:r>
            <a:r>
              <a:rPr lang="en-US" dirty="0">
                <a:hlinkClick r:id="rId4"/>
              </a:rPr>
              <a:t>https://www.youtube.com/watch?v=9zfeTw-uFCw</a:t>
            </a:r>
            <a:r>
              <a:rPr lang="en-US" dirty="0"/>
              <a:t>)</a:t>
            </a:r>
          </a:p>
          <a:p>
            <a:endParaRPr lang="en-US" dirty="0"/>
          </a:p>
          <a:p>
            <a:pPr marL="0" indent="0">
              <a:buNone/>
            </a:pPr>
            <a:endParaRPr lang="en-SG" dirty="0"/>
          </a:p>
        </p:txBody>
      </p:sp>
    </p:spTree>
    <p:extLst>
      <p:ext uri="{BB962C8B-B14F-4D97-AF65-F5344CB8AC3E}">
        <p14:creationId xmlns:p14="http://schemas.microsoft.com/office/powerpoint/2010/main" val="1921097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4FF0-85F8-48E5-816A-4EDBD392E8F8}"/>
              </a:ext>
            </a:extLst>
          </p:cNvPr>
          <p:cNvSpPr>
            <a:spLocks noGrp="1"/>
          </p:cNvSpPr>
          <p:nvPr>
            <p:ph type="title"/>
          </p:nvPr>
        </p:nvSpPr>
        <p:spPr/>
        <p:txBody>
          <a:bodyPr/>
          <a:lstStyle/>
          <a:p>
            <a:r>
              <a:rPr lang="en-SG" dirty="0"/>
              <a:t>What is a Genetic Algorithm </a:t>
            </a:r>
          </a:p>
        </p:txBody>
      </p:sp>
      <p:sp>
        <p:nvSpPr>
          <p:cNvPr id="3" name="Content Placeholder 2">
            <a:extLst>
              <a:ext uri="{FF2B5EF4-FFF2-40B4-BE49-F238E27FC236}">
                <a16:creationId xmlns:a16="http://schemas.microsoft.com/office/drawing/2014/main" id="{4914813E-E26C-4DEA-A718-F95FF09251FF}"/>
              </a:ext>
            </a:extLst>
          </p:cNvPr>
          <p:cNvSpPr>
            <a:spLocks noGrp="1"/>
          </p:cNvSpPr>
          <p:nvPr>
            <p:ph idx="1"/>
          </p:nvPr>
        </p:nvSpPr>
        <p:spPr/>
        <p:txBody>
          <a:bodyPr/>
          <a:lstStyle/>
          <a:p>
            <a:r>
              <a:rPr lang="en-US" dirty="0"/>
              <a:t>A genetic algorithm is a search heuristic that is inspired by Charles Darwin's theory of natural evolution. This algorithm reflects the process of natural selection where the fittest individuals are selected for reproduction in order to produce offspring of the next generation.</a:t>
            </a:r>
            <a:endParaRPr lang="en-SG" dirty="0"/>
          </a:p>
        </p:txBody>
      </p:sp>
    </p:spTree>
    <p:extLst>
      <p:ext uri="{BB962C8B-B14F-4D97-AF65-F5344CB8AC3E}">
        <p14:creationId xmlns:p14="http://schemas.microsoft.com/office/powerpoint/2010/main" val="2800472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5DEAB-960F-4049-AE35-9806238E7188}"/>
              </a:ext>
            </a:extLst>
          </p:cNvPr>
          <p:cNvSpPr>
            <a:spLocks noGrp="1"/>
          </p:cNvSpPr>
          <p:nvPr>
            <p:ph type="title"/>
          </p:nvPr>
        </p:nvSpPr>
        <p:spPr/>
        <p:txBody>
          <a:bodyPr/>
          <a:lstStyle/>
          <a:p>
            <a:r>
              <a:rPr lang="en-SG" dirty="0"/>
              <a:t>Components of a Genetic Algorithm</a:t>
            </a:r>
            <a:br>
              <a:rPr lang="en-SG" dirty="0"/>
            </a:br>
            <a:endParaRPr lang="en-SG" dirty="0"/>
          </a:p>
        </p:txBody>
      </p:sp>
      <p:sp>
        <p:nvSpPr>
          <p:cNvPr id="3" name="Content Placeholder 2">
            <a:extLst>
              <a:ext uri="{FF2B5EF4-FFF2-40B4-BE49-F238E27FC236}">
                <a16:creationId xmlns:a16="http://schemas.microsoft.com/office/drawing/2014/main" id="{EA751B91-CDCA-45E8-B467-C0E8D1C15243}"/>
              </a:ext>
            </a:extLst>
          </p:cNvPr>
          <p:cNvSpPr>
            <a:spLocks noGrp="1"/>
          </p:cNvSpPr>
          <p:nvPr>
            <p:ph idx="1"/>
          </p:nvPr>
        </p:nvSpPr>
        <p:spPr/>
        <p:txBody>
          <a:bodyPr/>
          <a:lstStyle/>
          <a:p>
            <a:r>
              <a:rPr lang="en-SG" dirty="0"/>
              <a:t>Step 1 – Generation </a:t>
            </a:r>
          </a:p>
          <a:p>
            <a:r>
              <a:rPr lang="en-SG" dirty="0"/>
              <a:t>Step 2a – Evaluate Fitness of Each Node </a:t>
            </a:r>
          </a:p>
          <a:p>
            <a:r>
              <a:rPr lang="en-SG" dirty="0"/>
              <a:t>Step 2b – Generate a Mating Pool</a:t>
            </a:r>
          </a:p>
          <a:p>
            <a:r>
              <a:rPr lang="en-SG" dirty="0"/>
              <a:t>Step 3 – Reproduction</a:t>
            </a:r>
          </a:p>
          <a:p>
            <a:pPr marL="0" indent="0">
              <a:buNone/>
            </a:pPr>
            <a:endParaRPr lang="en-SG" dirty="0"/>
          </a:p>
        </p:txBody>
      </p:sp>
    </p:spTree>
    <p:extLst>
      <p:ext uri="{BB962C8B-B14F-4D97-AF65-F5344CB8AC3E}">
        <p14:creationId xmlns:p14="http://schemas.microsoft.com/office/powerpoint/2010/main" val="29871959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TotalTime>
  <Words>142</Words>
  <Application>Microsoft Office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Wingdings 3</vt:lpstr>
      <vt:lpstr>Ion</vt:lpstr>
      <vt:lpstr>Genetic Algorithm</vt:lpstr>
      <vt:lpstr>References  </vt:lpstr>
      <vt:lpstr>What is a Genetic Algorithm </vt:lpstr>
      <vt:lpstr>Components of a Genetic Algorithm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Genetic Algorithm</dc:title>
  <dc:creator>lim wei hern</dc:creator>
  <cp:lastModifiedBy>lim wei hern</cp:lastModifiedBy>
  <cp:revision>1</cp:revision>
  <dcterms:created xsi:type="dcterms:W3CDTF">2021-10-18T06:02:10Z</dcterms:created>
  <dcterms:modified xsi:type="dcterms:W3CDTF">2021-10-18T06:22:26Z</dcterms:modified>
</cp:coreProperties>
</file>