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87" autoAdjust="0"/>
  </p:normalViewPr>
  <p:slideViewPr>
    <p:cSldViewPr snapToGrid="0" snapToObjects="1">
      <p:cViewPr varScale="1">
        <p:scale>
          <a:sx n="122" d="100"/>
          <a:sy n="122" d="100"/>
        </p:scale>
        <p:origin x="-3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9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67" y="2472188"/>
            <a:ext cx="7770813" cy="1429871"/>
          </a:xfrm>
        </p:spPr>
        <p:txBody>
          <a:bodyPr>
            <a:normAutofit/>
          </a:bodyPr>
          <a:lstStyle/>
          <a:p>
            <a:r>
              <a:rPr lang="en-US" dirty="0" smtClean="0"/>
              <a:t>“The Bad Show”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70457"/>
            <a:ext cx="7770813" cy="1429871"/>
          </a:xfrm>
        </p:spPr>
        <p:txBody>
          <a:bodyPr/>
          <a:lstStyle/>
          <a:p>
            <a:r>
              <a:rPr lang="en-US" dirty="0" smtClean="0"/>
              <a:t>Fritz Haber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096930"/>
            <a:ext cx="2764367" cy="38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1232273"/>
            <a:ext cx="7770813" cy="1429871"/>
          </a:xfrm>
        </p:spPr>
        <p:txBody>
          <a:bodyPr/>
          <a:lstStyle/>
          <a:p>
            <a:r>
              <a:rPr lang="en-US" dirty="0" err="1" smtClean="0"/>
              <a:t>Zyklon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134" y="3745877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Zyklon</a:t>
            </a:r>
            <a:r>
              <a:rPr lang="en-US" dirty="0" smtClean="0"/>
              <a:t> B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29702" y="2465917"/>
            <a:ext cx="484632" cy="16404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8106"/>
            <a:ext cx="7770813" cy="1429871"/>
          </a:xfrm>
        </p:spPr>
        <p:txBody>
          <a:bodyPr>
            <a:noAutofit/>
          </a:bodyPr>
          <a:lstStyle/>
          <a:p>
            <a:r>
              <a:rPr lang="en-US" sz="10000" dirty="0" smtClean="0"/>
              <a:t>Chlorine Gas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12833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096930"/>
            <a:ext cx="2764367" cy="38735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47" y="1061041"/>
            <a:ext cx="4572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52" y="0"/>
            <a:ext cx="7770813" cy="1429871"/>
          </a:xfrm>
        </p:spPr>
        <p:txBody>
          <a:bodyPr>
            <a:normAutofit/>
          </a:bodyPr>
          <a:lstStyle/>
          <a:p>
            <a:r>
              <a:rPr lang="en-US" dirty="0" smtClean="0"/>
              <a:t>The Haber Process</a:t>
            </a:r>
            <a:endParaRPr lang="en-US" dirty="0"/>
          </a:p>
        </p:txBody>
      </p:sp>
      <p:pic>
        <p:nvPicPr>
          <p:cNvPr id="4" name="Picture 3" descr="hab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4" y="1429871"/>
            <a:ext cx="4049014" cy="500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5958"/>
            <a:ext cx="7770813" cy="1429871"/>
          </a:xfrm>
        </p:spPr>
        <p:txBody>
          <a:bodyPr/>
          <a:lstStyle/>
          <a:p>
            <a:r>
              <a:rPr lang="en-US" dirty="0" smtClean="0"/>
              <a:t>1909 : ~1.5 Billion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328982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2011 : ~6.9 Billion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668" y="4398456"/>
            <a:ext cx="7956945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2050 : ~12 Billion </a:t>
            </a:r>
          </a:p>
          <a:p>
            <a:r>
              <a:rPr lang="en-US" dirty="0" smtClean="0"/>
              <a:t>(</a:t>
            </a:r>
            <a:r>
              <a:rPr lang="en-US" dirty="0"/>
              <a:t>estimated)</a:t>
            </a:r>
          </a:p>
        </p:txBody>
      </p:sp>
    </p:spTree>
    <p:extLst>
      <p:ext uri="{BB962C8B-B14F-4D97-AF65-F5344CB8AC3E}">
        <p14:creationId xmlns:p14="http://schemas.microsoft.com/office/powerpoint/2010/main" val="72630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44" y="128965"/>
            <a:ext cx="3837658" cy="1429871"/>
          </a:xfrm>
        </p:spPr>
        <p:txBody>
          <a:bodyPr/>
          <a:lstStyle/>
          <a:p>
            <a:r>
              <a:rPr lang="en-US" u="sng" dirty="0" err="1" smtClean="0"/>
              <a:t>RadioLab.org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241" y="1502173"/>
            <a:ext cx="2588721" cy="7129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Search: Fritz Haber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36308" y="121023"/>
            <a:ext cx="3837658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iTunes</a:t>
            </a:r>
          </a:p>
        </p:txBody>
      </p:sp>
      <p:pic>
        <p:nvPicPr>
          <p:cNvPr id="7" name="Picture 6" descr="Screen Shot 2012-05-09 at 1.5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00" y="2351687"/>
            <a:ext cx="2227271" cy="434886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39491" y="1502173"/>
            <a:ext cx="2437580" cy="712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Search: </a:t>
            </a:r>
            <a:r>
              <a:rPr lang="en-US" dirty="0" err="1" smtClean="0"/>
              <a:t>RadioLab</a:t>
            </a:r>
            <a:endParaRPr lang="en-US" dirty="0"/>
          </a:p>
        </p:txBody>
      </p:sp>
      <p:pic>
        <p:nvPicPr>
          <p:cNvPr id="10" name="Picture 9" descr="Screen Shot 2012-05-09 at 1.54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0" y="2215114"/>
            <a:ext cx="3695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5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105</TotalTime>
  <Words>46</Words>
  <Application>Microsoft Macintosh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Story</vt:lpstr>
      <vt:lpstr>  </vt:lpstr>
      <vt:lpstr>Fritz Haber</vt:lpstr>
      <vt:lpstr>Zyklon A</vt:lpstr>
      <vt:lpstr>Chlorine Gas</vt:lpstr>
      <vt:lpstr> </vt:lpstr>
      <vt:lpstr>PowerPoint Presentation</vt:lpstr>
      <vt:lpstr>The Haber Process</vt:lpstr>
      <vt:lpstr>1909 : ~1.5 Billion</vt:lpstr>
      <vt:lpstr>RadioLab.org</vt:lpstr>
      <vt:lpstr>“The Bad Show”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Nicholas</dc:creator>
  <cp:lastModifiedBy>Nicholas</cp:lastModifiedBy>
  <cp:revision>9</cp:revision>
  <dcterms:created xsi:type="dcterms:W3CDTF">2012-05-09T20:23:10Z</dcterms:created>
  <dcterms:modified xsi:type="dcterms:W3CDTF">2012-05-14T22:24:20Z</dcterms:modified>
</cp:coreProperties>
</file>