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729" autoAdjust="0"/>
  </p:normalViewPr>
  <p:slideViewPr>
    <p:cSldViewPr snapToGrid="0" snapToObjects="1">
      <p:cViewPr varScale="1">
        <p:scale>
          <a:sx n="108" d="100"/>
          <a:sy n="108" d="100"/>
        </p:scale>
        <p:origin x="-104" y="-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23663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525" y="1461662"/>
            <a:ext cx="5779725" cy="18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Business Problem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287" y="1275523"/>
            <a:ext cx="6929425" cy="259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Sentiment Analysis Algorithm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5613475" y="3825000"/>
            <a:ext cx="3530400" cy="10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r="14118" b="35835"/>
          <a:stretch/>
        </p:blipFill>
        <p:spPr>
          <a:xfrm>
            <a:off x="5446050" y="1849725"/>
            <a:ext cx="3300926" cy="273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 rotWithShape="1">
          <a:blip r:embed="rId4">
            <a:alphaModFix/>
          </a:blip>
          <a:srcRect t="7312" b="28539"/>
          <a:stretch/>
        </p:blipFill>
        <p:spPr>
          <a:xfrm>
            <a:off x="5125775" y="1000074"/>
            <a:ext cx="3013825" cy="7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175" y="1226524"/>
            <a:ext cx="2905299" cy="35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Visualizing The Data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5613475" y="3825000"/>
            <a:ext cx="3530400" cy="10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b="6672"/>
          <a:stretch/>
        </p:blipFill>
        <p:spPr>
          <a:xfrm>
            <a:off x="361100" y="1460437"/>
            <a:ext cx="4465223" cy="2759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4">
            <a:alphaModFix/>
          </a:blip>
          <a:srcRect b="10386"/>
          <a:stretch/>
        </p:blipFill>
        <p:spPr>
          <a:xfrm>
            <a:off x="5521349" y="1400475"/>
            <a:ext cx="3414798" cy="28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l="81976" t="5482" b="73961"/>
          <a:stretch/>
        </p:blipFill>
        <p:spPr>
          <a:xfrm>
            <a:off x="4021550" y="1643524"/>
            <a:ext cx="1138373" cy="859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4">
            <a:alphaModFix/>
          </a:blip>
          <a:srcRect l="76672" t="12019" b="75961"/>
          <a:stretch/>
        </p:blipFill>
        <p:spPr>
          <a:xfrm>
            <a:off x="7682378" y="1709025"/>
            <a:ext cx="1253771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Macintosh PowerPoint</Application>
  <PresentationFormat>On-screen Show (16:9)</PresentationFormat>
  <Paragraphs>3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geometric</vt:lpstr>
      <vt:lpstr>PowerPoint Presentation</vt:lpstr>
      <vt:lpstr>The Business Problem</vt:lpstr>
      <vt:lpstr>Sentiment Analysis Algorithm</vt:lpstr>
      <vt:lpstr>Visualizing The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Reitnour</cp:lastModifiedBy>
  <cp:revision>3</cp:revision>
  <dcterms:modified xsi:type="dcterms:W3CDTF">2017-04-20T13:48:59Z</dcterms:modified>
</cp:coreProperties>
</file>