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2" r:id="rId3"/>
    <p:sldId id="268" r:id="rId4"/>
    <p:sldId id="269" r:id="rId5"/>
    <p:sldId id="267" r:id="rId6"/>
    <p:sldId id="260" r:id="rId7"/>
    <p:sldId id="261" r:id="rId8"/>
    <p:sldId id="270" r:id="rId9"/>
    <p:sldId id="273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8538" autoAdjust="0"/>
  </p:normalViewPr>
  <p:slideViewPr>
    <p:cSldViewPr snapToGrid="0">
      <p:cViewPr varScale="1">
        <p:scale>
          <a:sx n="71" d="100"/>
          <a:sy n="71" d="100"/>
        </p:scale>
        <p:origin x="5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57D30-91F6-447E-9D50-0E7266A5CBA1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9EAD4-3677-4D6A-BEF7-9CB186ADD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51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Why all the fuss about NRE?</a:t>
            </a:r>
          </a:p>
          <a:p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Is it another fad?</a:t>
            </a:r>
          </a:p>
          <a:p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Aren’t we all building reliable networks?</a:t>
            </a:r>
          </a:p>
          <a:p>
            <a:endParaRPr lang="en-GB" sz="12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r>
              <a:rPr lang="en-GB" sz="12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Isn’t this just for Goole, Netflix, Amazon etc?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EAD4-3677-4D6A-BEF7-9CB186ADD1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0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EBFAE4E-5A22-454E-80E3-AA1D4BB6031C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382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46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93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3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5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2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0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1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0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FAE4E-5A22-454E-80E3-AA1D4BB6031C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92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BFAE4E-5A22-454E-80E3-AA1D4BB6031C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578176-C5AD-42E2-AFAD-40451305F2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76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4245-C248-4FB7-B6F5-4761E1EDF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93C0AC"/>
                </a:solidFill>
              </a:rPr>
              <a:t>April 2019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3EB7B1-FF47-4BC4-A032-462A98481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62" y="652604"/>
            <a:ext cx="4329876" cy="249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6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9B77-563A-453E-8817-401ACE21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Chat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BED3-FB8F-4626-B2AD-16D5F8F1C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46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April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What are you doing?</a:t>
            </a:r>
          </a:p>
          <a:p>
            <a:pPr marL="0" indent="0">
              <a:buNone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What would you like to do?</a:t>
            </a: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Can we chat about the NRE accords?</a:t>
            </a: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CI/CD/CR activities?</a:t>
            </a:r>
          </a:p>
          <a:p>
            <a:pPr marL="0" indent="0">
              <a:buNone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Do you log and trace what your system does? TSDB &amp; Search? Dashboards?</a:t>
            </a:r>
          </a:p>
        </p:txBody>
      </p:sp>
    </p:spTree>
    <p:extLst>
      <p:ext uri="{BB962C8B-B14F-4D97-AF65-F5344CB8AC3E}">
        <p14:creationId xmlns:p14="http://schemas.microsoft.com/office/powerpoint/2010/main" val="175711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April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4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Welcome &amp; Agenda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Welcome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Core Values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Declarative Automation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Group Chat</a:t>
            </a:r>
          </a:p>
          <a:p>
            <a:endParaRPr lang="en-GB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endParaRPr lang="en-GB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8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9B77-563A-453E-8817-401ACE21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Who’s Here?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BED3-FB8F-4626-B2AD-16D5F8F1C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Apart from me…</a:t>
            </a:r>
          </a:p>
        </p:txBody>
      </p:sp>
    </p:spTree>
    <p:extLst>
      <p:ext uri="{BB962C8B-B14F-4D97-AF65-F5344CB8AC3E}">
        <p14:creationId xmlns:p14="http://schemas.microsoft.com/office/powerpoint/2010/main" val="179317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9B77-563A-453E-8817-401ACE21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BED3-FB8F-4626-B2AD-16D5F8F1C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not Python driven networking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20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C4EA-7DD1-4876-B703-7A7E749D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April 2019: What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CFCC-CF27-4574-9CDF-E38579D4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What is NRE?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Software + Automation skill sets laid over deep network engineering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Remove hope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Focus on “reliable” approaches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Actual Engineering</a:t>
            </a:r>
          </a:p>
          <a:p>
            <a:pPr marL="0" indent="0">
              <a:buNone/>
            </a:pPr>
            <a:r>
              <a:rPr lang="en-GB" sz="26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Understand -&gt; Design -&gt; Test -&gt; Implement -&gt; Measure -&gt; Optimise -&gt; LOOP</a:t>
            </a:r>
            <a:endParaRPr lang="en-GB" sz="2800" b="1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8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April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How do we do this reliably?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Design patterns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Architecture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System engineering principles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Nomenclature and language to define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Educate those around us</a:t>
            </a:r>
          </a:p>
        </p:txBody>
      </p:sp>
    </p:spTree>
    <p:extLst>
      <p:ext uri="{BB962C8B-B14F-4D97-AF65-F5344CB8AC3E}">
        <p14:creationId xmlns:p14="http://schemas.microsoft.com/office/powerpoint/2010/main" val="52249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April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</a:t>
            </a:r>
            <a:endParaRPr lang="en-GB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4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endParaRPr lang="en-GB" sz="24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GB" sz="24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To build </a:t>
            </a:r>
            <a:r>
              <a:rPr lang="en-GB" sz="24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proven,</a:t>
            </a:r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 </a:t>
            </a:r>
            <a:r>
              <a:rPr lang="en-GB" sz="24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reliable</a:t>
            </a:r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 , </a:t>
            </a:r>
            <a:r>
              <a:rPr lang="en-GB" sz="24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predictable, measurable and observable</a:t>
            </a:r>
            <a:r>
              <a:rPr lang="en-GB" sz="24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FDADF-3568-497B-A4E7-1BA6FACD55C0}"/>
              </a:ext>
            </a:extLst>
          </p:cNvPr>
          <p:cNvSpPr txBox="1"/>
          <p:nvPr/>
        </p:nvSpPr>
        <p:spPr>
          <a:xfrm>
            <a:off x="875793" y="3036088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Observability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7F0EB-D17C-45D8-A284-1AFB76A5C7DA}"/>
              </a:ext>
            </a:extLst>
          </p:cNvPr>
          <p:cNvSpPr txBox="1"/>
          <p:nvPr/>
        </p:nvSpPr>
        <p:spPr>
          <a:xfrm>
            <a:off x="3664713" y="2646086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Chaos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EA1A7-75BB-479B-8768-3C4A718991C9}"/>
              </a:ext>
            </a:extLst>
          </p:cNvPr>
          <p:cNvSpPr txBox="1"/>
          <p:nvPr/>
        </p:nvSpPr>
        <p:spPr>
          <a:xfrm>
            <a:off x="4283202" y="5233402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Telemetry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5EF26-4AB0-4E9F-9185-8B91F7CD1288}"/>
              </a:ext>
            </a:extLst>
          </p:cNvPr>
          <p:cNvSpPr txBox="1"/>
          <p:nvPr/>
        </p:nvSpPr>
        <p:spPr>
          <a:xfrm>
            <a:off x="6810502" y="5051168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Automation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FCC02-45C6-4B20-84B1-1350AFC2AA23}"/>
              </a:ext>
            </a:extLst>
          </p:cNvPr>
          <p:cNvSpPr txBox="1"/>
          <p:nvPr/>
        </p:nvSpPr>
        <p:spPr>
          <a:xfrm>
            <a:off x="8527288" y="4484512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Orchestration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955AB-830F-452D-8024-1D282F7452B4}"/>
              </a:ext>
            </a:extLst>
          </p:cNvPr>
          <p:cNvSpPr txBox="1"/>
          <p:nvPr/>
        </p:nvSpPr>
        <p:spPr>
          <a:xfrm>
            <a:off x="6381496" y="2717464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Strength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8ABAE-4B21-47B6-9847-326B86AEA5D3}"/>
              </a:ext>
            </a:extLst>
          </p:cNvPr>
          <p:cNvSpPr txBox="1"/>
          <p:nvPr/>
        </p:nvSpPr>
        <p:spPr>
          <a:xfrm>
            <a:off x="8527288" y="3329962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Events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25D10-B93D-4C8C-8DAF-7B18A21D7AB2}"/>
              </a:ext>
            </a:extLst>
          </p:cNvPr>
          <p:cNvSpPr txBox="1"/>
          <p:nvPr/>
        </p:nvSpPr>
        <p:spPr>
          <a:xfrm>
            <a:off x="1350519" y="4866502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Safety Buttons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81BEE0-84DB-4D12-A239-8FC6ED756104}"/>
              </a:ext>
            </a:extLst>
          </p:cNvPr>
          <p:cNvSpPr/>
          <p:nvPr/>
        </p:nvSpPr>
        <p:spPr>
          <a:xfrm>
            <a:off x="1163320" y="2771498"/>
            <a:ext cx="9237980" cy="2641600"/>
          </a:xfrm>
          <a:prstGeom prst="ellipse">
            <a:avLst/>
          </a:prstGeom>
          <a:noFill/>
          <a:ln>
            <a:solidFill>
              <a:srgbClr val="93C0A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007F8-06D9-4B27-B0CE-DD7BCC2E222C}"/>
              </a:ext>
            </a:extLst>
          </p:cNvPr>
          <p:cNvSpPr txBox="1"/>
          <p:nvPr/>
        </p:nvSpPr>
        <p:spPr>
          <a:xfrm>
            <a:off x="-153924" y="4084694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Feedback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DD72DC-9BCE-4D68-8FCF-088585861B62}"/>
              </a:ext>
            </a:extLst>
          </p:cNvPr>
          <p:cNvSpPr/>
          <p:nvPr/>
        </p:nvSpPr>
        <p:spPr>
          <a:xfrm>
            <a:off x="272542" y="5891898"/>
            <a:ext cx="10810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Empathic Understanding -&gt; Solid Design -&gt; Absolute Test -&gt; Engineered   Implementation -&gt; Accurate Measurements -&gt; Required Optimisation \r   </a:t>
            </a:r>
          </a:p>
        </p:txBody>
      </p:sp>
    </p:spTree>
    <p:extLst>
      <p:ext uri="{BB962C8B-B14F-4D97-AF65-F5344CB8AC3E}">
        <p14:creationId xmlns:p14="http://schemas.microsoft.com/office/powerpoint/2010/main" val="29685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9B77-563A-453E-8817-401ACE21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Declarative Automation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BED3-FB8F-4626-B2AD-16D5F8F1C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Terraform goodness</a:t>
            </a:r>
          </a:p>
        </p:txBody>
      </p:sp>
    </p:spTree>
    <p:extLst>
      <p:ext uri="{BB962C8B-B14F-4D97-AF65-F5344CB8AC3E}">
        <p14:creationId xmlns:p14="http://schemas.microsoft.com/office/powerpoint/2010/main" val="294598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016C-DA2E-4D03-8759-13AAA0D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April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C5F-8EEE-4AEA-8552-5BE5FF0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b="1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Declarative – the what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The syntax changes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We still have to understand semantics &amp; dependencies 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Massive gains in terms of CRUD</a:t>
            </a:r>
          </a:p>
          <a:p>
            <a:pPr>
              <a:buFontTx/>
              <a:buChar char="-"/>
            </a:pP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Be careful with stored data</a:t>
            </a:r>
          </a:p>
          <a:p>
            <a:pPr>
              <a:buFontTx/>
              <a:buChar char="-"/>
            </a:pPr>
            <a:endParaRPr lang="en-GB" sz="2800" dirty="0">
              <a:latin typeface="Source Code Pro for Powerline" panose="020B0509030403020204" pitchFamily="49" charset="0"/>
              <a:ea typeface="Source Code Pro for Powerline" panose="020B0509030403020204" pitchFamily="49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DEMO VIDEO</a:t>
            </a:r>
            <a:r>
              <a:rPr lang="en-GB" sz="2800" dirty="0"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 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(terraform in directory)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93C0AC"/>
                </a:solidFill>
                <a:latin typeface="Source Code Pro for Powerline" panose="020B0509030403020204" pitchFamily="49" charset="0"/>
                <a:ea typeface="Source Code Pro for Powerline" panose="020B0509030403020204" pitchFamily="49" charset="0"/>
              </a:rPr>
              <a:t>NRE Labs example</a:t>
            </a:r>
          </a:p>
        </p:txBody>
      </p:sp>
    </p:spTree>
    <p:extLst>
      <p:ext uri="{BB962C8B-B14F-4D97-AF65-F5344CB8AC3E}">
        <p14:creationId xmlns:p14="http://schemas.microsoft.com/office/powerpoint/2010/main" val="68692826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BBCE893-B079-4D6E-959F-1BA01891A97A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3970</TotalTime>
  <Words>268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Source Code Pro for Powerline</vt:lpstr>
      <vt:lpstr>Wingdings 2</vt:lpstr>
      <vt:lpstr>View</vt:lpstr>
      <vt:lpstr>April 2019</vt:lpstr>
      <vt:lpstr>NRE April 2019</vt:lpstr>
      <vt:lpstr>Who’s Here?</vt:lpstr>
      <vt:lpstr>What is NRE?</vt:lpstr>
      <vt:lpstr>NRE April 2019: What</vt:lpstr>
      <vt:lpstr>NRE April 2019</vt:lpstr>
      <vt:lpstr>NRE April 2019</vt:lpstr>
      <vt:lpstr>Declarative Automation</vt:lpstr>
      <vt:lpstr>NRE April 2019</vt:lpstr>
      <vt:lpstr>Group Chat</vt:lpstr>
      <vt:lpstr>NRE April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NRE Meetup UK</dc:title>
  <dc:creator>David Gee</dc:creator>
  <cp:lastModifiedBy>David Gee</cp:lastModifiedBy>
  <cp:revision>43</cp:revision>
  <dcterms:created xsi:type="dcterms:W3CDTF">2018-12-08T20:16:16Z</dcterms:created>
  <dcterms:modified xsi:type="dcterms:W3CDTF">2019-04-17T21:40:56Z</dcterms:modified>
</cp:coreProperties>
</file>