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7432" autoAdjust="0"/>
  </p:normalViewPr>
  <p:slideViewPr>
    <p:cSldViewPr snapToGrid="0">
      <p:cViewPr varScale="1">
        <p:scale>
          <a:sx n="155" d="100"/>
          <a:sy n="155" d="100"/>
        </p:scale>
        <p:origin x="2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DCC0A-EBA8-4B91-9089-F8922B858F2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56226-A0D6-4D89-9325-B1958CD67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1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56226-A0D6-4D89-9325-B1958CD679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4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F588-908B-4496-87DF-095FC59C6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CB9F-AD40-4420-B720-22C1015B2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A506-F133-402C-842A-2AB53A5C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F878-057D-40F0-B419-CE7DE236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4591-478A-48A7-AA8E-4C512D4C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5C05-7038-432F-854E-46E141CD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9FAFA-DD49-4824-94B2-15F2F785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62D8-DC54-49C0-9629-A760BBD6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2211-B3F0-494E-9FC4-CD40F803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2C5C2-7E07-4B4B-808D-C0D3B617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24FA9-582C-4DF3-AFC1-6DBAB41A1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DA936-343D-4F00-9BFD-32771BA2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430F-6BDE-41E1-AEC0-99ECCFDB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61065-FA04-4BC5-94DC-D2FEC8AB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63FEC-7554-4916-A432-689B2376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3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2D6D-8B77-43DD-A3E1-7585C063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43EE-8845-4C3D-A523-96A0AD76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FE04-72CA-4175-AAB8-8DDF8E8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1F79-993C-4B3F-84F5-49FE8D2E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4C28-EC1C-4635-8C91-A14648DA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7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1375-E67C-4887-B280-2FC80E51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D151D-D459-4574-BBFE-AD48FFC49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DCC7-6522-4F27-9468-B6E3888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A82D6-4083-4432-B9C6-221D10E5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7CEC-285E-456A-8125-268933FA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9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D128-C1A9-4875-AD6C-683B7AB8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CEC3-B0AF-4271-962C-3026F1E3D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133C-18F8-4BB2-85C9-811A04835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6D22-BE5E-42C7-9519-1DC653B3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BF4BD-960F-48DE-BA29-455785D5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79FE0-8F82-4E1F-B7F8-8183B81F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4B1F-8C96-43CA-B3E5-4972548C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B6224-7DF8-4E75-A084-68FBFC0F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42B05-8052-4969-9672-648D9487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03B15-5D44-4D28-8FF3-AA2A99566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18CF9-57BE-4FA9-B32A-8F9637692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E4B58A-74E9-4125-93D8-8A942F3B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EF80B-F7EE-4669-A078-8CF0B194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0C4DE-52D7-44C1-8AD4-E932F8AB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AD1C-B9C9-4562-B562-6D016E04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6F594-AAA6-4843-B042-3745DB9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89E70-7536-49E0-8D8F-C02EF24A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224FC-D194-4DFC-9D49-4680A2F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8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1B8A8-78BD-40A9-9ABE-1AED9209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A0705-6C04-4702-8D20-44BE63D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1718-7FDF-42EC-BD54-0D2CFE68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6D4-44D4-4AF2-B6DB-D8594AB4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0B2F-2EB2-4B11-B8E1-A13C20A9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D2BE7-8816-44AD-9F9F-6E86CD99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4B899-3D6D-422C-AE2B-6A02721B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8A79-3E74-4143-A937-3DA80886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C5D5-F2DD-4B90-868A-76E4B782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79E0-C121-4080-A767-177FEC8A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B5ADB-9BDC-4CCE-9675-430C5F90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D6149-CBCD-4021-8127-19F3BB9A4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88FA-2675-4D0E-BF5D-97D1545E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BF7CD-B696-4FE5-BF96-FFDD7F62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AA6D4-2363-4DC8-89AC-31EB9E96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7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F8687-BA85-4B6A-8541-31CF12D5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54487-BF64-418E-9BEC-035E2DB0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4280-0456-4967-990B-2E6BFF952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C218A-632C-4917-896E-EFB423A2741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CAE9-0AA1-43E7-B5B1-D14C18324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74C1-0D0E-4C6C-9F0C-C9A9173FE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F44AD-984F-4122-B4C5-C06BC45ED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42,200+ Inventory Management Stock Photos, Pictures &amp; Royalty-Free Images -  iStock | Inventory management system, Inventory management icon, Warehouse  inventory management">
            <a:extLst>
              <a:ext uri="{FF2B5EF4-FFF2-40B4-BE49-F238E27FC236}">
                <a16:creationId xmlns:a16="http://schemas.microsoft.com/office/drawing/2014/main" id="{45A1F7C1-6272-4B7F-982F-8A268F92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173770"/>
            <a:ext cx="12438380" cy="79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5EA2B1-416B-4D1A-A3E9-1AC29EC482B5}"/>
              </a:ext>
            </a:extLst>
          </p:cNvPr>
          <p:cNvSpPr/>
          <p:nvPr/>
        </p:nvSpPr>
        <p:spPr>
          <a:xfrm>
            <a:off x="-1" y="0"/>
            <a:ext cx="7598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🎯 Warehouse Inventory Management System – utilizing CRUD operations </a:t>
            </a:r>
          </a:p>
          <a:p>
            <a:r>
              <a:rPr lang="en-US" b="1" dirty="0">
                <a:solidFill>
                  <a:schemeClr val="bg1"/>
                </a:solidFill>
              </a:rPr>
              <a:t>by </a:t>
            </a:r>
            <a:r>
              <a:rPr lang="en-US" b="1" dirty="0" err="1">
                <a:solidFill>
                  <a:schemeClr val="bg1"/>
                </a:solidFill>
              </a:rPr>
              <a:t>Naufal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Revanda</a:t>
            </a:r>
            <a:r>
              <a:rPr lang="en-US" b="1" dirty="0">
                <a:solidFill>
                  <a:schemeClr val="bg1"/>
                </a:solidFill>
              </a:rPr>
              <a:t> // JCDS-0808-009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086A3-6ABD-4C3C-80F0-D7B594849355}"/>
              </a:ext>
            </a:extLst>
          </p:cNvPr>
          <p:cNvSpPr/>
          <p:nvPr/>
        </p:nvSpPr>
        <p:spPr>
          <a:xfrm>
            <a:off x="0" y="15897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📌 </a:t>
            </a:r>
            <a:r>
              <a:rPr lang="en-US" b="1" dirty="0">
                <a:solidFill>
                  <a:schemeClr val="bg1"/>
                </a:solidFill>
              </a:rPr>
              <a:t>Project Objective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help manage warehouse inventory efficiently through stock tracking, item movement records, and low-stock alerts.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13E5A-5E3A-4354-B298-D848B47E56A7}"/>
              </a:ext>
            </a:extLst>
          </p:cNvPr>
          <p:cNvSpPr/>
          <p:nvPr/>
        </p:nvSpPr>
        <p:spPr>
          <a:xfrm>
            <a:off x="43543" y="3456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👤 </a:t>
            </a:r>
            <a:r>
              <a:rPr lang="en-US" b="1" dirty="0">
                <a:solidFill>
                  <a:schemeClr val="bg1"/>
                </a:solidFill>
              </a:rPr>
              <a:t>Target Users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Warehouse staff / Logistics administrators in distribution or agribusiness companies.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9AEF8-1B82-453A-9CA8-59837B1D45EC}"/>
              </a:ext>
            </a:extLst>
          </p:cNvPr>
          <p:cNvSpPr/>
          <p:nvPr/>
        </p:nvSpPr>
        <p:spPr>
          <a:xfrm>
            <a:off x="7598277" y="15897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🧰 </a:t>
            </a:r>
            <a:r>
              <a:rPr lang="en-US" b="1" dirty="0">
                <a:solidFill>
                  <a:schemeClr val="bg1"/>
                </a:solidFill>
              </a:rPr>
              <a:t>Key Features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CRUD operations for inventory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Item-in and item-out transaction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Sorting &amp; filtering inventory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Low-stock notifications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C4A98A-52F3-4807-BCC1-91583DE0CE3E}"/>
              </a:ext>
            </a:extLst>
          </p:cNvPr>
          <p:cNvSpPr/>
          <p:nvPr/>
        </p:nvSpPr>
        <p:spPr>
          <a:xfrm>
            <a:off x="7598277" y="3456595"/>
            <a:ext cx="5315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💻 </a:t>
            </a:r>
            <a:r>
              <a:rPr lang="en-US" b="1" dirty="0">
                <a:solidFill>
                  <a:schemeClr val="bg1"/>
                </a:solidFill>
              </a:rPr>
              <a:t>Tool used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python programming language, tabulate for formatting, command-line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896B7-B47E-4DDE-A9CF-0309A8A4ABD6}"/>
              </a:ext>
            </a:extLst>
          </p:cNvPr>
          <p:cNvSpPr/>
          <p:nvPr/>
        </p:nvSpPr>
        <p:spPr>
          <a:xfrm>
            <a:off x="3795963" y="5472201"/>
            <a:ext cx="4600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🏁 Why It Matters</a:t>
            </a:r>
          </a:p>
          <a:p>
            <a:r>
              <a:rPr lang="en-US" dirty="0">
                <a:solidFill>
                  <a:schemeClr val="bg1"/>
                </a:solidFill>
              </a:rPr>
              <a:t>Keeps inventory well-organized and makes restocking decisions easier and faster.</a:t>
            </a:r>
          </a:p>
        </p:txBody>
      </p:sp>
      <p:pic>
        <p:nvPicPr>
          <p:cNvPr id="1032" name="Picture 8" descr="Cara Daftar &amp; Biaya Kuliah di ...">
            <a:extLst>
              <a:ext uri="{FF2B5EF4-FFF2-40B4-BE49-F238E27FC236}">
                <a16:creationId xmlns:a16="http://schemas.microsoft.com/office/drawing/2014/main" id="{79297825-8572-42D1-A61E-389DCD096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23778" r="5714" b="30889"/>
          <a:stretch/>
        </p:blipFill>
        <p:spPr bwMode="auto">
          <a:xfrm>
            <a:off x="10492739" y="6237861"/>
            <a:ext cx="1540377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8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101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Warehouse Inventory Management System</dc:title>
  <dc:creator>Lenovo</dc:creator>
  <cp:lastModifiedBy>Lenovo</cp:lastModifiedBy>
  <cp:revision>6</cp:revision>
  <dcterms:created xsi:type="dcterms:W3CDTF">2025-07-14T14:27:34Z</dcterms:created>
  <dcterms:modified xsi:type="dcterms:W3CDTF">2025-07-16T13:47:42Z</dcterms:modified>
</cp:coreProperties>
</file>