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7" r:id="rId3"/>
    <p:sldId id="256" r:id="rId4"/>
    <p:sldId id="259" r:id="rId5"/>
    <p:sldId id="273" r:id="rId6"/>
    <p:sldId id="265" r:id="rId7"/>
    <p:sldId id="267" r:id="rId8"/>
    <p:sldId id="266" r:id="rId9"/>
    <p:sldId id="271" r:id="rId10"/>
    <p:sldId id="269" r:id="rId11"/>
    <p:sldId id="276" r:id="rId12"/>
    <p:sldId id="274" r:id="rId13"/>
    <p:sldId id="260" r:id="rId14"/>
    <p:sldId id="264" r:id="rId15"/>
    <p:sldId id="262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ir, Ishtiaq" userId="S::ixo220002@utdallas.edu::c3824845-8cfb-446d-8500-b325e6db16d1" providerId="AD" clId="Web-{A76E06AA-6A36-46B2-8430-8759269E8F6C}"/>
    <pc:docChg chg="modSld">
      <pc:chgData name="Omair, Ishtiaq" userId="S::ixo220002@utdallas.edu::c3824845-8cfb-446d-8500-b325e6db16d1" providerId="AD" clId="Web-{A76E06AA-6A36-46B2-8430-8759269E8F6C}" dt="2023-05-04T02:00:35.360" v="86" actId="20577"/>
      <pc:docMkLst>
        <pc:docMk/>
      </pc:docMkLst>
      <pc:sldChg chg="addSp delSp modSp">
        <pc:chgData name="Omair, Ishtiaq" userId="S::ixo220002@utdallas.edu::c3824845-8cfb-446d-8500-b325e6db16d1" providerId="AD" clId="Web-{A76E06AA-6A36-46B2-8430-8759269E8F6C}" dt="2023-05-04T02:00:35.360" v="86" actId="20577"/>
        <pc:sldMkLst>
          <pc:docMk/>
          <pc:sldMk cId="2929045848" sldId="260"/>
        </pc:sldMkLst>
        <pc:spChg chg="mod">
          <ac:chgData name="Omair, Ishtiaq" userId="S::ixo220002@utdallas.edu::c3824845-8cfb-446d-8500-b325e6db16d1" providerId="AD" clId="Web-{A76E06AA-6A36-46B2-8430-8759269E8F6C}" dt="2023-05-04T02:00:35.360" v="86" actId="20577"/>
          <ac:spMkLst>
            <pc:docMk/>
            <pc:sldMk cId="2929045848" sldId="260"/>
            <ac:spMk id="9" creationId="{045F6A22-CBBF-5ADA-2835-D28E51DC9D7A}"/>
          </ac:spMkLst>
        </pc:spChg>
        <pc:picChg chg="del">
          <ac:chgData name="Omair, Ishtiaq" userId="S::ixo220002@utdallas.edu::c3824845-8cfb-446d-8500-b325e6db16d1" providerId="AD" clId="Web-{A76E06AA-6A36-46B2-8430-8759269E8F6C}" dt="2023-05-04T01:57:37.181" v="0"/>
          <ac:picMkLst>
            <pc:docMk/>
            <pc:sldMk cId="2929045848" sldId="260"/>
            <ac:picMk id="2" creationId="{27F4166C-7A28-43AE-A0FB-54F543C243F5}"/>
          </ac:picMkLst>
        </pc:picChg>
        <pc:picChg chg="del">
          <ac:chgData name="Omair, Ishtiaq" userId="S::ixo220002@utdallas.edu::c3824845-8cfb-446d-8500-b325e6db16d1" providerId="AD" clId="Web-{A76E06AA-6A36-46B2-8430-8759269E8F6C}" dt="2023-05-04T01:57:39.666" v="1"/>
          <ac:picMkLst>
            <pc:docMk/>
            <pc:sldMk cId="2929045848" sldId="260"/>
            <ac:picMk id="3" creationId="{8972174F-948F-32A0-C648-E6D9D4869902}"/>
          </ac:picMkLst>
        </pc:picChg>
        <pc:picChg chg="del">
          <ac:chgData name="Omair, Ishtiaq" userId="S::ixo220002@utdallas.edu::c3824845-8cfb-446d-8500-b325e6db16d1" providerId="AD" clId="Web-{A76E06AA-6A36-46B2-8430-8759269E8F6C}" dt="2023-05-04T01:57:41.494" v="2"/>
          <ac:picMkLst>
            <pc:docMk/>
            <pc:sldMk cId="2929045848" sldId="260"/>
            <ac:picMk id="5" creationId="{77D5669A-5EA9-CE9F-47BA-2B2181EAD062}"/>
          </ac:picMkLst>
        </pc:picChg>
        <pc:picChg chg="add mod">
          <ac:chgData name="Omair, Ishtiaq" userId="S::ixo220002@utdallas.edu::c3824845-8cfb-446d-8500-b325e6db16d1" providerId="AD" clId="Web-{A76E06AA-6A36-46B2-8430-8759269E8F6C}" dt="2023-05-04T01:58:13.933" v="6" actId="14100"/>
          <ac:picMkLst>
            <pc:docMk/>
            <pc:sldMk cId="2929045848" sldId="260"/>
            <ac:picMk id="6" creationId="{D041DAB7-439E-3D3A-0320-064D65031C1F}"/>
          </ac:picMkLst>
        </pc:picChg>
        <pc:picChg chg="add mod">
          <ac:chgData name="Omair, Ishtiaq" userId="S::ixo220002@utdallas.edu::c3824845-8cfb-446d-8500-b325e6db16d1" providerId="AD" clId="Web-{A76E06AA-6A36-46B2-8430-8759269E8F6C}" dt="2023-05-04T01:58:52.450" v="14" actId="14100"/>
          <ac:picMkLst>
            <pc:docMk/>
            <pc:sldMk cId="2929045848" sldId="260"/>
            <ac:picMk id="10" creationId="{971F1772-F637-CB33-33B9-A0E20EBD51CB}"/>
          </ac:picMkLst>
        </pc:picChg>
      </pc:sldChg>
    </pc:docChg>
  </pc:docChgLst>
  <pc:docChgLst>
    <pc:chgData name="Surti, Gauri Ashok" userId="S::gas210004@utdallas.edu::72f37634-f668-48f9-9bdf-2c52630b2eaf" providerId="AD" clId="Web-{5DFD58B4-B489-63C6-12C9-4D057BB8F86B}"/>
    <pc:docChg chg="modSld">
      <pc:chgData name="Surti, Gauri Ashok" userId="S::gas210004@utdallas.edu::72f37634-f668-48f9-9bdf-2c52630b2eaf" providerId="AD" clId="Web-{5DFD58B4-B489-63C6-12C9-4D057BB8F86B}" dt="2023-05-04T01:47:19.740" v="5" actId="20577"/>
      <pc:docMkLst>
        <pc:docMk/>
      </pc:docMkLst>
      <pc:sldChg chg="modSp">
        <pc:chgData name="Surti, Gauri Ashok" userId="S::gas210004@utdallas.edu::72f37634-f668-48f9-9bdf-2c52630b2eaf" providerId="AD" clId="Web-{5DFD58B4-B489-63C6-12C9-4D057BB8F86B}" dt="2023-05-04T01:47:19.740" v="5" actId="20577"/>
        <pc:sldMkLst>
          <pc:docMk/>
          <pc:sldMk cId="2986188100" sldId="265"/>
        </pc:sldMkLst>
        <pc:spChg chg="mod">
          <ac:chgData name="Surti, Gauri Ashok" userId="S::gas210004@utdallas.edu::72f37634-f668-48f9-9bdf-2c52630b2eaf" providerId="AD" clId="Web-{5DFD58B4-B489-63C6-12C9-4D057BB8F86B}" dt="2023-05-04T01:47:19.740" v="5" actId="20577"/>
          <ac:spMkLst>
            <pc:docMk/>
            <pc:sldMk cId="2986188100" sldId="265"/>
            <ac:spMk id="15" creationId="{2788F352-8756-C083-A3CA-F8C335696C63}"/>
          </ac:spMkLst>
        </pc:spChg>
      </pc:sldChg>
    </pc:docChg>
  </pc:docChgLst>
  <pc:docChgLst>
    <pc:chgData name="Navgale, Revati Shirish" userId="S::rxn220009@utdallas.edu::e6406316-f87a-47b9-8857-89435125958f" providerId="AD" clId="Web-{5C58151F-BAC9-46D5-8435-C19955ACDBCF}"/>
    <pc:docChg chg="modSld">
      <pc:chgData name="Navgale, Revati Shirish" userId="S::rxn220009@utdallas.edu::e6406316-f87a-47b9-8857-89435125958f" providerId="AD" clId="Web-{5C58151F-BAC9-46D5-8435-C19955ACDBCF}" dt="2023-05-03T18:29:12.307" v="10" actId="20577"/>
      <pc:docMkLst>
        <pc:docMk/>
      </pc:docMkLst>
      <pc:sldChg chg="modSp">
        <pc:chgData name="Navgale, Revati Shirish" userId="S::rxn220009@utdallas.edu::e6406316-f87a-47b9-8857-89435125958f" providerId="AD" clId="Web-{5C58151F-BAC9-46D5-8435-C19955ACDBCF}" dt="2023-05-03T18:27:42.055" v="2" actId="20577"/>
        <pc:sldMkLst>
          <pc:docMk/>
          <pc:sldMk cId="2651504857" sldId="257"/>
        </pc:sldMkLst>
        <pc:spChg chg="mod">
          <ac:chgData name="Navgale, Revati Shirish" userId="S::rxn220009@utdallas.edu::e6406316-f87a-47b9-8857-89435125958f" providerId="AD" clId="Web-{5C58151F-BAC9-46D5-8435-C19955ACDBCF}" dt="2023-05-03T18:27:42.055" v="2" actId="20577"/>
          <ac:spMkLst>
            <pc:docMk/>
            <pc:sldMk cId="2651504857" sldId="257"/>
            <ac:spMk id="6" creationId="{752778C9-03C3-44FA-7466-0B48ABC9CE98}"/>
          </ac:spMkLst>
        </pc:spChg>
      </pc:sldChg>
      <pc:sldChg chg="modSp">
        <pc:chgData name="Navgale, Revati Shirish" userId="S::rxn220009@utdallas.edu::e6406316-f87a-47b9-8857-89435125958f" providerId="AD" clId="Web-{5C58151F-BAC9-46D5-8435-C19955ACDBCF}" dt="2023-05-03T18:29:12.307" v="10" actId="20577"/>
        <pc:sldMkLst>
          <pc:docMk/>
          <pc:sldMk cId="1013543447" sldId="259"/>
        </pc:sldMkLst>
        <pc:spChg chg="mod">
          <ac:chgData name="Navgale, Revati Shirish" userId="S::rxn220009@utdallas.edu::e6406316-f87a-47b9-8857-89435125958f" providerId="AD" clId="Web-{5C58151F-BAC9-46D5-8435-C19955ACDBCF}" dt="2023-05-03T18:29:12.307" v="10" actId="20577"/>
          <ac:spMkLst>
            <pc:docMk/>
            <pc:sldMk cId="1013543447" sldId="259"/>
            <ac:spMk id="7" creationId="{6A218395-B3D8-7B62-EA66-F46FB03E9BA0}"/>
          </ac:spMkLst>
        </pc:spChg>
      </pc:sldChg>
      <pc:sldChg chg="modSp">
        <pc:chgData name="Navgale, Revati Shirish" userId="S::rxn220009@utdallas.edu::e6406316-f87a-47b9-8857-89435125958f" providerId="AD" clId="Web-{5C58151F-BAC9-46D5-8435-C19955ACDBCF}" dt="2023-05-03T18:28:32.072" v="6" actId="1076"/>
        <pc:sldMkLst>
          <pc:docMk/>
          <pc:sldMk cId="719371953" sldId="273"/>
        </pc:sldMkLst>
        <pc:spChg chg="mod">
          <ac:chgData name="Navgale, Revati Shirish" userId="S::rxn220009@utdallas.edu::e6406316-f87a-47b9-8857-89435125958f" providerId="AD" clId="Web-{5C58151F-BAC9-46D5-8435-C19955ACDBCF}" dt="2023-05-03T18:28:24.072" v="4" actId="1076"/>
          <ac:spMkLst>
            <pc:docMk/>
            <pc:sldMk cId="719371953" sldId="273"/>
            <ac:spMk id="10" creationId="{291AC409-9CF1-2255-960F-FFBFF9C4BB70}"/>
          </ac:spMkLst>
        </pc:spChg>
        <pc:spChg chg="mod">
          <ac:chgData name="Navgale, Revati Shirish" userId="S::rxn220009@utdallas.edu::e6406316-f87a-47b9-8857-89435125958f" providerId="AD" clId="Web-{5C58151F-BAC9-46D5-8435-C19955ACDBCF}" dt="2023-05-03T18:28:28.947" v="5" actId="1076"/>
          <ac:spMkLst>
            <pc:docMk/>
            <pc:sldMk cId="719371953" sldId="273"/>
            <ac:spMk id="11" creationId="{B989843F-9733-6BE2-8440-F21374158406}"/>
          </ac:spMkLst>
        </pc:spChg>
        <pc:spChg chg="mod">
          <ac:chgData name="Navgale, Revati Shirish" userId="S::rxn220009@utdallas.edu::e6406316-f87a-47b9-8857-89435125958f" providerId="AD" clId="Web-{5C58151F-BAC9-46D5-8435-C19955ACDBCF}" dt="2023-05-03T18:28:32.072" v="6" actId="1076"/>
          <ac:spMkLst>
            <pc:docMk/>
            <pc:sldMk cId="719371953" sldId="273"/>
            <ac:spMk id="12" creationId="{8DA68EC8-B5AC-60EA-2BF4-9EE108009934}"/>
          </ac:spMkLst>
        </pc:spChg>
      </pc:sldChg>
    </pc:docChg>
  </pc:docChgLst>
  <pc:docChgLst>
    <pc:chgData name="Omair, Ishtiaq" userId="S::ixo220002@utdallas.edu::c3824845-8cfb-446d-8500-b325e6db16d1" providerId="AD" clId="Web-{8EE5D425-1F69-4625-84C6-2316783898E4}"/>
    <pc:docChg chg="modSld">
      <pc:chgData name="Omair, Ishtiaq" userId="S::ixo220002@utdallas.edu::c3824845-8cfb-446d-8500-b325e6db16d1" providerId="AD" clId="Web-{8EE5D425-1F69-4625-84C6-2316783898E4}" dt="2023-05-04T02:30:54.569" v="9" actId="1076"/>
      <pc:docMkLst>
        <pc:docMk/>
      </pc:docMkLst>
      <pc:sldChg chg="modSp">
        <pc:chgData name="Omair, Ishtiaq" userId="S::ixo220002@utdallas.edu::c3824845-8cfb-446d-8500-b325e6db16d1" providerId="AD" clId="Web-{8EE5D425-1F69-4625-84C6-2316783898E4}" dt="2023-05-04T02:30:54.569" v="9" actId="1076"/>
        <pc:sldMkLst>
          <pc:docMk/>
          <pc:sldMk cId="1891339440" sldId="277"/>
        </pc:sldMkLst>
        <pc:spChg chg="mod">
          <ac:chgData name="Omair, Ishtiaq" userId="S::ixo220002@utdallas.edu::c3824845-8cfb-446d-8500-b325e6db16d1" providerId="AD" clId="Web-{8EE5D425-1F69-4625-84C6-2316783898E4}" dt="2023-05-04T02:30:54.569" v="9" actId="1076"/>
          <ac:spMkLst>
            <pc:docMk/>
            <pc:sldMk cId="1891339440" sldId="277"/>
            <ac:spMk id="11" creationId="{886A381E-AB4D-C5D2-CB3B-C672F3E7DEDF}"/>
          </ac:spMkLst>
        </pc:spChg>
        <pc:spChg chg="mod">
          <ac:chgData name="Omair, Ishtiaq" userId="S::ixo220002@utdallas.edu::c3824845-8cfb-446d-8500-b325e6db16d1" providerId="AD" clId="Web-{8EE5D425-1F69-4625-84C6-2316783898E4}" dt="2023-05-04T02:30:51.147" v="8" actId="1076"/>
          <ac:spMkLst>
            <pc:docMk/>
            <pc:sldMk cId="1891339440" sldId="277"/>
            <ac:spMk id="13" creationId="{9FEFA7A7-6979-0679-600F-685A5C5F913D}"/>
          </ac:spMkLst>
        </pc:spChg>
        <pc:spChg chg="mod">
          <ac:chgData name="Omair, Ishtiaq" userId="S::ixo220002@utdallas.edu::c3824845-8cfb-446d-8500-b325e6db16d1" providerId="AD" clId="Web-{8EE5D425-1F69-4625-84C6-2316783898E4}" dt="2023-05-04T02:30:19.412" v="0" actId="1076"/>
          <ac:spMkLst>
            <pc:docMk/>
            <pc:sldMk cId="1891339440" sldId="277"/>
            <ac:spMk id="15" creationId="{CFC78C81-8765-7103-1772-6A44807CC055}"/>
          </ac:spMkLst>
        </pc:spChg>
        <pc:spChg chg="mod">
          <ac:chgData name="Omair, Ishtiaq" userId="S::ixo220002@utdallas.edu::c3824845-8cfb-446d-8500-b325e6db16d1" providerId="AD" clId="Web-{8EE5D425-1F69-4625-84C6-2316783898E4}" dt="2023-05-04T02:30:26.615" v="3" actId="1076"/>
          <ac:spMkLst>
            <pc:docMk/>
            <pc:sldMk cId="1891339440" sldId="277"/>
            <ac:spMk id="20" creationId="{7E49990B-08E3-C150-BA24-2FD4F43B155E}"/>
          </ac:spMkLst>
        </pc:spChg>
        <pc:spChg chg="mod">
          <ac:chgData name="Omair, Ishtiaq" userId="S::ixo220002@utdallas.edu::c3824845-8cfb-446d-8500-b325e6db16d1" providerId="AD" clId="Web-{8EE5D425-1F69-4625-84C6-2316783898E4}" dt="2023-05-04T02:30:29.209" v="4" actId="1076"/>
          <ac:spMkLst>
            <pc:docMk/>
            <pc:sldMk cId="1891339440" sldId="277"/>
            <ac:spMk id="21" creationId="{CC6CFCBD-3D89-B1F7-D629-AC19F8EC93E9}"/>
          </ac:spMkLst>
        </pc:spChg>
        <pc:spChg chg="mod">
          <ac:chgData name="Omair, Ishtiaq" userId="S::ixo220002@utdallas.edu::c3824845-8cfb-446d-8500-b325e6db16d1" providerId="AD" clId="Web-{8EE5D425-1F69-4625-84C6-2316783898E4}" dt="2023-05-04T02:30:47.444" v="7" actId="1076"/>
          <ac:spMkLst>
            <pc:docMk/>
            <pc:sldMk cId="1891339440" sldId="277"/>
            <ac:spMk id="24" creationId="{0CC4DF32-BA79-1231-A91A-1052BE4269D1}"/>
          </ac:spMkLst>
        </pc:spChg>
        <pc:spChg chg="mod">
          <ac:chgData name="Omair, Ishtiaq" userId="S::ixo220002@utdallas.edu::c3824845-8cfb-446d-8500-b325e6db16d1" providerId="AD" clId="Web-{8EE5D425-1F69-4625-84C6-2316783898E4}" dt="2023-05-04T02:30:39.975" v="6" actId="1076"/>
          <ac:spMkLst>
            <pc:docMk/>
            <pc:sldMk cId="1891339440" sldId="277"/>
            <ac:spMk id="25" creationId="{AEFA8901-0651-61AE-8B0F-CA48594ED1BC}"/>
          </ac:spMkLst>
        </pc:spChg>
      </pc:sldChg>
    </pc:docChg>
  </pc:docChgLst>
  <pc:docChgLst>
    <pc:chgData name="Saurabh More" userId="d3e564692b99ffac" providerId="LiveId" clId="{4E18DAEB-81F0-5A45-B7ED-56C7B874A779}"/>
    <pc:docChg chg="modSld">
      <pc:chgData name="Saurabh More" userId="d3e564692b99ffac" providerId="LiveId" clId="{4E18DAEB-81F0-5A45-B7ED-56C7B874A779}" dt="2024-03-14T03:16:52.791" v="37" actId="20577"/>
      <pc:docMkLst>
        <pc:docMk/>
      </pc:docMkLst>
      <pc:sldChg chg="modSp mod">
        <pc:chgData name="Saurabh More" userId="d3e564692b99ffac" providerId="LiveId" clId="{4E18DAEB-81F0-5A45-B7ED-56C7B874A779}" dt="2024-03-14T03:16:52.791" v="37" actId="20577"/>
        <pc:sldMkLst>
          <pc:docMk/>
          <pc:sldMk cId="2651504857" sldId="257"/>
        </pc:sldMkLst>
        <pc:spChg chg="mod">
          <ac:chgData name="Saurabh More" userId="d3e564692b99ffac" providerId="LiveId" clId="{4E18DAEB-81F0-5A45-B7ED-56C7B874A779}" dt="2024-03-14T03:16:52.791" v="37" actId="20577"/>
          <ac:spMkLst>
            <pc:docMk/>
            <pc:sldMk cId="2651504857" sldId="257"/>
            <ac:spMk id="6" creationId="{752778C9-03C3-44FA-7466-0B48ABC9CE98}"/>
          </ac:spMkLst>
        </pc:spChg>
      </pc:sldChg>
    </pc:docChg>
  </pc:docChgLst>
  <pc:docChgLst>
    <pc:chgData name="Rahman, Md Raiyan" userId="S::mxr220050@utdallas.edu::71098a16-90bd-49ca-bdfc-026066f3475a" providerId="AD" clId="Web-{BFCD586A-7958-4301-A27D-5299D9A44148}"/>
    <pc:docChg chg="modSld">
      <pc:chgData name="Rahman, Md Raiyan" userId="S::mxr220050@utdallas.edu::71098a16-90bd-49ca-bdfc-026066f3475a" providerId="AD" clId="Web-{BFCD586A-7958-4301-A27D-5299D9A44148}" dt="2023-05-03T17:01:15.963" v="205" actId="1076"/>
      <pc:docMkLst>
        <pc:docMk/>
      </pc:docMkLst>
      <pc:sldChg chg="addSp delSp modSp">
        <pc:chgData name="Rahman, Md Raiyan" userId="S::mxr220050@utdallas.edu::71098a16-90bd-49ca-bdfc-026066f3475a" providerId="AD" clId="Web-{BFCD586A-7958-4301-A27D-5299D9A44148}" dt="2023-05-03T16:52:47.906" v="146" actId="1076"/>
        <pc:sldMkLst>
          <pc:docMk/>
          <pc:sldMk cId="3942406909" sldId="271"/>
        </pc:sldMkLst>
        <pc:spChg chg="add mod">
          <ac:chgData name="Rahman, Md Raiyan" userId="S::mxr220050@utdallas.edu::71098a16-90bd-49ca-bdfc-026066f3475a" providerId="AD" clId="Web-{BFCD586A-7958-4301-A27D-5299D9A44148}" dt="2023-05-03T16:52:47.906" v="146" actId="1076"/>
          <ac:spMkLst>
            <pc:docMk/>
            <pc:sldMk cId="3942406909" sldId="271"/>
            <ac:spMk id="3" creationId="{69B02EFA-135B-9B05-3751-0BAB880EFF41}"/>
          </ac:spMkLst>
        </pc:spChg>
        <pc:spChg chg="del mod">
          <ac:chgData name="Rahman, Md Raiyan" userId="S::mxr220050@utdallas.edu::71098a16-90bd-49ca-bdfc-026066f3475a" providerId="AD" clId="Web-{BFCD586A-7958-4301-A27D-5299D9A44148}" dt="2023-05-03T16:46:43.649" v="20"/>
          <ac:spMkLst>
            <pc:docMk/>
            <pc:sldMk cId="3942406909" sldId="271"/>
            <ac:spMk id="5" creationId="{0FD18869-8D87-2C67-0E7E-0FAF954B76DF}"/>
          </ac:spMkLst>
        </pc:spChg>
        <pc:spChg chg="del">
          <ac:chgData name="Rahman, Md Raiyan" userId="S::mxr220050@utdallas.edu::71098a16-90bd-49ca-bdfc-026066f3475a" providerId="AD" clId="Web-{BFCD586A-7958-4301-A27D-5299D9A44148}" dt="2023-05-03T16:47:25.900" v="28"/>
          <ac:spMkLst>
            <pc:docMk/>
            <pc:sldMk cId="3942406909" sldId="271"/>
            <ac:spMk id="12" creationId="{DAB5A9B9-21B4-05C5-091F-A5409668DFEB}"/>
          </ac:spMkLst>
        </pc:spChg>
        <pc:spChg chg="del">
          <ac:chgData name="Rahman, Md Raiyan" userId="S::mxr220050@utdallas.edu::71098a16-90bd-49ca-bdfc-026066f3475a" providerId="AD" clId="Web-{BFCD586A-7958-4301-A27D-5299D9A44148}" dt="2023-05-03T16:38:03.733" v="7"/>
          <ac:spMkLst>
            <pc:docMk/>
            <pc:sldMk cId="3942406909" sldId="271"/>
            <ac:spMk id="13" creationId="{CDBC57AB-11F8-7F48-66B5-FE15C1943449}"/>
          </ac:spMkLst>
        </pc:spChg>
        <pc:spChg chg="del">
          <ac:chgData name="Rahman, Md Raiyan" userId="S::mxr220050@utdallas.edu::71098a16-90bd-49ca-bdfc-026066f3475a" providerId="AD" clId="Web-{BFCD586A-7958-4301-A27D-5299D9A44148}" dt="2023-05-03T16:38:07.873" v="8"/>
          <ac:spMkLst>
            <pc:docMk/>
            <pc:sldMk cId="3942406909" sldId="271"/>
            <ac:spMk id="14" creationId="{F898FBE4-EC17-0E4C-70C5-B14703A01B7C}"/>
          </ac:spMkLst>
        </pc:spChg>
        <pc:spChg chg="del">
          <ac:chgData name="Rahman, Md Raiyan" userId="S::mxr220050@utdallas.edu::71098a16-90bd-49ca-bdfc-026066f3475a" providerId="AD" clId="Web-{BFCD586A-7958-4301-A27D-5299D9A44148}" dt="2023-05-03T16:46:37.571" v="19"/>
          <ac:spMkLst>
            <pc:docMk/>
            <pc:sldMk cId="3942406909" sldId="271"/>
            <ac:spMk id="15" creationId="{DC44E555-5692-D34C-6077-A464918E2168}"/>
          </ac:spMkLst>
        </pc:spChg>
      </pc:sldChg>
      <pc:sldChg chg="addSp delSp modSp">
        <pc:chgData name="Rahman, Md Raiyan" userId="S::mxr220050@utdallas.edu::71098a16-90bd-49ca-bdfc-026066f3475a" providerId="AD" clId="Web-{BFCD586A-7958-4301-A27D-5299D9A44148}" dt="2023-05-03T17:01:15.963" v="205" actId="1076"/>
        <pc:sldMkLst>
          <pc:docMk/>
          <pc:sldMk cId="719371953" sldId="273"/>
        </pc:sldMkLst>
        <pc:spChg chg="mod">
          <ac:chgData name="Rahman, Md Raiyan" userId="S::mxr220050@utdallas.edu::71098a16-90bd-49ca-bdfc-026066f3475a" providerId="AD" clId="Web-{BFCD586A-7958-4301-A27D-5299D9A44148}" dt="2023-05-03T16:57:54.240" v="185" actId="1076"/>
          <ac:spMkLst>
            <pc:docMk/>
            <pc:sldMk cId="719371953" sldId="273"/>
            <ac:spMk id="5" creationId="{56430CC6-FC58-D323-E741-3A3056B94081}"/>
          </ac:spMkLst>
        </pc:spChg>
        <pc:spChg chg="mod">
          <ac:chgData name="Rahman, Md Raiyan" userId="S::mxr220050@utdallas.edu::71098a16-90bd-49ca-bdfc-026066f3475a" providerId="AD" clId="Web-{BFCD586A-7958-4301-A27D-5299D9A44148}" dt="2023-05-03T17:01:15.947" v="203" actId="1076"/>
          <ac:spMkLst>
            <pc:docMk/>
            <pc:sldMk cId="719371953" sldId="273"/>
            <ac:spMk id="10" creationId="{291AC409-9CF1-2255-960F-FFBFF9C4BB70}"/>
          </ac:spMkLst>
        </pc:spChg>
        <pc:spChg chg="mod">
          <ac:chgData name="Rahman, Md Raiyan" userId="S::mxr220050@utdallas.edu::71098a16-90bd-49ca-bdfc-026066f3475a" providerId="AD" clId="Web-{BFCD586A-7958-4301-A27D-5299D9A44148}" dt="2023-05-03T17:01:15.947" v="204" actId="1076"/>
          <ac:spMkLst>
            <pc:docMk/>
            <pc:sldMk cId="719371953" sldId="273"/>
            <ac:spMk id="11" creationId="{B989843F-9733-6BE2-8440-F21374158406}"/>
          </ac:spMkLst>
        </pc:spChg>
        <pc:spChg chg="mod">
          <ac:chgData name="Rahman, Md Raiyan" userId="S::mxr220050@utdallas.edu::71098a16-90bd-49ca-bdfc-026066f3475a" providerId="AD" clId="Web-{BFCD586A-7958-4301-A27D-5299D9A44148}" dt="2023-05-03T17:01:15.963" v="205" actId="1076"/>
          <ac:spMkLst>
            <pc:docMk/>
            <pc:sldMk cId="719371953" sldId="273"/>
            <ac:spMk id="12" creationId="{8DA68EC8-B5AC-60EA-2BF4-9EE108009934}"/>
          </ac:spMkLst>
        </pc:spChg>
        <pc:picChg chg="del">
          <ac:chgData name="Rahman, Md Raiyan" userId="S::mxr220050@utdallas.edu::71098a16-90bd-49ca-bdfc-026066f3475a" providerId="AD" clId="Web-{BFCD586A-7958-4301-A27D-5299D9A44148}" dt="2023-05-03T16:54:25.048" v="152"/>
          <ac:picMkLst>
            <pc:docMk/>
            <pc:sldMk cId="719371953" sldId="273"/>
            <ac:picMk id="6" creationId="{D8170FB6-DB12-87BF-B76F-1A7C79F50790}"/>
          </ac:picMkLst>
        </pc:picChg>
        <pc:picChg chg="mod">
          <ac:chgData name="Rahman, Md Raiyan" userId="S::mxr220050@utdallas.edu::71098a16-90bd-49ca-bdfc-026066f3475a" providerId="AD" clId="Web-{BFCD586A-7958-4301-A27D-5299D9A44148}" dt="2023-05-03T17:01:01.275" v="202" actId="1076"/>
          <ac:picMkLst>
            <pc:docMk/>
            <pc:sldMk cId="719371953" sldId="273"/>
            <ac:picMk id="7" creationId="{45ABBABF-DA48-5988-189F-C633CA787E6B}"/>
          </ac:picMkLst>
        </pc:picChg>
        <pc:picChg chg="del mod">
          <ac:chgData name="Rahman, Md Raiyan" userId="S::mxr220050@utdallas.edu::71098a16-90bd-49ca-bdfc-026066f3475a" providerId="AD" clId="Web-{BFCD586A-7958-4301-A27D-5299D9A44148}" dt="2023-05-03T16:54:27.252" v="153"/>
          <ac:picMkLst>
            <pc:docMk/>
            <pc:sldMk cId="719371953" sldId="273"/>
            <ac:picMk id="8" creationId="{062152E6-1704-9196-570F-2C780EF89722}"/>
          </ac:picMkLst>
        </pc:picChg>
        <pc:cxnChg chg="add del">
          <ac:chgData name="Rahman, Md Raiyan" userId="S::mxr220050@utdallas.edu::71098a16-90bd-49ca-bdfc-026066f3475a" providerId="AD" clId="Web-{BFCD586A-7958-4301-A27D-5299D9A44148}" dt="2023-05-03T16:54:59.830" v="156"/>
          <ac:cxnSpMkLst>
            <pc:docMk/>
            <pc:sldMk cId="719371953" sldId="273"/>
            <ac:cxnSpMk id="2" creationId="{F3CA5271-040E-52D4-9B57-6C9FCE32A83C}"/>
          </ac:cxnSpMkLst>
        </pc:cxnChg>
        <pc:cxnChg chg="add del mod">
          <ac:chgData name="Rahman, Md Raiyan" userId="S::mxr220050@utdallas.edu::71098a16-90bd-49ca-bdfc-026066f3475a" providerId="AD" clId="Web-{BFCD586A-7958-4301-A27D-5299D9A44148}" dt="2023-05-03T17:00:20.274" v="198"/>
          <ac:cxnSpMkLst>
            <pc:docMk/>
            <pc:sldMk cId="719371953" sldId="273"/>
            <ac:cxnSpMk id="3" creationId="{E96D8774-047F-53BD-C487-27DD725A808B}"/>
          </ac:cxnSpMkLst>
        </pc:cxnChg>
      </pc:sldChg>
    </pc:docChg>
  </pc:docChgLst>
  <pc:docChgLst>
    <pc:chgData name="Navgale, Revati Shirish" userId="S::rxn220009@utdallas.edu::e6406316-f87a-47b9-8857-89435125958f" providerId="AD" clId="Web-{D1A24318-C4A5-4502-BC1A-7D83B3A22C31}"/>
    <pc:docChg chg="modSld">
      <pc:chgData name="Navgale, Revati Shirish" userId="S::rxn220009@utdallas.edu::e6406316-f87a-47b9-8857-89435125958f" providerId="AD" clId="Web-{D1A24318-C4A5-4502-BC1A-7D83B3A22C31}" dt="2023-05-03T19:42:48.383" v="58" actId="20577"/>
      <pc:docMkLst>
        <pc:docMk/>
      </pc:docMkLst>
      <pc:sldChg chg="modSp">
        <pc:chgData name="Navgale, Revati Shirish" userId="S::rxn220009@utdallas.edu::e6406316-f87a-47b9-8857-89435125958f" providerId="AD" clId="Web-{D1A24318-C4A5-4502-BC1A-7D83B3A22C31}" dt="2023-05-03T19:42:08.601" v="54" actId="20577"/>
        <pc:sldMkLst>
          <pc:docMk/>
          <pc:sldMk cId="195517751" sldId="256"/>
        </pc:sldMkLst>
        <pc:spChg chg="mod">
          <ac:chgData name="Navgale, Revati Shirish" userId="S::rxn220009@utdallas.edu::e6406316-f87a-47b9-8857-89435125958f" providerId="AD" clId="Web-{D1A24318-C4A5-4502-BC1A-7D83B3A22C31}" dt="2023-05-03T19:42:08.601" v="54" actId="20577"/>
          <ac:spMkLst>
            <pc:docMk/>
            <pc:sldMk cId="195517751" sldId="256"/>
            <ac:spMk id="9" creationId="{045F6A22-CBBF-5ADA-2835-D28E51DC9D7A}"/>
          </ac:spMkLst>
        </pc:spChg>
      </pc:sldChg>
      <pc:sldChg chg="addSp delSp">
        <pc:chgData name="Navgale, Revati Shirish" userId="S::rxn220009@utdallas.edu::e6406316-f87a-47b9-8857-89435125958f" providerId="AD" clId="Web-{D1A24318-C4A5-4502-BC1A-7D83B3A22C31}" dt="2023-05-03T19:41:45.163" v="51"/>
        <pc:sldMkLst>
          <pc:docMk/>
          <pc:sldMk cId="2651504857" sldId="257"/>
        </pc:sldMkLst>
        <pc:picChg chg="add del">
          <ac:chgData name="Navgale, Revati Shirish" userId="S::rxn220009@utdallas.edu::e6406316-f87a-47b9-8857-89435125958f" providerId="AD" clId="Web-{D1A24318-C4A5-4502-BC1A-7D83B3A22C31}" dt="2023-05-03T19:38:02.844" v="33"/>
          <ac:picMkLst>
            <pc:docMk/>
            <pc:sldMk cId="2651504857" sldId="257"/>
            <ac:picMk id="3" creationId="{73EE7903-5DB3-557C-56DD-02374EC56205}"/>
          </ac:picMkLst>
        </pc:picChg>
        <pc:picChg chg="add">
          <ac:chgData name="Navgale, Revati Shirish" userId="S::rxn220009@utdallas.edu::e6406316-f87a-47b9-8857-89435125958f" providerId="AD" clId="Web-{D1A24318-C4A5-4502-BC1A-7D83B3A22C31}" dt="2023-05-03T19:41:45.163" v="51"/>
          <ac:picMkLst>
            <pc:docMk/>
            <pc:sldMk cId="2651504857" sldId="257"/>
            <ac:picMk id="8" creationId="{54783B1C-58C0-8C3C-C8FF-FE9F52D64D95}"/>
          </ac:picMkLst>
        </pc:picChg>
      </pc:sldChg>
      <pc:sldChg chg="addSp delSp modSp">
        <pc:chgData name="Navgale, Revati Shirish" userId="S::rxn220009@utdallas.edu::e6406316-f87a-47b9-8857-89435125958f" providerId="AD" clId="Web-{D1A24318-C4A5-4502-BC1A-7D83B3A22C31}" dt="2023-05-03T19:41:27.787" v="50" actId="1076"/>
        <pc:sldMkLst>
          <pc:docMk/>
          <pc:sldMk cId="1013543447" sldId="259"/>
        </pc:sldMkLst>
        <pc:spChg chg="mod">
          <ac:chgData name="Navgale, Revati Shirish" userId="S::rxn220009@utdallas.edu::e6406316-f87a-47b9-8857-89435125958f" providerId="AD" clId="Web-{D1A24318-C4A5-4502-BC1A-7D83B3A22C31}" dt="2023-05-03T19:41:27.787" v="50" actId="1076"/>
          <ac:spMkLst>
            <pc:docMk/>
            <pc:sldMk cId="1013543447" sldId="259"/>
            <ac:spMk id="4" creationId="{5A527B42-9234-84D4-E29B-E92E100DDE84}"/>
          </ac:spMkLst>
        </pc:spChg>
        <pc:picChg chg="add del">
          <ac:chgData name="Navgale, Revati Shirish" userId="S::rxn220009@utdallas.edu::e6406316-f87a-47b9-8857-89435125958f" providerId="AD" clId="Web-{D1A24318-C4A5-4502-BC1A-7D83B3A22C31}" dt="2023-05-03T19:41:20.006" v="49"/>
          <ac:picMkLst>
            <pc:docMk/>
            <pc:sldMk cId="1013543447" sldId="259"/>
            <ac:picMk id="3" creationId="{45FA270A-9518-BEDC-DC2E-69A21415EDAB}"/>
          </ac:picMkLst>
        </pc:picChg>
      </pc:sldChg>
      <pc:sldChg chg="modSp">
        <pc:chgData name="Navgale, Revati Shirish" userId="S::rxn220009@utdallas.edu::e6406316-f87a-47b9-8857-89435125958f" providerId="AD" clId="Web-{D1A24318-C4A5-4502-BC1A-7D83B3A22C31}" dt="2023-05-03T19:33:34.133" v="8" actId="20577"/>
        <pc:sldMkLst>
          <pc:docMk/>
          <pc:sldMk cId="2929045848" sldId="260"/>
        </pc:sldMkLst>
        <pc:spChg chg="mod">
          <ac:chgData name="Navgale, Revati Shirish" userId="S::rxn220009@utdallas.edu::e6406316-f87a-47b9-8857-89435125958f" providerId="AD" clId="Web-{D1A24318-C4A5-4502-BC1A-7D83B3A22C31}" dt="2023-05-03T19:33:34.133" v="8" actId="20577"/>
          <ac:spMkLst>
            <pc:docMk/>
            <pc:sldMk cId="2929045848" sldId="260"/>
            <ac:spMk id="9" creationId="{045F6A22-CBBF-5ADA-2835-D28E51DC9D7A}"/>
          </ac:spMkLst>
        </pc:spChg>
      </pc:sldChg>
      <pc:sldChg chg="modSp">
        <pc:chgData name="Navgale, Revati Shirish" userId="S::rxn220009@utdallas.edu::e6406316-f87a-47b9-8857-89435125958f" providerId="AD" clId="Web-{D1A24318-C4A5-4502-BC1A-7D83B3A22C31}" dt="2023-05-03T19:38:52.251" v="38" actId="20577"/>
        <pc:sldMkLst>
          <pc:docMk/>
          <pc:sldMk cId="1219336764" sldId="264"/>
        </pc:sldMkLst>
        <pc:spChg chg="mod">
          <ac:chgData name="Navgale, Revati Shirish" userId="S::rxn220009@utdallas.edu::e6406316-f87a-47b9-8857-89435125958f" providerId="AD" clId="Web-{D1A24318-C4A5-4502-BC1A-7D83B3A22C31}" dt="2023-05-03T19:38:52.251" v="38" actId="20577"/>
          <ac:spMkLst>
            <pc:docMk/>
            <pc:sldMk cId="1219336764" sldId="264"/>
            <ac:spMk id="8" creationId="{5E67F5A9-7840-8FA4-33FC-86B3F68DF11A}"/>
          </ac:spMkLst>
        </pc:spChg>
      </pc:sldChg>
      <pc:sldChg chg="modSp">
        <pc:chgData name="Navgale, Revati Shirish" userId="S::rxn220009@utdallas.edu::e6406316-f87a-47b9-8857-89435125958f" providerId="AD" clId="Web-{D1A24318-C4A5-4502-BC1A-7D83B3A22C31}" dt="2023-05-03T19:42:48.383" v="58" actId="20577"/>
        <pc:sldMkLst>
          <pc:docMk/>
          <pc:sldMk cId="363090541" sldId="266"/>
        </pc:sldMkLst>
        <pc:spChg chg="mod">
          <ac:chgData name="Navgale, Revati Shirish" userId="S::rxn220009@utdallas.edu::e6406316-f87a-47b9-8857-89435125958f" providerId="AD" clId="Web-{D1A24318-C4A5-4502-BC1A-7D83B3A22C31}" dt="2023-05-03T19:42:48.383" v="58" actId="20577"/>
          <ac:spMkLst>
            <pc:docMk/>
            <pc:sldMk cId="363090541" sldId="266"/>
            <ac:spMk id="7" creationId="{72D05A18-990E-A8D5-60E4-DF823F593204}"/>
          </ac:spMkLst>
        </pc:spChg>
      </pc:sldChg>
      <pc:sldChg chg="modSp">
        <pc:chgData name="Navgale, Revati Shirish" userId="S::rxn220009@utdallas.edu::e6406316-f87a-47b9-8857-89435125958f" providerId="AD" clId="Web-{D1A24318-C4A5-4502-BC1A-7D83B3A22C31}" dt="2023-05-03T19:39:56.378" v="43" actId="1076"/>
        <pc:sldMkLst>
          <pc:docMk/>
          <pc:sldMk cId="1812603096" sldId="267"/>
        </pc:sldMkLst>
        <pc:picChg chg="mod">
          <ac:chgData name="Navgale, Revati Shirish" userId="S::rxn220009@utdallas.edu::e6406316-f87a-47b9-8857-89435125958f" providerId="AD" clId="Web-{D1A24318-C4A5-4502-BC1A-7D83B3A22C31}" dt="2023-05-03T19:39:53.534" v="42" actId="1076"/>
          <ac:picMkLst>
            <pc:docMk/>
            <pc:sldMk cId="1812603096" sldId="267"/>
            <ac:picMk id="3" creationId="{B186C6A5-7147-EA93-07E0-F2348A0F2702}"/>
          </ac:picMkLst>
        </pc:picChg>
        <pc:picChg chg="mod">
          <ac:chgData name="Navgale, Revati Shirish" userId="S::rxn220009@utdallas.edu::e6406316-f87a-47b9-8857-89435125958f" providerId="AD" clId="Web-{D1A24318-C4A5-4502-BC1A-7D83B3A22C31}" dt="2023-05-03T19:39:56.378" v="43" actId="1076"/>
          <ac:picMkLst>
            <pc:docMk/>
            <pc:sldMk cId="1812603096" sldId="267"/>
            <ac:picMk id="6" creationId="{A52D4956-32CA-744D-3E79-31670D8F2906}"/>
          </ac:picMkLst>
        </pc:picChg>
      </pc:sldChg>
      <pc:sldChg chg="modSp">
        <pc:chgData name="Navgale, Revati Shirish" userId="S::rxn220009@utdallas.edu::e6406316-f87a-47b9-8857-89435125958f" providerId="AD" clId="Web-{D1A24318-C4A5-4502-BC1A-7D83B3A22C31}" dt="2023-05-03T19:40:12.082" v="44" actId="20577"/>
        <pc:sldMkLst>
          <pc:docMk/>
          <pc:sldMk cId="1743363403" sldId="269"/>
        </pc:sldMkLst>
        <pc:spChg chg="mod">
          <ac:chgData name="Navgale, Revati Shirish" userId="S::rxn220009@utdallas.edu::e6406316-f87a-47b9-8857-89435125958f" providerId="AD" clId="Web-{D1A24318-C4A5-4502-BC1A-7D83B3A22C31}" dt="2023-05-03T19:40:12.082" v="44" actId="20577"/>
          <ac:spMkLst>
            <pc:docMk/>
            <pc:sldMk cId="1743363403" sldId="269"/>
            <ac:spMk id="5" creationId="{333D2954-67BA-3332-4F29-EC97B407EDB0}"/>
          </ac:spMkLst>
        </pc:spChg>
      </pc:sldChg>
      <pc:sldChg chg="modSp">
        <pc:chgData name="Navgale, Revati Shirish" userId="S::rxn220009@utdallas.edu::e6406316-f87a-47b9-8857-89435125958f" providerId="AD" clId="Web-{D1A24318-C4A5-4502-BC1A-7D83B3A22C31}" dt="2023-05-03T19:40:55.443" v="48" actId="20577"/>
        <pc:sldMkLst>
          <pc:docMk/>
          <pc:sldMk cId="3152408905" sldId="270"/>
        </pc:sldMkLst>
        <pc:spChg chg="mod">
          <ac:chgData name="Navgale, Revati Shirish" userId="S::rxn220009@utdallas.edu::e6406316-f87a-47b9-8857-89435125958f" providerId="AD" clId="Web-{D1A24318-C4A5-4502-BC1A-7D83B3A22C31}" dt="2023-05-03T19:40:55.443" v="48" actId="20577"/>
          <ac:spMkLst>
            <pc:docMk/>
            <pc:sldMk cId="3152408905" sldId="270"/>
            <ac:spMk id="7" creationId="{72D05A18-990E-A8D5-60E4-DF823F593204}"/>
          </ac:spMkLst>
        </pc:spChg>
      </pc:sldChg>
      <pc:sldChg chg="modSp">
        <pc:chgData name="Navgale, Revati Shirish" userId="S::rxn220009@utdallas.edu::e6406316-f87a-47b9-8857-89435125958f" providerId="AD" clId="Web-{D1A24318-C4A5-4502-BC1A-7D83B3A22C31}" dt="2023-05-03T19:37:51.734" v="29" actId="14100"/>
        <pc:sldMkLst>
          <pc:docMk/>
          <pc:sldMk cId="719371953" sldId="273"/>
        </pc:sldMkLst>
        <pc:spChg chg="mod">
          <ac:chgData name="Navgale, Revati Shirish" userId="S::rxn220009@utdallas.edu::e6406316-f87a-47b9-8857-89435125958f" providerId="AD" clId="Web-{D1A24318-C4A5-4502-BC1A-7D83B3A22C31}" dt="2023-05-03T19:37:48.703" v="28" actId="1076"/>
          <ac:spMkLst>
            <pc:docMk/>
            <pc:sldMk cId="719371953" sldId="273"/>
            <ac:spMk id="10" creationId="{291AC409-9CF1-2255-960F-FFBFF9C4BB70}"/>
          </ac:spMkLst>
        </pc:spChg>
        <pc:picChg chg="mod">
          <ac:chgData name="Navgale, Revati Shirish" userId="S::rxn220009@utdallas.edu::e6406316-f87a-47b9-8857-89435125958f" providerId="AD" clId="Web-{D1A24318-C4A5-4502-BC1A-7D83B3A22C31}" dt="2023-05-03T19:37:51.734" v="29" actId="14100"/>
          <ac:picMkLst>
            <pc:docMk/>
            <pc:sldMk cId="719371953" sldId="273"/>
            <ac:picMk id="6" creationId="{90DD3161-A8ED-71B4-1297-49C6536004BD}"/>
          </ac:picMkLst>
        </pc:picChg>
      </pc:sldChg>
    </pc:docChg>
  </pc:docChgLst>
  <pc:docChgLst>
    <pc:chgData name="Rahman, Md Raiyan" userId="S::mxr220050@utdallas.edu::71098a16-90bd-49ca-bdfc-026066f3475a" providerId="AD" clId="Web-{C418FA8B-A5EE-4BC5-ABF1-F29D919A2907}"/>
    <pc:docChg chg="delSld modSld">
      <pc:chgData name="Rahman, Md Raiyan" userId="S::mxr220050@utdallas.edu::71098a16-90bd-49ca-bdfc-026066f3475a" providerId="AD" clId="Web-{C418FA8B-A5EE-4BC5-ABF1-F29D919A2907}" dt="2023-05-03T18:56:01.266" v="13"/>
      <pc:docMkLst>
        <pc:docMk/>
      </pc:docMkLst>
      <pc:sldChg chg="addSp delSp modSp">
        <pc:chgData name="Rahman, Md Raiyan" userId="S::mxr220050@utdallas.edu::71098a16-90bd-49ca-bdfc-026066f3475a" providerId="AD" clId="Web-{C418FA8B-A5EE-4BC5-ABF1-F29D919A2907}" dt="2023-05-03T18:47:52.283" v="12" actId="1076"/>
        <pc:sldMkLst>
          <pc:docMk/>
          <pc:sldMk cId="1743363403" sldId="269"/>
        </pc:sldMkLst>
        <pc:picChg chg="add mod">
          <ac:chgData name="Rahman, Md Raiyan" userId="S::mxr220050@utdallas.edu::71098a16-90bd-49ca-bdfc-026066f3475a" providerId="AD" clId="Web-{C418FA8B-A5EE-4BC5-ABF1-F29D919A2907}" dt="2023-05-03T18:47:52.283" v="12" actId="1076"/>
          <ac:picMkLst>
            <pc:docMk/>
            <pc:sldMk cId="1743363403" sldId="269"/>
            <ac:picMk id="2" creationId="{16AC345E-0E7A-F089-85C9-CAC01D73C32A}"/>
          </ac:picMkLst>
        </pc:picChg>
        <pc:picChg chg="del">
          <ac:chgData name="Rahman, Md Raiyan" userId="S::mxr220050@utdallas.edu::71098a16-90bd-49ca-bdfc-026066f3475a" providerId="AD" clId="Web-{C418FA8B-A5EE-4BC5-ABF1-F29D919A2907}" dt="2023-05-03T18:46:45.906" v="0"/>
          <ac:picMkLst>
            <pc:docMk/>
            <pc:sldMk cId="1743363403" sldId="269"/>
            <ac:picMk id="7" creationId="{5A6584A0-7743-064F-2AE0-C7B165DE553E}"/>
          </ac:picMkLst>
        </pc:picChg>
      </pc:sldChg>
      <pc:sldChg chg="del">
        <pc:chgData name="Rahman, Md Raiyan" userId="S::mxr220050@utdallas.edu::71098a16-90bd-49ca-bdfc-026066f3475a" providerId="AD" clId="Web-{C418FA8B-A5EE-4BC5-ABF1-F29D919A2907}" dt="2023-05-03T18:56:01.266" v="13"/>
        <pc:sldMkLst>
          <pc:docMk/>
          <pc:sldMk cId="785079130" sldId="272"/>
        </pc:sldMkLst>
      </pc:sldChg>
    </pc:docChg>
  </pc:docChgLst>
  <pc:docChgLst>
    <pc:chgData name="Surti, Gauri Ashok" userId="S::gas210004@utdallas.edu::72f37634-f668-48f9-9bdf-2c52630b2eaf" providerId="AD" clId="Web-{4BD4615A-C186-F216-9536-4EF7E136D506}"/>
    <pc:docChg chg="addSld delSld modSld sldOrd">
      <pc:chgData name="Surti, Gauri Ashok" userId="S::gas210004@utdallas.edu::72f37634-f668-48f9-9bdf-2c52630b2eaf" providerId="AD" clId="Web-{4BD4615A-C186-F216-9536-4EF7E136D506}" dt="2023-05-03T20:10:04.056" v="310" actId="20577"/>
      <pc:docMkLst>
        <pc:docMk/>
      </pc:docMkLst>
      <pc:sldChg chg="addSp modSp">
        <pc:chgData name="Surti, Gauri Ashok" userId="S::gas210004@utdallas.edu::72f37634-f668-48f9-9bdf-2c52630b2eaf" providerId="AD" clId="Web-{4BD4615A-C186-F216-9536-4EF7E136D506}" dt="2023-05-03T20:10:04.056" v="310" actId="20577"/>
        <pc:sldMkLst>
          <pc:docMk/>
          <pc:sldMk cId="1812603096" sldId="267"/>
        </pc:sldMkLst>
        <pc:spChg chg="add mod">
          <ac:chgData name="Surti, Gauri Ashok" userId="S::gas210004@utdallas.edu::72f37634-f668-48f9-9bdf-2c52630b2eaf" providerId="AD" clId="Web-{4BD4615A-C186-F216-9536-4EF7E136D506}" dt="2023-05-03T20:10:04.056" v="310" actId="20577"/>
          <ac:spMkLst>
            <pc:docMk/>
            <pc:sldMk cId="1812603096" sldId="267"/>
            <ac:spMk id="4" creationId="{9642D5FA-54E1-6D5A-49C3-DBC6B3CB8B90}"/>
          </ac:spMkLst>
        </pc:spChg>
        <pc:picChg chg="mod">
          <ac:chgData name="Surti, Gauri Ashok" userId="S::gas210004@utdallas.edu::72f37634-f668-48f9-9bdf-2c52630b2eaf" providerId="AD" clId="Web-{4BD4615A-C186-F216-9536-4EF7E136D506}" dt="2023-05-03T19:23:33.573" v="162" actId="14100"/>
          <ac:picMkLst>
            <pc:docMk/>
            <pc:sldMk cId="1812603096" sldId="267"/>
            <ac:picMk id="3" creationId="{B186C6A5-7147-EA93-07E0-F2348A0F2702}"/>
          </ac:picMkLst>
        </pc:picChg>
      </pc:sldChg>
      <pc:sldChg chg="delSp del">
        <pc:chgData name="Surti, Gauri Ashok" userId="S::gas210004@utdallas.edu::72f37634-f668-48f9-9bdf-2c52630b2eaf" providerId="AD" clId="Web-{4BD4615A-C186-F216-9536-4EF7E136D506}" dt="2023-05-03T18:44:13.953" v="86"/>
        <pc:sldMkLst>
          <pc:docMk/>
          <pc:sldMk cId="2184480777" sldId="268"/>
        </pc:sldMkLst>
        <pc:cxnChg chg="del">
          <ac:chgData name="Surti, Gauri Ashok" userId="S::gas210004@utdallas.edu::72f37634-f668-48f9-9bdf-2c52630b2eaf" providerId="AD" clId="Web-{4BD4615A-C186-F216-9536-4EF7E136D506}" dt="2023-05-03T18:43:42.639" v="83"/>
          <ac:cxnSpMkLst>
            <pc:docMk/>
            <pc:sldMk cId="2184480777" sldId="268"/>
            <ac:cxnSpMk id="7" creationId="{2BFD19B4-0AE3-09F9-751D-5462700F9A1B}"/>
          </ac:cxnSpMkLst>
        </pc:cxnChg>
        <pc:cxnChg chg="del">
          <ac:chgData name="Surti, Gauri Ashok" userId="S::gas210004@utdallas.edu::72f37634-f668-48f9-9bdf-2c52630b2eaf" providerId="AD" clId="Web-{4BD4615A-C186-F216-9536-4EF7E136D506}" dt="2023-05-03T18:43:44.686" v="84"/>
          <ac:cxnSpMkLst>
            <pc:docMk/>
            <pc:sldMk cId="2184480777" sldId="268"/>
            <ac:cxnSpMk id="8" creationId="{46B8F614-7C4F-637D-88D0-A6FC5FBD68FF}"/>
          </ac:cxnSpMkLst>
        </pc:cxnChg>
      </pc:sldChg>
      <pc:sldChg chg="modSp ord">
        <pc:chgData name="Surti, Gauri Ashok" userId="S::gas210004@utdallas.edu::72f37634-f668-48f9-9bdf-2c52630b2eaf" providerId="AD" clId="Web-{4BD4615A-C186-F216-9536-4EF7E136D506}" dt="2023-05-03T20:08:11.627" v="308" actId="20577"/>
        <pc:sldMkLst>
          <pc:docMk/>
          <pc:sldMk cId="3942406909" sldId="271"/>
        </pc:sldMkLst>
        <pc:spChg chg="mod">
          <ac:chgData name="Surti, Gauri Ashok" userId="S::gas210004@utdallas.edu::72f37634-f668-48f9-9bdf-2c52630b2eaf" providerId="AD" clId="Web-{4BD4615A-C186-F216-9536-4EF7E136D506}" dt="2023-05-03T20:08:11.627" v="308" actId="20577"/>
          <ac:spMkLst>
            <pc:docMk/>
            <pc:sldMk cId="3942406909" sldId="271"/>
            <ac:spMk id="3" creationId="{69B02EFA-135B-9B05-3751-0BAB880EFF41}"/>
          </ac:spMkLst>
        </pc:spChg>
      </pc:sldChg>
      <pc:sldChg chg="add replId">
        <pc:chgData name="Surti, Gauri Ashok" userId="S::gas210004@utdallas.edu::72f37634-f668-48f9-9bdf-2c52630b2eaf" providerId="AD" clId="Web-{4BD4615A-C186-F216-9536-4EF7E136D506}" dt="2023-05-03T18:44:08.578" v="85"/>
        <pc:sldMkLst>
          <pc:docMk/>
          <pc:sldMk cId="2065552998" sldId="274"/>
        </pc:sldMkLst>
      </pc:sldChg>
    </pc:docChg>
  </pc:docChgLst>
  <pc:docChgLst>
    <pc:chgData name="Iqbal, Mashiyat" userId="S::mxi210031@utdallas.edu::d3db1492-3baa-48cc-a446-d612bf10d1e8" providerId="AD" clId="Web-{C1194D51-2461-41E4-9604-F8C32F24D5CC}"/>
    <pc:docChg chg="modSld">
      <pc:chgData name="Iqbal, Mashiyat" userId="S::mxi210031@utdallas.edu::d3db1492-3baa-48cc-a446-d612bf10d1e8" providerId="AD" clId="Web-{C1194D51-2461-41E4-9604-F8C32F24D5CC}" dt="2023-05-04T02:11:28.231" v="6" actId="1076"/>
      <pc:docMkLst>
        <pc:docMk/>
      </pc:docMkLst>
      <pc:sldChg chg="addSp delSp modSp">
        <pc:chgData name="Iqbal, Mashiyat" userId="S::mxi210031@utdallas.edu::d3db1492-3baa-48cc-a446-d612bf10d1e8" providerId="AD" clId="Web-{C1194D51-2461-41E4-9604-F8C32F24D5CC}" dt="2023-05-04T02:11:28.231" v="6" actId="1076"/>
        <pc:sldMkLst>
          <pc:docMk/>
          <pc:sldMk cId="3987288426" sldId="276"/>
        </pc:sldMkLst>
        <pc:picChg chg="add mod">
          <ac:chgData name="Iqbal, Mashiyat" userId="S::mxi210031@utdallas.edu::d3db1492-3baa-48cc-a446-d612bf10d1e8" providerId="AD" clId="Web-{C1194D51-2461-41E4-9604-F8C32F24D5CC}" dt="2023-05-04T02:11:28.231" v="6" actId="1076"/>
          <ac:picMkLst>
            <pc:docMk/>
            <pc:sldMk cId="3987288426" sldId="276"/>
            <ac:picMk id="2" creationId="{88459B86-1699-995A-BF39-A8DCC42EF1A9}"/>
          </ac:picMkLst>
        </pc:picChg>
        <pc:picChg chg="del">
          <ac:chgData name="Iqbal, Mashiyat" userId="S::mxi210031@utdallas.edu::d3db1492-3baa-48cc-a446-d612bf10d1e8" providerId="AD" clId="Web-{C1194D51-2461-41E4-9604-F8C32F24D5CC}" dt="2023-05-04T02:11:02.558" v="0"/>
          <ac:picMkLst>
            <pc:docMk/>
            <pc:sldMk cId="3987288426" sldId="276"/>
            <ac:picMk id="8" creationId="{7C7AF421-158B-33E3-65CB-CFBB1C45D18F}"/>
          </ac:picMkLst>
        </pc:picChg>
      </pc:sldChg>
    </pc:docChg>
  </pc:docChgLst>
  <pc:docChgLst>
    <pc:chgData name="Omair, Ishtiaq" userId="S::ixo220002@utdallas.edu::c3824845-8cfb-446d-8500-b325e6db16d1" providerId="AD" clId="Web-{54A68AB3-0CE3-4E24-B8EF-5DE689A12635}"/>
    <pc:docChg chg="modSld">
      <pc:chgData name="Omair, Ishtiaq" userId="S::ixo220002@utdallas.edu::c3824845-8cfb-446d-8500-b325e6db16d1" providerId="AD" clId="Web-{54A68AB3-0CE3-4E24-B8EF-5DE689A12635}" dt="2023-05-03T23:21:57.616" v="6" actId="20577"/>
      <pc:docMkLst>
        <pc:docMk/>
      </pc:docMkLst>
      <pc:sldChg chg="modSp">
        <pc:chgData name="Omair, Ishtiaq" userId="S::ixo220002@utdallas.edu::c3824845-8cfb-446d-8500-b325e6db16d1" providerId="AD" clId="Web-{54A68AB3-0CE3-4E24-B8EF-5DE689A12635}" dt="2023-05-03T23:21:57.616" v="6" actId="20577"/>
        <pc:sldMkLst>
          <pc:docMk/>
          <pc:sldMk cId="3152408905" sldId="270"/>
        </pc:sldMkLst>
        <pc:spChg chg="mod">
          <ac:chgData name="Omair, Ishtiaq" userId="S::ixo220002@utdallas.edu::c3824845-8cfb-446d-8500-b325e6db16d1" providerId="AD" clId="Web-{54A68AB3-0CE3-4E24-B8EF-5DE689A12635}" dt="2023-05-03T23:21:57.616" v="6" actId="20577"/>
          <ac:spMkLst>
            <pc:docMk/>
            <pc:sldMk cId="3152408905" sldId="270"/>
            <ac:spMk id="7" creationId="{72D05A18-990E-A8D5-60E4-DF823F593204}"/>
          </ac:spMkLst>
        </pc:spChg>
      </pc:sldChg>
    </pc:docChg>
  </pc:docChgLst>
  <pc:docChgLst>
    <pc:chgData name="Navgale, Revati Shirish" userId="S::rxn220009@utdallas.edu::e6406316-f87a-47b9-8857-89435125958f" providerId="AD" clId="Web-{B89B914F-FB8D-4C63-B44F-879FA06F2228}"/>
    <pc:docChg chg="modSld">
      <pc:chgData name="Navgale, Revati Shirish" userId="S::rxn220009@utdallas.edu::e6406316-f87a-47b9-8857-89435125958f" providerId="AD" clId="Web-{B89B914F-FB8D-4C63-B44F-879FA06F2228}" dt="2023-05-04T01:26:07.480" v="16" actId="14100"/>
      <pc:docMkLst>
        <pc:docMk/>
      </pc:docMkLst>
      <pc:sldChg chg="addSp delSp modSp">
        <pc:chgData name="Navgale, Revati Shirish" userId="S::rxn220009@utdallas.edu::e6406316-f87a-47b9-8857-89435125958f" providerId="AD" clId="Web-{B89B914F-FB8D-4C63-B44F-879FA06F2228}" dt="2023-05-04T01:26:07.480" v="16" actId="14100"/>
        <pc:sldMkLst>
          <pc:docMk/>
          <pc:sldMk cId="363090541" sldId="266"/>
        </pc:sldMkLst>
        <pc:picChg chg="add mod">
          <ac:chgData name="Navgale, Revati Shirish" userId="S::rxn220009@utdallas.edu::e6406316-f87a-47b9-8857-89435125958f" providerId="AD" clId="Web-{B89B914F-FB8D-4C63-B44F-879FA06F2228}" dt="2023-05-04T01:26:07.480" v="16" actId="14100"/>
          <ac:picMkLst>
            <pc:docMk/>
            <pc:sldMk cId="363090541" sldId="266"/>
            <ac:picMk id="3" creationId="{90DAE730-AB23-FF36-7550-CC47BE4F3CB0}"/>
          </ac:picMkLst>
        </pc:picChg>
        <pc:picChg chg="del">
          <ac:chgData name="Navgale, Revati Shirish" userId="S::rxn220009@utdallas.edu::e6406316-f87a-47b9-8857-89435125958f" providerId="AD" clId="Web-{B89B914F-FB8D-4C63-B44F-879FA06F2228}" dt="2023-05-04T01:25:49.136" v="12"/>
          <ac:picMkLst>
            <pc:docMk/>
            <pc:sldMk cId="363090541" sldId="266"/>
            <ac:picMk id="4" creationId="{8D4240D5-495B-87F0-3590-915DA964498C}"/>
          </ac:picMkLst>
        </pc:picChg>
        <pc:picChg chg="del">
          <ac:chgData name="Navgale, Revati Shirish" userId="S::rxn220009@utdallas.edu::e6406316-f87a-47b9-8857-89435125958f" providerId="AD" clId="Web-{B89B914F-FB8D-4C63-B44F-879FA06F2228}" dt="2023-05-04T01:25:51.542" v="13"/>
          <ac:picMkLst>
            <pc:docMk/>
            <pc:sldMk cId="363090541" sldId="266"/>
            <ac:picMk id="5" creationId="{DBB974E3-019B-6C5C-6A98-F3A84ADDE9A6}"/>
          </ac:picMkLst>
        </pc:picChg>
      </pc:sldChg>
      <pc:sldChg chg="addSp delSp modSp">
        <pc:chgData name="Navgale, Revati Shirish" userId="S::rxn220009@utdallas.edu::e6406316-f87a-47b9-8857-89435125958f" providerId="AD" clId="Web-{B89B914F-FB8D-4C63-B44F-879FA06F2228}" dt="2023-05-04T01:23:00.083" v="10" actId="14100"/>
        <pc:sldMkLst>
          <pc:docMk/>
          <pc:sldMk cId="1812603096" sldId="267"/>
        </pc:sldMkLst>
        <pc:picChg chg="del">
          <ac:chgData name="Navgale, Revati Shirish" userId="S::rxn220009@utdallas.edu::e6406316-f87a-47b9-8857-89435125958f" providerId="AD" clId="Web-{B89B914F-FB8D-4C63-B44F-879FA06F2228}" dt="2023-05-04T01:19:40.123" v="0"/>
          <ac:picMkLst>
            <pc:docMk/>
            <pc:sldMk cId="1812603096" sldId="267"/>
            <ac:picMk id="3" creationId="{B186C6A5-7147-EA93-07E0-F2348A0F2702}"/>
          </ac:picMkLst>
        </pc:picChg>
        <pc:picChg chg="add mod">
          <ac:chgData name="Navgale, Revati Shirish" userId="S::rxn220009@utdallas.edu::e6406316-f87a-47b9-8857-89435125958f" providerId="AD" clId="Web-{B89B914F-FB8D-4C63-B44F-879FA06F2228}" dt="2023-05-04T01:19:51.764" v="4" actId="14100"/>
          <ac:picMkLst>
            <pc:docMk/>
            <pc:sldMk cId="1812603096" sldId="267"/>
            <ac:picMk id="5" creationId="{50BB23CF-C9C4-FB5F-9BDD-1701330B0B8D}"/>
          </ac:picMkLst>
        </pc:picChg>
        <pc:picChg chg="del">
          <ac:chgData name="Navgale, Revati Shirish" userId="S::rxn220009@utdallas.edu::e6406316-f87a-47b9-8857-89435125958f" providerId="AD" clId="Web-{B89B914F-FB8D-4C63-B44F-879FA06F2228}" dt="2023-05-04T01:22:38.520" v="6"/>
          <ac:picMkLst>
            <pc:docMk/>
            <pc:sldMk cId="1812603096" sldId="267"/>
            <ac:picMk id="6" creationId="{A52D4956-32CA-744D-3E79-31670D8F2906}"/>
          </ac:picMkLst>
        </pc:picChg>
        <pc:picChg chg="add mod">
          <ac:chgData name="Navgale, Revati Shirish" userId="S::rxn220009@utdallas.edu::e6406316-f87a-47b9-8857-89435125958f" providerId="AD" clId="Web-{B89B914F-FB8D-4C63-B44F-879FA06F2228}" dt="2023-05-04T01:23:00.083" v="10" actId="14100"/>
          <ac:picMkLst>
            <pc:docMk/>
            <pc:sldMk cId="1812603096" sldId="267"/>
            <ac:picMk id="9" creationId="{03F89C91-8E04-8AF9-A435-70181337A1F7}"/>
          </ac:picMkLst>
        </pc:picChg>
      </pc:sldChg>
    </pc:docChg>
  </pc:docChgLst>
  <pc:docChgLst>
    <pc:chgData name="Iqbal, Mashiyat" userId="S::mxi210031@utdallas.edu::d3db1492-3baa-48cc-a446-d612bf10d1e8" providerId="AD" clId="Web-{BCC851DF-CB1B-47BB-A2D5-FEDCCE833C3E}"/>
    <pc:docChg chg="modSld">
      <pc:chgData name="Iqbal, Mashiyat" userId="S::mxi210031@utdallas.edu::d3db1492-3baa-48cc-a446-d612bf10d1e8" providerId="AD" clId="Web-{BCC851DF-CB1B-47BB-A2D5-FEDCCE833C3E}" dt="2023-05-03T23:18:44.889" v="34" actId="20577"/>
      <pc:docMkLst>
        <pc:docMk/>
      </pc:docMkLst>
      <pc:sldChg chg="addSp modSp">
        <pc:chgData name="Iqbal, Mashiyat" userId="S::mxi210031@utdallas.edu::d3db1492-3baa-48cc-a446-d612bf10d1e8" providerId="AD" clId="Web-{BCC851DF-CB1B-47BB-A2D5-FEDCCE833C3E}" dt="2023-05-03T23:18:44.889" v="34" actId="20577"/>
        <pc:sldMkLst>
          <pc:docMk/>
          <pc:sldMk cId="3152408905" sldId="270"/>
        </pc:sldMkLst>
        <pc:spChg chg="mod">
          <ac:chgData name="Iqbal, Mashiyat" userId="S::mxi210031@utdallas.edu::d3db1492-3baa-48cc-a446-d612bf10d1e8" providerId="AD" clId="Web-{BCC851DF-CB1B-47BB-A2D5-FEDCCE833C3E}" dt="2023-05-03T23:18:44.889" v="34" actId="20577"/>
          <ac:spMkLst>
            <pc:docMk/>
            <pc:sldMk cId="3152408905" sldId="270"/>
            <ac:spMk id="7" creationId="{72D05A18-990E-A8D5-60E4-DF823F593204}"/>
          </ac:spMkLst>
        </pc:spChg>
        <pc:picChg chg="add mod">
          <ac:chgData name="Iqbal, Mashiyat" userId="S::mxi210031@utdallas.edu::d3db1492-3baa-48cc-a446-d612bf10d1e8" providerId="AD" clId="Web-{BCC851DF-CB1B-47BB-A2D5-FEDCCE833C3E}" dt="2023-05-03T23:17:06.308" v="10" actId="1076"/>
          <ac:picMkLst>
            <pc:docMk/>
            <pc:sldMk cId="3152408905" sldId="270"/>
            <ac:picMk id="3" creationId="{7D956B4C-83B5-96C5-9C02-CF0A087DB6C6}"/>
          </ac:picMkLst>
        </pc:picChg>
        <pc:picChg chg="add mod">
          <ac:chgData name="Iqbal, Mashiyat" userId="S::mxi210031@utdallas.edu::d3db1492-3baa-48cc-a446-d612bf10d1e8" providerId="AD" clId="Web-{BCC851DF-CB1B-47BB-A2D5-FEDCCE833C3E}" dt="2023-05-03T23:17:09.151" v="11" actId="1076"/>
          <ac:picMkLst>
            <pc:docMk/>
            <pc:sldMk cId="3152408905" sldId="270"/>
            <ac:picMk id="5" creationId="{319E3D55-8B57-C1D2-E133-232F90102A9A}"/>
          </ac:picMkLst>
        </pc:picChg>
      </pc:sldChg>
    </pc:docChg>
  </pc:docChgLst>
  <pc:docChgLst>
    <pc:chgData name="Umrigar, Krushita Pradeepbhai" userId="S::kxu210009@utdallas.edu::1ec07676-fcd5-4b98-a735-022ee8e77922" providerId="AD" clId="Web-{F47602F0-71CF-4117-9511-08BFFC66D421}"/>
    <pc:docChg chg="modSld">
      <pc:chgData name="Umrigar, Krushita Pradeepbhai" userId="S::kxu210009@utdallas.edu::1ec07676-fcd5-4b98-a735-022ee8e77922" providerId="AD" clId="Web-{F47602F0-71CF-4117-9511-08BFFC66D421}" dt="2023-05-03T23:09:32.698" v="0" actId="1076"/>
      <pc:docMkLst>
        <pc:docMk/>
      </pc:docMkLst>
      <pc:sldChg chg="modSp">
        <pc:chgData name="Umrigar, Krushita Pradeepbhai" userId="S::kxu210009@utdallas.edu::1ec07676-fcd5-4b98-a735-022ee8e77922" providerId="AD" clId="Web-{F47602F0-71CF-4117-9511-08BFFC66D421}" dt="2023-05-03T23:09:32.698" v="0" actId="1076"/>
        <pc:sldMkLst>
          <pc:docMk/>
          <pc:sldMk cId="3152408905" sldId="270"/>
        </pc:sldMkLst>
        <pc:picChg chg="mod">
          <ac:chgData name="Umrigar, Krushita Pradeepbhai" userId="S::kxu210009@utdallas.edu::1ec07676-fcd5-4b98-a735-022ee8e77922" providerId="AD" clId="Web-{F47602F0-71CF-4117-9511-08BFFC66D421}" dt="2023-05-03T23:09:32.698" v="0" actId="1076"/>
          <ac:picMkLst>
            <pc:docMk/>
            <pc:sldMk cId="3152408905" sldId="270"/>
            <ac:picMk id="10" creationId="{09726C6C-1A0D-CBEE-6052-5A053BA42A1F}"/>
          </ac:picMkLst>
        </pc:picChg>
      </pc:sldChg>
    </pc:docChg>
  </pc:docChgLst>
  <pc:docChgLst>
    <pc:chgData name="Omair, Ishtiaq" userId="S::ixo220002@utdallas.edu::c3824845-8cfb-446d-8500-b325e6db16d1" providerId="AD" clId="Web-{6D68B351-8FF4-429E-9E60-C3FA8AF6EF4D}"/>
    <pc:docChg chg="delSld modSld">
      <pc:chgData name="Omair, Ishtiaq" userId="S::ixo220002@utdallas.edu::c3824845-8cfb-446d-8500-b325e6db16d1" providerId="AD" clId="Web-{6D68B351-8FF4-429E-9E60-C3FA8AF6EF4D}" dt="2023-05-03T22:14:52.857" v="449"/>
      <pc:docMkLst>
        <pc:docMk/>
      </pc:docMkLst>
      <pc:sldChg chg="delSp modSp">
        <pc:chgData name="Omair, Ishtiaq" userId="S::ixo220002@utdallas.edu::c3824845-8cfb-446d-8500-b325e6db16d1" providerId="AD" clId="Web-{6D68B351-8FF4-429E-9E60-C3FA8AF6EF4D}" dt="2023-05-03T22:14:38.262" v="448" actId="1076"/>
        <pc:sldMkLst>
          <pc:docMk/>
          <pc:sldMk cId="1013543447" sldId="259"/>
        </pc:sldMkLst>
        <pc:spChg chg="mod">
          <ac:chgData name="Omair, Ishtiaq" userId="S::ixo220002@utdallas.edu::c3824845-8cfb-446d-8500-b325e6db16d1" providerId="AD" clId="Web-{6D68B351-8FF4-429E-9E60-C3FA8AF6EF4D}" dt="2023-05-03T22:14:32.075" v="447" actId="20577"/>
          <ac:spMkLst>
            <pc:docMk/>
            <pc:sldMk cId="1013543447" sldId="259"/>
            <ac:spMk id="7" creationId="{6A218395-B3D8-7B62-EA66-F46FB03E9BA0}"/>
          </ac:spMkLst>
        </pc:spChg>
        <pc:spChg chg="mod">
          <ac:chgData name="Omair, Ishtiaq" userId="S::ixo220002@utdallas.edu::c3824845-8cfb-446d-8500-b325e6db16d1" providerId="AD" clId="Web-{6D68B351-8FF4-429E-9E60-C3FA8AF6EF4D}" dt="2023-05-03T22:04:58.522" v="196" actId="1076"/>
          <ac:spMkLst>
            <pc:docMk/>
            <pc:sldMk cId="1013543447" sldId="259"/>
            <ac:spMk id="9" creationId="{8AAB1EF8-0506-849B-61B0-01F9777D3A66}"/>
          </ac:spMkLst>
        </pc:spChg>
        <pc:spChg chg="mod">
          <ac:chgData name="Omair, Ishtiaq" userId="S::ixo220002@utdallas.edu::c3824845-8cfb-446d-8500-b325e6db16d1" providerId="AD" clId="Web-{6D68B351-8FF4-429E-9E60-C3FA8AF6EF4D}" dt="2023-05-03T22:04:42.115" v="194" actId="1076"/>
          <ac:spMkLst>
            <pc:docMk/>
            <pc:sldMk cId="1013543447" sldId="259"/>
            <ac:spMk id="10" creationId="{056410FA-EB98-15BD-68AB-E449765CB575}"/>
          </ac:spMkLst>
        </pc:spChg>
        <pc:spChg chg="mod">
          <ac:chgData name="Omair, Ishtiaq" userId="S::ixo220002@utdallas.edu::c3824845-8cfb-446d-8500-b325e6db16d1" providerId="AD" clId="Web-{6D68B351-8FF4-429E-9E60-C3FA8AF6EF4D}" dt="2023-05-03T22:14:38.262" v="448" actId="1076"/>
          <ac:spMkLst>
            <pc:docMk/>
            <pc:sldMk cId="1013543447" sldId="259"/>
            <ac:spMk id="14" creationId="{B7F97ED4-E45F-49EE-F2EA-3F53BB1BB571}"/>
          </ac:spMkLst>
        </pc:spChg>
        <pc:spChg chg="del mod">
          <ac:chgData name="Omair, Ishtiaq" userId="S::ixo220002@utdallas.edu::c3824845-8cfb-446d-8500-b325e6db16d1" providerId="AD" clId="Web-{6D68B351-8FF4-429E-9E60-C3FA8AF6EF4D}" dt="2023-05-03T21:49:22.518" v="12"/>
          <ac:spMkLst>
            <pc:docMk/>
            <pc:sldMk cId="1013543447" sldId="259"/>
            <ac:spMk id="15" creationId="{3C239D4C-7F35-4760-2DE7-6F38A103F4F2}"/>
          </ac:spMkLst>
        </pc:spChg>
        <pc:spChg chg="del">
          <ac:chgData name="Omair, Ishtiaq" userId="S::ixo220002@utdallas.edu::c3824845-8cfb-446d-8500-b325e6db16d1" providerId="AD" clId="Web-{6D68B351-8FF4-429E-9E60-C3FA8AF6EF4D}" dt="2023-05-03T21:49:13.440" v="10"/>
          <ac:spMkLst>
            <pc:docMk/>
            <pc:sldMk cId="1013543447" sldId="259"/>
            <ac:spMk id="16" creationId="{042BE30B-6FE8-5927-ADB8-E0833F056142}"/>
          </ac:spMkLst>
        </pc:spChg>
      </pc:sldChg>
      <pc:sldChg chg="addSp delSp modSp">
        <pc:chgData name="Omair, Ishtiaq" userId="S::ixo220002@utdallas.edu::c3824845-8cfb-446d-8500-b325e6db16d1" providerId="AD" clId="Web-{6D68B351-8FF4-429E-9E60-C3FA8AF6EF4D}" dt="2023-05-03T21:57:33.224" v="187" actId="14100"/>
        <pc:sldMkLst>
          <pc:docMk/>
          <pc:sldMk cId="1743363403" sldId="269"/>
        </pc:sldMkLst>
        <pc:picChg chg="del">
          <ac:chgData name="Omair, Ishtiaq" userId="S::ixo220002@utdallas.edu::c3824845-8cfb-446d-8500-b325e6db16d1" providerId="AD" clId="Web-{6D68B351-8FF4-429E-9E60-C3FA8AF6EF4D}" dt="2023-05-03T21:56:54.488" v="180"/>
          <ac:picMkLst>
            <pc:docMk/>
            <pc:sldMk cId="1743363403" sldId="269"/>
            <ac:picMk id="2" creationId="{16AC345E-0E7A-F089-85C9-CAC01D73C32A}"/>
          </ac:picMkLst>
        </pc:picChg>
        <pc:picChg chg="add mod">
          <ac:chgData name="Omair, Ishtiaq" userId="S::ixo220002@utdallas.edu::c3824845-8cfb-446d-8500-b325e6db16d1" providerId="AD" clId="Web-{6D68B351-8FF4-429E-9E60-C3FA8AF6EF4D}" dt="2023-05-03T21:57:33.224" v="187" actId="14100"/>
          <ac:picMkLst>
            <pc:docMk/>
            <pc:sldMk cId="1743363403" sldId="269"/>
            <ac:picMk id="3" creationId="{6A0E4568-38D1-4CA0-45A2-8C906AABCDA9}"/>
          </ac:picMkLst>
        </pc:picChg>
      </pc:sldChg>
      <pc:sldChg chg="del">
        <pc:chgData name="Omair, Ishtiaq" userId="S::ixo220002@utdallas.edu::c3824845-8cfb-446d-8500-b325e6db16d1" providerId="AD" clId="Web-{6D68B351-8FF4-429E-9E60-C3FA8AF6EF4D}" dt="2023-05-03T22:14:52.857" v="449"/>
        <pc:sldMkLst>
          <pc:docMk/>
          <pc:sldMk cId="2668378345" sldId="278"/>
        </pc:sldMkLst>
      </pc:sldChg>
    </pc:docChg>
  </pc:docChgLst>
  <pc:docChgLst>
    <pc:chgData name="Iqbal, Mashiyat" userId="S::mxi210031@utdallas.edu::d3db1492-3baa-48cc-a446-d612bf10d1e8" providerId="AD" clId="Web-{BDA48731-FEA3-43D4-97DD-5D07AC30AC98}"/>
    <pc:docChg chg="modSld">
      <pc:chgData name="Iqbal, Mashiyat" userId="S::mxi210031@utdallas.edu::d3db1492-3baa-48cc-a446-d612bf10d1e8" providerId="AD" clId="Web-{BDA48731-FEA3-43D4-97DD-5D07AC30AC98}" dt="2023-05-03T18:27:22.583" v="413" actId="20577"/>
      <pc:docMkLst>
        <pc:docMk/>
      </pc:docMkLst>
      <pc:sldChg chg="modSp">
        <pc:chgData name="Iqbal, Mashiyat" userId="S::mxi210031@utdallas.edu::d3db1492-3baa-48cc-a446-d612bf10d1e8" providerId="AD" clId="Web-{BDA48731-FEA3-43D4-97DD-5D07AC30AC98}" dt="2023-05-03T18:27:22.583" v="413" actId="20577"/>
        <pc:sldMkLst>
          <pc:docMk/>
          <pc:sldMk cId="3942406909" sldId="271"/>
        </pc:sldMkLst>
        <pc:spChg chg="mod">
          <ac:chgData name="Iqbal, Mashiyat" userId="S::mxi210031@utdallas.edu::d3db1492-3baa-48cc-a446-d612bf10d1e8" providerId="AD" clId="Web-{BDA48731-FEA3-43D4-97DD-5D07AC30AC98}" dt="2023-05-03T18:27:22.583" v="413" actId="20577"/>
          <ac:spMkLst>
            <pc:docMk/>
            <pc:sldMk cId="3942406909" sldId="271"/>
            <ac:spMk id="3" creationId="{69B02EFA-135B-9B05-3751-0BAB880EFF41}"/>
          </ac:spMkLst>
        </pc:spChg>
      </pc:sldChg>
    </pc:docChg>
  </pc:docChgLst>
  <pc:docChgLst>
    <pc:chgData name="Omair, Ishtiaq" userId="S::ixo220002@utdallas.edu::c3824845-8cfb-446d-8500-b325e6db16d1" providerId="AD" clId="Web-{4C8CCEC3-B010-4826-826A-AF8D3F4022EF}"/>
    <pc:docChg chg="addSld delSld modSld">
      <pc:chgData name="Omair, Ishtiaq" userId="S::ixo220002@utdallas.edu::c3824845-8cfb-446d-8500-b325e6db16d1" providerId="AD" clId="Web-{4C8CCEC3-B010-4826-826A-AF8D3F4022EF}" dt="2023-05-04T01:23:53.910" v="39" actId="20577"/>
      <pc:docMkLst>
        <pc:docMk/>
      </pc:docMkLst>
      <pc:sldChg chg="addSp delSp modSp">
        <pc:chgData name="Omair, Ishtiaq" userId="S::ixo220002@utdallas.edu::c3824845-8cfb-446d-8500-b325e6db16d1" providerId="AD" clId="Web-{4C8CCEC3-B010-4826-826A-AF8D3F4022EF}" dt="2023-05-04T01:23:53.910" v="39" actId="20577"/>
        <pc:sldMkLst>
          <pc:docMk/>
          <pc:sldMk cId="2929045848" sldId="260"/>
        </pc:sldMkLst>
        <pc:spChg chg="mod">
          <ac:chgData name="Omair, Ishtiaq" userId="S::ixo220002@utdallas.edu::c3824845-8cfb-446d-8500-b325e6db16d1" providerId="AD" clId="Web-{4C8CCEC3-B010-4826-826A-AF8D3F4022EF}" dt="2023-05-04T01:23:53.910" v="39" actId="20577"/>
          <ac:spMkLst>
            <pc:docMk/>
            <pc:sldMk cId="2929045848" sldId="260"/>
            <ac:spMk id="9" creationId="{045F6A22-CBBF-5ADA-2835-D28E51DC9D7A}"/>
          </ac:spMkLst>
        </pc:spChg>
        <pc:picChg chg="add del">
          <ac:chgData name="Omair, Ishtiaq" userId="S::ixo220002@utdallas.edu::c3824845-8cfb-446d-8500-b325e6db16d1" providerId="AD" clId="Web-{4C8CCEC3-B010-4826-826A-AF8D3F4022EF}" dt="2023-05-04T01:23:42.910" v="29"/>
          <ac:picMkLst>
            <pc:docMk/>
            <pc:sldMk cId="2929045848" sldId="260"/>
            <ac:picMk id="5" creationId="{77D5669A-5EA9-CE9F-47BA-2B2181EAD062}"/>
          </ac:picMkLst>
        </pc:picChg>
      </pc:sldChg>
      <pc:sldChg chg="addSp delSp modSp">
        <pc:chgData name="Omair, Ishtiaq" userId="S::ixo220002@utdallas.edu::c3824845-8cfb-446d-8500-b325e6db16d1" providerId="AD" clId="Web-{4C8CCEC3-B010-4826-826A-AF8D3F4022EF}" dt="2023-05-04T01:08:55.133" v="14" actId="1076"/>
        <pc:sldMkLst>
          <pc:docMk/>
          <pc:sldMk cId="2986188100" sldId="265"/>
        </pc:sldMkLst>
        <pc:picChg chg="add del mod">
          <ac:chgData name="Omair, Ishtiaq" userId="S::ixo220002@utdallas.edu::c3824845-8cfb-446d-8500-b325e6db16d1" providerId="AD" clId="Web-{4C8CCEC3-B010-4826-826A-AF8D3F4022EF}" dt="2023-05-04T01:08:04.819" v="12"/>
          <ac:picMkLst>
            <pc:docMk/>
            <pc:sldMk cId="2986188100" sldId="265"/>
            <ac:picMk id="3" creationId="{4BA16E31-1711-843B-147A-82503DDA1BD8}"/>
          </ac:picMkLst>
        </pc:picChg>
        <pc:picChg chg="add del mod">
          <ac:chgData name="Omair, Ishtiaq" userId="S::ixo220002@utdallas.edu::c3824845-8cfb-446d-8500-b325e6db16d1" providerId="AD" clId="Web-{4C8CCEC3-B010-4826-826A-AF8D3F4022EF}" dt="2023-05-04T01:08:55.133" v="14" actId="1076"/>
          <ac:picMkLst>
            <pc:docMk/>
            <pc:sldMk cId="2986188100" sldId="265"/>
            <ac:picMk id="13" creationId="{2CC34202-B8D8-AF7A-D518-8666822F9756}"/>
          </ac:picMkLst>
        </pc:picChg>
      </pc:sldChg>
      <pc:sldChg chg="new del">
        <pc:chgData name="Omair, Ishtiaq" userId="S::ixo220002@utdallas.edu::c3824845-8cfb-446d-8500-b325e6db16d1" providerId="AD" clId="Web-{4C8CCEC3-B010-4826-826A-AF8D3F4022EF}" dt="2023-05-04T01:07:19.599" v="2"/>
        <pc:sldMkLst>
          <pc:docMk/>
          <pc:sldMk cId="972800312" sldId="278"/>
        </pc:sldMkLst>
      </pc:sldChg>
    </pc:docChg>
  </pc:docChgLst>
  <pc:docChgLst>
    <pc:chgData name="Omair, Ishtiaq" userId="S::ixo220002@utdallas.edu::c3824845-8cfb-446d-8500-b325e6db16d1" providerId="AD" clId="Web-{8AFE2867-B5BB-4C05-B5ED-19B7255DA03F}"/>
    <pc:docChg chg="modSld">
      <pc:chgData name="Omair, Ishtiaq" userId="S::ixo220002@utdallas.edu::c3824845-8cfb-446d-8500-b325e6db16d1" providerId="AD" clId="Web-{8AFE2867-B5BB-4C05-B5ED-19B7255DA03F}" dt="2023-05-03T21:36:10.431" v="142" actId="14100"/>
      <pc:docMkLst>
        <pc:docMk/>
      </pc:docMkLst>
      <pc:sldChg chg="addSp delSp modSp">
        <pc:chgData name="Omair, Ishtiaq" userId="S::ixo220002@utdallas.edu::c3824845-8cfb-446d-8500-b325e6db16d1" providerId="AD" clId="Web-{8AFE2867-B5BB-4C05-B5ED-19B7255DA03F}" dt="2023-05-03T21:36:10.431" v="142" actId="14100"/>
        <pc:sldMkLst>
          <pc:docMk/>
          <pc:sldMk cId="867887967" sldId="262"/>
        </pc:sldMkLst>
        <pc:spChg chg="del mod">
          <ac:chgData name="Omair, Ishtiaq" userId="S::ixo220002@utdallas.edu::c3824845-8cfb-446d-8500-b325e6db16d1" providerId="AD" clId="Web-{8AFE2867-B5BB-4C05-B5ED-19B7255DA03F}" dt="2023-05-03T21:35:48.024" v="138"/>
          <ac:spMkLst>
            <pc:docMk/>
            <pc:sldMk cId="867887967" sldId="262"/>
            <ac:spMk id="3" creationId="{85432A77-C68C-0BFC-1BC5-CBB1AF0D0A44}"/>
          </ac:spMkLst>
        </pc:spChg>
        <pc:spChg chg="del">
          <ac:chgData name="Omair, Ishtiaq" userId="S::ixo220002@utdallas.edu::c3824845-8cfb-446d-8500-b325e6db16d1" providerId="AD" clId="Web-{8AFE2867-B5BB-4C05-B5ED-19B7255DA03F}" dt="2023-05-03T21:35:52.102" v="139"/>
          <ac:spMkLst>
            <pc:docMk/>
            <pc:sldMk cId="867887967" sldId="262"/>
            <ac:spMk id="4" creationId="{6E74D96C-ECF0-E177-A4B1-7751DF9831B0}"/>
          </ac:spMkLst>
        </pc:spChg>
        <pc:spChg chg="del">
          <ac:chgData name="Omair, Ishtiaq" userId="S::ixo220002@utdallas.edu::c3824845-8cfb-446d-8500-b325e6db16d1" providerId="AD" clId="Web-{8AFE2867-B5BB-4C05-B5ED-19B7255DA03F}" dt="2023-05-03T21:35:55.149" v="140"/>
          <ac:spMkLst>
            <pc:docMk/>
            <pc:sldMk cId="867887967" sldId="262"/>
            <ac:spMk id="6" creationId="{907D0DD4-4D18-1279-563F-46F52116DC03}"/>
          </ac:spMkLst>
        </pc:spChg>
        <pc:spChg chg="add mod">
          <ac:chgData name="Omair, Ishtiaq" userId="S::ixo220002@utdallas.edu::c3824845-8cfb-446d-8500-b325e6db16d1" providerId="AD" clId="Web-{8AFE2867-B5BB-4C05-B5ED-19B7255DA03F}" dt="2023-05-03T21:36:10.431" v="142" actId="14100"/>
          <ac:spMkLst>
            <pc:docMk/>
            <pc:sldMk cId="867887967" sldId="262"/>
            <ac:spMk id="11" creationId="{0B0901E2-D032-404C-C891-B018199A11C0}"/>
          </ac:spMkLst>
        </pc:spChg>
        <pc:cxnChg chg="del">
          <ac:chgData name="Omair, Ishtiaq" userId="S::ixo220002@utdallas.edu::c3824845-8cfb-446d-8500-b325e6db16d1" providerId="AD" clId="Web-{8AFE2867-B5BB-4C05-B5ED-19B7255DA03F}" dt="2023-05-03T21:33:01.971" v="0"/>
          <ac:cxnSpMkLst>
            <pc:docMk/>
            <pc:sldMk cId="867887967" sldId="262"/>
            <ac:cxnSpMk id="7" creationId="{2BFD19B4-0AE3-09F9-751D-5462700F9A1B}"/>
          </ac:cxnSpMkLst>
        </pc:cxnChg>
        <pc:cxnChg chg="del">
          <ac:chgData name="Omair, Ishtiaq" userId="S::ixo220002@utdallas.edu::c3824845-8cfb-446d-8500-b325e6db16d1" providerId="AD" clId="Web-{8AFE2867-B5BB-4C05-B5ED-19B7255DA03F}" dt="2023-05-03T21:33:05.065" v="1"/>
          <ac:cxnSpMkLst>
            <pc:docMk/>
            <pc:sldMk cId="867887967" sldId="262"/>
            <ac:cxnSpMk id="8" creationId="{46B8F614-7C4F-637D-88D0-A6FC5FBD68FF}"/>
          </ac:cxnSpMkLst>
        </pc:cxnChg>
      </pc:sldChg>
    </pc:docChg>
  </pc:docChgLst>
  <pc:docChgLst>
    <pc:chgData name="Iqbal, Mashiyat" userId="S::mxi210031@utdallas.edu::d3db1492-3baa-48cc-a446-d612bf10d1e8" providerId="AD" clId="Web-{2386D79A-D021-4001-8B11-5BC535483985}"/>
    <pc:docChg chg="modSld">
      <pc:chgData name="Iqbal, Mashiyat" userId="S::mxi210031@utdallas.edu::d3db1492-3baa-48cc-a446-d612bf10d1e8" providerId="AD" clId="Web-{2386D79A-D021-4001-8B11-5BC535483985}" dt="2023-05-03T23:16:05.131" v="38"/>
      <pc:docMkLst>
        <pc:docMk/>
      </pc:docMkLst>
      <pc:sldChg chg="addSp delSp modSp">
        <pc:chgData name="Iqbal, Mashiyat" userId="S::mxi210031@utdallas.edu::d3db1492-3baa-48cc-a446-d612bf10d1e8" providerId="AD" clId="Web-{2386D79A-D021-4001-8B11-5BC535483985}" dt="2023-05-03T23:16:05.131" v="38"/>
        <pc:sldMkLst>
          <pc:docMk/>
          <pc:sldMk cId="3152408905" sldId="270"/>
        </pc:sldMkLst>
        <pc:picChg chg="add del mod">
          <ac:chgData name="Iqbal, Mashiyat" userId="S::mxi210031@utdallas.edu::d3db1492-3baa-48cc-a446-d612bf10d1e8" providerId="AD" clId="Web-{2386D79A-D021-4001-8B11-5BC535483985}" dt="2023-05-03T22:59:54.660" v="2"/>
          <ac:picMkLst>
            <pc:docMk/>
            <pc:sldMk cId="3152408905" sldId="270"/>
            <ac:picMk id="3" creationId="{1D72E274-BE2F-1E2D-99AB-D4FBE464D945}"/>
          </ac:picMkLst>
        </pc:picChg>
        <pc:picChg chg="add del mod">
          <ac:chgData name="Iqbal, Mashiyat" userId="S::mxi210031@utdallas.edu::d3db1492-3baa-48cc-a446-d612bf10d1e8" providerId="AD" clId="Web-{2386D79A-D021-4001-8B11-5BC535483985}" dt="2023-05-03T23:01:09.834" v="22"/>
          <ac:picMkLst>
            <pc:docMk/>
            <pc:sldMk cId="3152408905" sldId="270"/>
            <ac:picMk id="5" creationId="{C6A8B898-CE2A-24BF-1F8B-E4E5776D52B9}"/>
          </ac:picMkLst>
        </pc:picChg>
        <pc:picChg chg="add del mod">
          <ac:chgData name="Iqbal, Mashiyat" userId="S::mxi210031@utdallas.edu::d3db1492-3baa-48cc-a446-d612bf10d1e8" providerId="AD" clId="Web-{2386D79A-D021-4001-8B11-5BC535483985}" dt="2023-05-03T23:01:05.600" v="16"/>
          <ac:picMkLst>
            <pc:docMk/>
            <pc:sldMk cId="3152408905" sldId="270"/>
            <ac:picMk id="6" creationId="{AA255BBD-564E-F96B-0023-14FCB24F6162}"/>
          </ac:picMkLst>
        </pc:picChg>
        <pc:picChg chg="add del mod">
          <ac:chgData name="Iqbal, Mashiyat" userId="S::mxi210031@utdallas.edu::d3db1492-3baa-48cc-a446-d612bf10d1e8" providerId="AD" clId="Web-{2386D79A-D021-4001-8B11-5BC535483985}" dt="2023-05-03T23:07:29.098" v="37"/>
          <ac:picMkLst>
            <pc:docMk/>
            <pc:sldMk cId="3152408905" sldId="270"/>
            <ac:picMk id="8" creationId="{9A0F740E-FDDE-C210-180B-06B93DEA4FA2}"/>
          </ac:picMkLst>
        </pc:picChg>
        <pc:picChg chg="add del mod">
          <ac:chgData name="Iqbal, Mashiyat" userId="S::mxi210031@utdallas.edu::d3db1492-3baa-48cc-a446-d612bf10d1e8" providerId="AD" clId="Web-{2386D79A-D021-4001-8B11-5BC535483985}" dt="2023-05-03T23:16:05.131" v="38"/>
          <ac:picMkLst>
            <pc:docMk/>
            <pc:sldMk cId="3152408905" sldId="270"/>
            <ac:picMk id="10" creationId="{09726C6C-1A0D-CBEE-6052-5A053BA42A1F}"/>
          </ac:picMkLst>
        </pc:picChg>
        <pc:picChg chg="add del">
          <ac:chgData name="Iqbal, Mashiyat" userId="S::mxi210031@utdallas.edu::d3db1492-3baa-48cc-a446-d612bf10d1e8" providerId="AD" clId="Web-{2386D79A-D021-4001-8B11-5BC535483985}" dt="2023-05-03T23:06:34.721" v="24"/>
          <ac:picMkLst>
            <pc:docMk/>
            <pc:sldMk cId="3152408905" sldId="270"/>
            <ac:picMk id="12" creationId="{7E8A5A72-EC02-4FAC-368F-5B2D57A984DB}"/>
          </ac:picMkLst>
        </pc:picChg>
        <pc:picChg chg="add del">
          <ac:chgData name="Iqbal, Mashiyat" userId="S::mxi210031@utdallas.edu::d3db1492-3baa-48cc-a446-d612bf10d1e8" providerId="AD" clId="Web-{2386D79A-D021-4001-8B11-5BC535483985}" dt="2023-05-03T23:06:36.221" v="25"/>
          <ac:picMkLst>
            <pc:docMk/>
            <pc:sldMk cId="3152408905" sldId="270"/>
            <ac:picMk id="14" creationId="{7EC71F4F-630D-3E28-29BE-A9685717206E}"/>
          </ac:picMkLst>
        </pc:picChg>
      </pc:sldChg>
    </pc:docChg>
  </pc:docChgLst>
  <pc:docChgLst>
    <pc:chgData name="Umrigar, Krushita Pradeepbhai" userId="S::kxu210009@utdallas.edu::1ec07676-fcd5-4b98-a735-022ee8e77922" providerId="AD" clId="Web-{81B5CC2C-B8F6-4FD4-BD21-7F65D9F6593A}"/>
    <pc:docChg chg="modSld">
      <pc:chgData name="Umrigar, Krushita Pradeepbhai" userId="S::kxu210009@utdallas.edu::1ec07676-fcd5-4b98-a735-022ee8e77922" providerId="AD" clId="Web-{81B5CC2C-B8F6-4FD4-BD21-7F65D9F6593A}" dt="2023-05-03T21:48:57.988" v="62" actId="20577"/>
      <pc:docMkLst>
        <pc:docMk/>
      </pc:docMkLst>
      <pc:sldChg chg="addSp modSp">
        <pc:chgData name="Umrigar, Krushita Pradeepbhai" userId="S::kxu210009@utdallas.edu::1ec07676-fcd5-4b98-a735-022ee8e77922" providerId="AD" clId="Web-{81B5CC2C-B8F6-4FD4-BD21-7F65D9F6593A}" dt="2023-05-03T21:48:57.988" v="62" actId="20577"/>
        <pc:sldMkLst>
          <pc:docMk/>
          <pc:sldMk cId="2668378345" sldId="278"/>
        </pc:sldMkLst>
        <pc:spChg chg="mod">
          <ac:chgData name="Umrigar, Krushita Pradeepbhai" userId="S::kxu210009@utdallas.edu::1ec07676-fcd5-4b98-a735-022ee8e77922" providerId="AD" clId="Web-{81B5CC2C-B8F6-4FD4-BD21-7F65D9F6593A}" dt="2023-05-03T21:48:57.988" v="62" actId="20577"/>
          <ac:spMkLst>
            <pc:docMk/>
            <pc:sldMk cId="2668378345" sldId="278"/>
            <ac:spMk id="2" creationId="{FA9B705B-12FD-512F-2DCB-0A9B5FB1F232}"/>
          </ac:spMkLst>
        </pc:spChg>
        <pc:spChg chg="mod">
          <ac:chgData name="Umrigar, Krushita Pradeepbhai" userId="S::kxu210009@utdallas.edu::1ec07676-fcd5-4b98-a735-022ee8e77922" providerId="AD" clId="Web-{81B5CC2C-B8F6-4FD4-BD21-7F65D9F6593A}" dt="2023-05-03T21:47:48.877" v="46" actId="20577"/>
          <ac:spMkLst>
            <pc:docMk/>
            <pc:sldMk cId="2668378345" sldId="278"/>
            <ac:spMk id="3" creationId="{73F4DFE7-0A3E-C5F8-DBF0-265BC38FBD59}"/>
          </ac:spMkLst>
        </pc:spChg>
        <pc:picChg chg="add">
          <ac:chgData name="Umrigar, Krushita Pradeepbhai" userId="S::kxu210009@utdallas.edu::1ec07676-fcd5-4b98-a735-022ee8e77922" providerId="AD" clId="Web-{81B5CC2C-B8F6-4FD4-BD21-7F65D9F6593A}" dt="2023-05-03T21:48:32.394" v="61"/>
          <ac:picMkLst>
            <pc:docMk/>
            <pc:sldMk cId="2668378345" sldId="278"/>
            <ac:picMk id="5" creationId="{A4EFCDD9-9CF1-344E-0426-A690571CB91E}"/>
          </ac:picMkLst>
        </pc:picChg>
      </pc:sldChg>
    </pc:docChg>
  </pc:docChgLst>
  <pc:docChgLst>
    <pc:chgData name="Navgale, Revati Shirish" userId="S::rxn220009@utdallas.edu::e6406316-f87a-47b9-8857-89435125958f" providerId="AD" clId="Web-{147626C8-5262-44DC-86FB-8CEB8B69CB43}"/>
    <pc:docChg chg="modSld sldOrd">
      <pc:chgData name="Navgale, Revati Shirish" userId="S::rxn220009@utdallas.edu::e6406316-f87a-47b9-8857-89435125958f" providerId="AD" clId="Web-{147626C8-5262-44DC-86FB-8CEB8B69CB43}" dt="2023-05-03T19:16:38.395" v="139"/>
      <pc:docMkLst>
        <pc:docMk/>
      </pc:docMkLst>
      <pc:sldChg chg="modSp">
        <pc:chgData name="Navgale, Revati Shirish" userId="S::rxn220009@utdallas.edu::e6406316-f87a-47b9-8857-89435125958f" providerId="AD" clId="Web-{147626C8-5262-44DC-86FB-8CEB8B69CB43}" dt="2023-05-03T19:11:47.963" v="111" actId="1076"/>
        <pc:sldMkLst>
          <pc:docMk/>
          <pc:sldMk cId="195517751" sldId="256"/>
        </pc:sldMkLst>
        <pc:spChg chg="mod">
          <ac:chgData name="Navgale, Revati Shirish" userId="S::rxn220009@utdallas.edu::e6406316-f87a-47b9-8857-89435125958f" providerId="AD" clId="Web-{147626C8-5262-44DC-86FB-8CEB8B69CB43}" dt="2023-05-03T19:04:27.619" v="62" actId="20577"/>
          <ac:spMkLst>
            <pc:docMk/>
            <pc:sldMk cId="195517751" sldId="256"/>
            <ac:spMk id="9" creationId="{045F6A22-CBBF-5ADA-2835-D28E51DC9D7A}"/>
          </ac:spMkLst>
        </pc:spChg>
        <pc:picChg chg="mod">
          <ac:chgData name="Navgale, Revati Shirish" userId="S::rxn220009@utdallas.edu::e6406316-f87a-47b9-8857-89435125958f" providerId="AD" clId="Web-{147626C8-5262-44DC-86FB-8CEB8B69CB43}" dt="2023-05-03T19:11:47.963" v="111" actId="1076"/>
          <ac:picMkLst>
            <pc:docMk/>
            <pc:sldMk cId="195517751" sldId="256"/>
            <ac:picMk id="1032" creationId="{2A551FB8-6CEE-F6BF-8AC6-1DD4CC28008C}"/>
          </ac:picMkLst>
        </pc:picChg>
      </pc:sldChg>
      <pc:sldChg chg="modSp">
        <pc:chgData name="Navgale, Revati Shirish" userId="S::rxn220009@utdallas.edu::e6406316-f87a-47b9-8857-89435125958f" providerId="AD" clId="Web-{147626C8-5262-44DC-86FB-8CEB8B69CB43}" dt="2023-05-03T19:07:26.735" v="81" actId="20577"/>
        <pc:sldMkLst>
          <pc:docMk/>
          <pc:sldMk cId="1013543447" sldId="259"/>
        </pc:sldMkLst>
        <pc:spChg chg="mod">
          <ac:chgData name="Navgale, Revati Shirish" userId="S::rxn220009@utdallas.edu::e6406316-f87a-47b9-8857-89435125958f" providerId="AD" clId="Web-{147626C8-5262-44DC-86FB-8CEB8B69CB43}" dt="2023-05-03T19:07:26.735" v="81" actId="20577"/>
          <ac:spMkLst>
            <pc:docMk/>
            <pc:sldMk cId="1013543447" sldId="259"/>
            <ac:spMk id="7" creationId="{6A218395-B3D8-7B62-EA66-F46FB03E9BA0}"/>
          </ac:spMkLst>
        </pc:spChg>
      </pc:sldChg>
      <pc:sldChg chg="modSp">
        <pc:chgData name="Navgale, Revati Shirish" userId="S::rxn220009@utdallas.edu::e6406316-f87a-47b9-8857-89435125958f" providerId="AD" clId="Web-{147626C8-5262-44DC-86FB-8CEB8B69CB43}" dt="2023-05-03T19:14:55.704" v="126" actId="14100"/>
        <pc:sldMkLst>
          <pc:docMk/>
          <pc:sldMk cId="2929045848" sldId="260"/>
        </pc:sldMkLst>
        <pc:spChg chg="mod">
          <ac:chgData name="Navgale, Revati Shirish" userId="S::rxn220009@utdallas.edu::e6406316-f87a-47b9-8857-89435125958f" providerId="AD" clId="Web-{147626C8-5262-44DC-86FB-8CEB8B69CB43}" dt="2023-05-03T19:14:55.704" v="126" actId="14100"/>
          <ac:spMkLst>
            <pc:docMk/>
            <pc:sldMk cId="2929045848" sldId="260"/>
            <ac:spMk id="9" creationId="{045F6A22-CBBF-5ADA-2835-D28E51DC9D7A}"/>
          </ac:spMkLst>
        </pc:spChg>
        <pc:picChg chg="mod">
          <ac:chgData name="Navgale, Revati Shirish" userId="S::rxn220009@utdallas.edu::e6406316-f87a-47b9-8857-89435125958f" providerId="AD" clId="Web-{147626C8-5262-44DC-86FB-8CEB8B69CB43}" dt="2023-05-03T19:14:11.280" v="122" actId="1076"/>
          <ac:picMkLst>
            <pc:docMk/>
            <pc:sldMk cId="2929045848" sldId="260"/>
            <ac:picMk id="5" creationId="{77D5669A-5EA9-CE9F-47BA-2B2181EAD062}"/>
          </ac:picMkLst>
        </pc:picChg>
      </pc:sldChg>
      <pc:sldChg chg="modSp">
        <pc:chgData name="Navgale, Revati Shirish" userId="S::rxn220009@utdallas.edu::e6406316-f87a-47b9-8857-89435125958f" providerId="AD" clId="Web-{147626C8-5262-44DC-86FB-8CEB8B69CB43}" dt="2023-05-03T19:13:19.779" v="119" actId="14100"/>
        <pc:sldMkLst>
          <pc:docMk/>
          <pc:sldMk cId="1219336764" sldId="264"/>
        </pc:sldMkLst>
        <pc:graphicFrameChg chg="mod modGraphic">
          <ac:chgData name="Navgale, Revati Shirish" userId="S::rxn220009@utdallas.edu::e6406316-f87a-47b9-8857-89435125958f" providerId="AD" clId="Web-{147626C8-5262-44DC-86FB-8CEB8B69CB43}" dt="2023-05-03T19:13:11.700" v="117"/>
          <ac:graphicFrameMkLst>
            <pc:docMk/>
            <pc:sldMk cId="1219336764" sldId="264"/>
            <ac:graphicFrameMk id="7" creationId="{8EA68D51-7230-3447-BE29-3FF78DBE30E4}"/>
          </ac:graphicFrameMkLst>
        </pc:graphicFrameChg>
        <pc:picChg chg="mod">
          <ac:chgData name="Navgale, Revati Shirish" userId="S::rxn220009@utdallas.edu::e6406316-f87a-47b9-8857-89435125958f" providerId="AD" clId="Web-{147626C8-5262-44DC-86FB-8CEB8B69CB43}" dt="2023-05-03T19:13:15.732" v="118" actId="14100"/>
          <ac:picMkLst>
            <pc:docMk/>
            <pc:sldMk cId="1219336764" sldId="264"/>
            <ac:picMk id="2" creationId="{838E77CD-6752-56AD-7F0A-716ECDC8A044}"/>
          </ac:picMkLst>
        </pc:picChg>
        <pc:picChg chg="mod">
          <ac:chgData name="Navgale, Revati Shirish" userId="S::rxn220009@utdallas.edu::e6406316-f87a-47b9-8857-89435125958f" providerId="AD" clId="Web-{147626C8-5262-44DC-86FB-8CEB8B69CB43}" dt="2023-05-03T19:13:19.779" v="119" actId="14100"/>
          <ac:picMkLst>
            <pc:docMk/>
            <pc:sldMk cId="1219336764" sldId="264"/>
            <ac:picMk id="6" creationId="{E191BC2C-0020-EB8B-A83C-89106161EF45}"/>
          </ac:picMkLst>
        </pc:picChg>
      </pc:sldChg>
      <pc:sldChg chg="addSp delSp modSp">
        <pc:chgData name="Navgale, Revati Shirish" userId="S::rxn220009@utdallas.edu::e6406316-f87a-47b9-8857-89435125958f" providerId="AD" clId="Web-{147626C8-5262-44DC-86FB-8CEB8B69CB43}" dt="2023-05-03T19:11:23.087" v="110" actId="1076"/>
        <pc:sldMkLst>
          <pc:docMk/>
          <pc:sldMk cId="2986188100" sldId="265"/>
        </pc:sldMkLst>
        <pc:spChg chg="del">
          <ac:chgData name="Navgale, Revati Shirish" userId="S::rxn220009@utdallas.edu::e6406316-f87a-47b9-8857-89435125958f" providerId="AD" clId="Web-{147626C8-5262-44DC-86FB-8CEB8B69CB43}" dt="2023-05-03T19:08:58.238" v="91"/>
          <ac:spMkLst>
            <pc:docMk/>
            <pc:sldMk cId="2986188100" sldId="265"/>
            <ac:spMk id="3" creationId="{EC1F053A-D1C3-2BBA-561F-2F5D800F9C6E}"/>
          </ac:spMkLst>
        </pc:spChg>
        <pc:spChg chg="mod">
          <ac:chgData name="Navgale, Revati Shirish" userId="S::rxn220009@utdallas.edu::e6406316-f87a-47b9-8857-89435125958f" providerId="AD" clId="Web-{147626C8-5262-44DC-86FB-8CEB8B69CB43}" dt="2023-05-03T19:11:23.087" v="110" actId="1076"/>
          <ac:spMkLst>
            <pc:docMk/>
            <pc:sldMk cId="2986188100" sldId="265"/>
            <ac:spMk id="15" creationId="{2788F352-8756-C083-A3CA-F8C335696C63}"/>
          </ac:spMkLst>
        </pc:spChg>
        <pc:picChg chg="add">
          <ac:chgData name="Navgale, Revati Shirish" userId="S::rxn220009@utdallas.edu::e6406316-f87a-47b9-8857-89435125958f" providerId="AD" clId="Web-{147626C8-5262-44DC-86FB-8CEB8B69CB43}" dt="2023-05-03T19:11:13.352" v="109"/>
          <ac:picMkLst>
            <pc:docMk/>
            <pc:sldMk cId="2986188100" sldId="265"/>
            <ac:picMk id="5" creationId="{3D357252-A302-F56D-C9FF-DE24F2A25204}"/>
          </ac:picMkLst>
        </pc:picChg>
        <pc:picChg chg="mod">
          <ac:chgData name="Navgale, Revati Shirish" userId="S::rxn220009@utdallas.edu::e6406316-f87a-47b9-8857-89435125958f" providerId="AD" clId="Web-{147626C8-5262-44DC-86FB-8CEB8B69CB43}" dt="2023-05-03T19:08:49.363" v="90" actId="1076"/>
          <ac:picMkLst>
            <pc:docMk/>
            <pc:sldMk cId="2986188100" sldId="265"/>
            <ac:picMk id="13" creationId="{2CC34202-B8D8-AF7A-D518-8666822F9756}"/>
          </ac:picMkLst>
        </pc:picChg>
      </pc:sldChg>
      <pc:sldChg chg="addSp delSp modSp">
        <pc:chgData name="Navgale, Revati Shirish" userId="S::rxn220009@utdallas.edu::e6406316-f87a-47b9-8857-89435125958f" providerId="AD" clId="Web-{147626C8-5262-44DC-86FB-8CEB8B69CB43}" dt="2023-05-03T19:16:38.395" v="139"/>
        <pc:sldMkLst>
          <pc:docMk/>
          <pc:sldMk cId="1812603096" sldId="267"/>
        </pc:sldMkLst>
        <pc:spChg chg="add del mod">
          <ac:chgData name="Navgale, Revati Shirish" userId="S::rxn220009@utdallas.edu::e6406316-f87a-47b9-8857-89435125958f" providerId="AD" clId="Web-{147626C8-5262-44DC-86FB-8CEB8B69CB43}" dt="2023-05-03T19:16:38.395" v="139"/>
          <ac:spMkLst>
            <pc:docMk/>
            <pc:sldMk cId="1812603096" sldId="267"/>
            <ac:spMk id="4" creationId="{9642D5FA-54E1-6D5A-49C3-DBC6B3CB8B90}"/>
          </ac:spMkLst>
        </pc:spChg>
        <pc:graphicFrameChg chg="add del">
          <ac:chgData name="Navgale, Revati Shirish" userId="S::rxn220009@utdallas.edu::e6406316-f87a-47b9-8857-89435125958f" providerId="AD" clId="Web-{147626C8-5262-44DC-86FB-8CEB8B69CB43}" dt="2023-05-03T19:16:38.395" v="139"/>
          <ac:graphicFrameMkLst>
            <pc:docMk/>
            <pc:sldMk cId="1812603096" sldId="267"/>
            <ac:graphicFrameMk id="9" creationId="{D11B2770-B556-2FDB-5E0D-B720746C1E9A}"/>
          </ac:graphicFrameMkLst>
        </pc:graphicFrameChg>
        <pc:picChg chg="mod">
          <ac:chgData name="Navgale, Revati Shirish" userId="S::rxn220009@utdallas.edu::e6406316-f87a-47b9-8857-89435125958f" providerId="AD" clId="Web-{147626C8-5262-44DC-86FB-8CEB8B69CB43}" dt="2023-05-03T19:16:08.800" v="136" actId="1076"/>
          <ac:picMkLst>
            <pc:docMk/>
            <pc:sldMk cId="1812603096" sldId="267"/>
            <ac:picMk id="6" creationId="{A52D4956-32CA-744D-3E79-31670D8F2906}"/>
          </ac:picMkLst>
        </pc:picChg>
        <pc:picChg chg="add">
          <ac:chgData name="Navgale, Revati Shirish" userId="S::rxn220009@utdallas.edu::e6406316-f87a-47b9-8857-89435125958f" providerId="AD" clId="Web-{147626C8-5262-44DC-86FB-8CEB8B69CB43}" dt="2023-05-03T19:16:10.004" v="137"/>
          <ac:picMkLst>
            <pc:docMk/>
            <pc:sldMk cId="1812603096" sldId="267"/>
            <ac:picMk id="7" creationId="{DD4F0181-76F2-FB93-FBCD-2190B6F8BEBF}"/>
          </ac:picMkLst>
        </pc:picChg>
      </pc:sldChg>
      <pc:sldChg chg="modSp">
        <pc:chgData name="Navgale, Revati Shirish" userId="S::rxn220009@utdallas.edu::e6406316-f87a-47b9-8857-89435125958f" providerId="AD" clId="Web-{147626C8-5262-44DC-86FB-8CEB8B69CB43}" dt="2023-05-03T19:13:40.092" v="121" actId="1076"/>
        <pc:sldMkLst>
          <pc:docMk/>
          <pc:sldMk cId="3152408905" sldId="270"/>
        </pc:sldMkLst>
        <pc:spChg chg="mod">
          <ac:chgData name="Navgale, Revati Shirish" userId="S::rxn220009@utdallas.edu::e6406316-f87a-47b9-8857-89435125958f" providerId="AD" clId="Web-{147626C8-5262-44DC-86FB-8CEB8B69CB43}" dt="2023-05-03T19:13:40.092" v="121" actId="1076"/>
          <ac:spMkLst>
            <pc:docMk/>
            <pc:sldMk cId="3152408905" sldId="270"/>
            <ac:spMk id="7" creationId="{72D05A18-990E-A8D5-60E4-DF823F593204}"/>
          </ac:spMkLst>
        </pc:spChg>
      </pc:sldChg>
      <pc:sldChg chg="modSp">
        <pc:chgData name="Navgale, Revati Shirish" userId="S::rxn220009@utdallas.edu::e6406316-f87a-47b9-8857-89435125958f" providerId="AD" clId="Web-{147626C8-5262-44DC-86FB-8CEB8B69CB43}" dt="2023-05-03T19:02:28.318" v="34" actId="14100"/>
        <pc:sldMkLst>
          <pc:docMk/>
          <pc:sldMk cId="719371953" sldId="273"/>
        </pc:sldMkLst>
        <pc:spChg chg="mod">
          <ac:chgData name="Navgale, Revati Shirish" userId="S::rxn220009@utdallas.edu::e6406316-f87a-47b9-8857-89435125958f" providerId="AD" clId="Web-{147626C8-5262-44DC-86FB-8CEB8B69CB43}" dt="2023-05-03T19:02:19.630" v="32" actId="14100"/>
          <ac:spMkLst>
            <pc:docMk/>
            <pc:sldMk cId="719371953" sldId="273"/>
            <ac:spMk id="10" creationId="{291AC409-9CF1-2255-960F-FFBFF9C4BB70}"/>
          </ac:spMkLst>
        </pc:spChg>
        <pc:spChg chg="mod">
          <ac:chgData name="Navgale, Revati Shirish" userId="S::rxn220009@utdallas.edu::e6406316-f87a-47b9-8857-89435125958f" providerId="AD" clId="Web-{147626C8-5262-44DC-86FB-8CEB8B69CB43}" dt="2023-05-03T19:02:23.771" v="33" actId="14100"/>
          <ac:spMkLst>
            <pc:docMk/>
            <pc:sldMk cId="719371953" sldId="273"/>
            <ac:spMk id="11" creationId="{B989843F-9733-6BE2-8440-F21374158406}"/>
          </ac:spMkLst>
        </pc:spChg>
        <pc:spChg chg="mod">
          <ac:chgData name="Navgale, Revati Shirish" userId="S::rxn220009@utdallas.edu::e6406316-f87a-47b9-8857-89435125958f" providerId="AD" clId="Web-{147626C8-5262-44DC-86FB-8CEB8B69CB43}" dt="2023-05-03T19:02:28.318" v="34" actId="14100"/>
          <ac:spMkLst>
            <pc:docMk/>
            <pc:sldMk cId="719371953" sldId="273"/>
            <ac:spMk id="12" creationId="{8DA68EC8-B5AC-60EA-2BF4-9EE108009934}"/>
          </ac:spMkLst>
        </pc:spChg>
        <pc:picChg chg="mod">
          <ac:chgData name="Navgale, Revati Shirish" userId="S::rxn220009@utdallas.edu::e6406316-f87a-47b9-8857-89435125958f" providerId="AD" clId="Web-{147626C8-5262-44DC-86FB-8CEB8B69CB43}" dt="2023-05-03T19:00:28.345" v="2" actId="14100"/>
          <ac:picMkLst>
            <pc:docMk/>
            <pc:sldMk cId="719371953" sldId="273"/>
            <ac:picMk id="4" creationId="{60E9669A-943B-8132-96BD-65DAED6C8C35}"/>
          </ac:picMkLst>
        </pc:picChg>
        <pc:picChg chg="mod">
          <ac:chgData name="Navgale, Revati Shirish" userId="S::rxn220009@utdallas.edu::e6406316-f87a-47b9-8857-89435125958f" providerId="AD" clId="Web-{147626C8-5262-44DC-86FB-8CEB8B69CB43}" dt="2023-05-03T19:00:53.689" v="6" actId="14100"/>
          <ac:picMkLst>
            <pc:docMk/>
            <pc:sldMk cId="719371953" sldId="273"/>
            <ac:picMk id="6" creationId="{90DD3161-A8ED-71B4-1297-49C6536004BD}"/>
          </ac:picMkLst>
        </pc:picChg>
        <pc:picChg chg="mod">
          <ac:chgData name="Navgale, Revati Shirish" userId="S::rxn220009@utdallas.edu::e6406316-f87a-47b9-8857-89435125958f" providerId="AD" clId="Web-{147626C8-5262-44DC-86FB-8CEB8B69CB43}" dt="2023-05-03T19:00:21.251" v="1" actId="14100"/>
          <ac:picMkLst>
            <pc:docMk/>
            <pc:sldMk cId="719371953" sldId="273"/>
            <ac:picMk id="7" creationId="{45ABBABF-DA48-5988-189F-C633CA787E6B}"/>
          </ac:picMkLst>
        </pc:picChg>
      </pc:sldChg>
      <pc:sldChg chg="ord">
        <pc:chgData name="Navgale, Revati Shirish" userId="S::rxn220009@utdallas.edu::e6406316-f87a-47b9-8857-89435125958f" providerId="AD" clId="Web-{147626C8-5262-44DC-86FB-8CEB8B69CB43}" dt="2023-05-03T19:12:34.839" v="113"/>
        <pc:sldMkLst>
          <pc:docMk/>
          <pc:sldMk cId="2065552998" sldId="274"/>
        </pc:sldMkLst>
      </pc:sldChg>
    </pc:docChg>
  </pc:docChgLst>
  <pc:docChgLst>
    <pc:chgData name="Rahman, Md Raiyan" userId="S::mxr220050@utdallas.edu::71098a16-90bd-49ca-bdfc-026066f3475a" providerId="AD" clId="Web-{B8833C12-DF0A-4C43-8E84-FBFC14932632}"/>
    <pc:docChg chg="modSld">
      <pc:chgData name="Rahman, Md Raiyan" userId="S::mxr220050@utdallas.edu::71098a16-90bd-49ca-bdfc-026066f3475a" providerId="AD" clId="Web-{B8833C12-DF0A-4C43-8E84-FBFC14932632}" dt="2023-05-03T19:02:53.133" v="214" actId="20577"/>
      <pc:docMkLst>
        <pc:docMk/>
      </pc:docMkLst>
      <pc:sldChg chg="addSp delSp modSp">
        <pc:chgData name="Rahman, Md Raiyan" userId="S::mxr220050@utdallas.edu::71098a16-90bd-49ca-bdfc-026066f3475a" providerId="AD" clId="Web-{B8833C12-DF0A-4C43-8E84-FBFC14932632}" dt="2023-05-03T19:02:53.133" v="214" actId="20577"/>
        <pc:sldMkLst>
          <pc:docMk/>
          <pc:sldMk cId="1743363403" sldId="269"/>
        </pc:sldMkLst>
        <pc:spChg chg="add mod">
          <ac:chgData name="Rahman, Md Raiyan" userId="S::mxr220050@utdallas.edu::71098a16-90bd-49ca-bdfc-026066f3475a" providerId="AD" clId="Web-{B8833C12-DF0A-4C43-8E84-FBFC14932632}" dt="2023-05-03T19:02:53.133" v="214" actId="20577"/>
          <ac:spMkLst>
            <pc:docMk/>
            <pc:sldMk cId="1743363403" sldId="269"/>
            <ac:spMk id="5" creationId="{333D2954-67BA-3332-4F29-EC97B407EDB0}"/>
          </ac:spMkLst>
        </pc:spChg>
        <pc:spChg chg="del mod">
          <ac:chgData name="Rahman, Md Raiyan" userId="S::mxr220050@utdallas.edu::71098a16-90bd-49ca-bdfc-026066f3475a" providerId="AD" clId="Web-{B8833C12-DF0A-4C43-8E84-FBFC14932632}" dt="2023-05-03T19:00:39.983" v="3"/>
          <ac:spMkLst>
            <pc:docMk/>
            <pc:sldMk cId="1743363403" sldId="269"/>
            <ac:spMk id="12" creationId="{BB1984BE-2114-BB65-F037-3C4AD63C42AE}"/>
          </ac:spMkLst>
        </pc:spChg>
      </pc:sldChg>
    </pc:docChg>
  </pc:docChgLst>
  <pc:docChgLst>
    <pc:chgData name="Guest User" providerId="Windows Live" clId="Web-{71954754-CD3E-49AF-906A-6625BDD75B41}"/>
    <pc:docChg chg="modSld">
      <pc:chgData name="Guest User" userId="" providerId="Windows Live" clId="Web-{71954754-CD3E-49AF-906A-6625BDD75B41}" dt="2024-03-14T03:10:44.309" v="16" actId="20577"/>
      <pc:docMkLst>
        <pc:docMk/>
      </pc:docMkLst>
      <pc:sldChg chg="modSp">
        <pc:chgData name="Guest User" userId="" providerId="Windows Live" clId="Web-{71954754-CD3E-49AF-906A-6625BDD75B41}" dt="2024-03-14T03:10:44.309" v="16" actId="20577"/>
        <pc:sldMkLst>
          <pc:docMk/>
          <pc:sldMk cId="2651504857" sldId="257"/>
        </pc:sldMkLst>
        <pc:spChg chg="mod">
          <ac:chgData name="Guest User" userId="" providerId="Windows Live" clId="Web-{71954754-CD3E-49AF-906A-6625BDD75B41}" dt="2024-03-14T03:10:44.309" v="16" actId="20577"/>
          <ac:spMkLst>
            <pc:docMk/>
            <pc:sldMk cId="2651504857" sldId="257"/>
            <ac:spMk id="6" creationId="{752778C9-03C3-44FA-7466-0B48ABC9CE98}"/>
          </ac:spMkLst>
        </pc:spChg>
      </pc:sldChg>
    </pc:docChg>
  </pc:docChgLst>
  <pc:docChgLst>
    <pc:chgData name="Navgale, Revati Shirish" userId="S::rxn220009@utdallas.edu::e6406316-f87a-47b9-8857-89435125958f" providerId="AD" clId="Web-{6A8F3FBB-BF67-4C90-8D38-FD5E1545705E}"/>
    <pc:docChg chg="modSld sldOrd">
      <pc:chgData name="Navgale, Revati Shirish" userId="S::rxn220009@utdallas.edu::e6406316-f87a-47b9-8857-89435125958f" providerId="AD" clId="Web-{6A8F3FBB-BF67-4C90-8D38-FD5E1545705E}" dt="2023-05-03T18:52:35.727" v="116" actId="14100"/>
      <pc:docMkLst>
        <pc:docMk/>
      </pc:docMkLst>
      <pc:sldChg chg="addSp">
        <pc:chgData name="Navgale, Revati Shirish" userId="S::rxn220009@utdallas.edu::e6406316-f87a-47b9-8857-89435125958f" providerId="AD" clId="Web-{6A8F3FBB-BF67-4C90-8D38-FD5E1545705E}" dt="2023-05-03T18:46:02.261" v="109"/>
        <pc:sldMkLst>
          <pc:docMk/>
          <pc:sldMk cId="195517751" sldId="256"/>
        </pc:sldMkLst>
        <pc:picChg chg="add">
          <ac:chgData name="Navgale, Revati Shirish" userId="S::rxn220009@utdallas.edu::e6406316-f87a-47b9-8857-89435125958f" providerId="AD" clId="Web-{6A8F3FBB-BF67-4C90-8D38-FD5E1545705E}" dt="2023-05-03T18:46:02.261" v="109"/>
          <ac:picMkLst>
            <pc:docMk/>
            <pc:sldMk cId="195517751" sldId="256"/>
            <ac:picMk id="3" creationId="{40727EBF-B60D-BC03-1C6B-57F468C2EBA8}"/>
          </ac:picMkLst>
        </pc:picChg>
      </pc:sldChg>
      <pc:sldChg chg="addSp modSp">
        <pc:chgData name="Navgale, Revati Shirish" userId="S::rxn220009@utdallas.edu::e6406316-f87a-47b9-8857-89435125958f" providerId="AD" clId="Web-{6A8F3FBB-BF67-4C90-8D38-FD5E1545705E}" dt="2023-05-03T18:45:56.355" v="108" actId="1076"/>
        <pc:sldMkLst>
          <pc:docMk/>
          <pc:sldMk cId="1013543447" sldId="259"/>
        </pc:sldMkLst>
        <pc:spChg chg="mod">
          <ac:chgData name="Navgale, Revati Shirish" userId="S::rxn220009@utdallas.edu::e6406316-f87a-47b9-8857-89435125958f" providerId="AD" clId="Web-{6A8F3FBB-BF67-4C90-8D38-FD5E1545705E}" dt="2023-05-03T18:44:35.868" v="104" actId="20577"/>
          <ac:spMkLst>
            <pc:docMk/>
            <pc:sldMk cId="1013543447" sldId="259"/>
            <ac:spMk id="4" creationId="{5A527B42-9234-84D4-E29B-E92E100DDE84}"/>
          </ac:spMkLst>
        </pc:spChg>
        <pc:picChg chg="add mod">
          <ac:chgData name="Navgale, Revati Shirish" userId="S::rxn220009@utdallas.edu::e6406316-f87a-47b9-8857-89435125958f" providerId="AD" clId="Web-{6A8F3FBB-BF67-4C90-8D38-FD5E1545705E}" dt="2023-05-03T18:44:07.492" v="98" actId="1076"/>
          <ac:picMkLst>
            <pc:docMk/>
            <pc:sldMk cId="1013543447" sldId="259"/>
            <ac:picMk id="3" creationId="{45FA270A-9518-BEDC-DC2E-69A21415EDAB}"/>
          </ac:picMkLst>
        </pc:picChg>
        <pc:picChg chg="add mod">
          <ac:chgData name="Navgale, Revati Shirish" userId="S::rxn220009@utdallas.edu::e6406316-f87a-47b9-8857-89435125958f" providerId="AD" clId="Web-{6A8F3FBB-BF67-4C90-8D38-FD5E1545705E}" dt="2023-05-03T18:45:56.355" v="108" actId="1076"/>
          <ac:picMkLst>
            <pc:docMk/>
            <pc:sldMk cId="1013543447" sldId="259"/>
            <ac:picMk id="6" creationId="{DDD91861-36F6-7C2A-2F49-48C6ABD93250}"/>
          </ac:picMkLst>
        </pc:picChg>
      </pc:sldChg>
      <pc:sldChg chg="ord">
        <pc:chgData name="Navgale, Revati Shirish" userId="S::rxn220009@utdallas.edu::e6406316-f87a-47b9-8857-89435125958f" providerId="AD" clId="Web-{6A8F3FBB-BF67-4C90-8D38-FD5E1545705E}" dt="2023-05-03T18:36:14.962" v="1"/>
        <pc:sldMkLst>
          <pc:docMk/>
          <pc:sldMk cId="2986188100" sldId="265"/>
        </pc:sldMkLst>
      </pc:sldChg>
      <pc:sldChg chg="modSp ord">
        <pc:chgData name="Navgale, Revati Shirish" userId="S::rxn220009@utdallas.edu::e6406316-f87a-47b9-8857-89435125958f" providerId="AD" clId="Web-{6A8F3FBB-BF67-4C90-8D38-FD5E1545705E}" dt="2023-05-03T18:51:13.256" v="112"/>
        <pc:sldMkLst>
          <pc:docMk/>
          <pc:sldMk cId="363090541" sldId="266"/>
        </pc:sldMkLst>
        <pc:spChg chg="mod">
          <ac:chgData name="Navgale, Revati Shirish" userId="S::rxn220009@utdallas.edu::e6406316-f87a-47b9-8857-89435125958f" providerId="AD" clId="Web-{6A8F3FBB-BF67-4C90-8D38-FD5E1545705E}" dt="2023-05-03T18:51:13.256" v="112"/>
          <ac:spMkLst>
            <pc:docMk/>
            <pc:sldMk cId="363090541" sldId="266"/>
            <ac:spMk id="7" creationId="{72D05A18-990E-A8D5-60E4-DF823F593204}"/>
          </ac:spMkLst>
        </pc:spChg>
      </pc:sldChg>
      <pc:sldChg chg="modSp ord">
        <pc:chgData name="Navgale, Revati Shirish" userId="S::rxn220009@utdallas.edu::e6406316-f87a-47b9-8857-89435125958f" providerId="AD" clId="Web-{6A8F3FBB-BF67-4C90-8D38-FD5E1545705E}" dt="2023-05-03T18:52:35.727" v="116" actId="14100"/>
        <pc:sldMkLst>
          <pc:docMk/>
          <pc:sldMk cId="1812603096" sldId="267"/>
        </pc:sldMkLst>
        <pc:spChg chg="mod">
          <ac:chgData name="Navgale, Revati Shirish" userId="S::rxn220009@utdallas.edu::e6406316-f87a-47b9-8857-89435125958f" providerId="AD" clId="Web-{6A8F3FBB-BF67-4C90-8D38-FD5E1545705E}" dt="2023-05-03T18:52:35.727" v="116" actId="14100"/>
          <ac:spMkLst>
            <pc:docMk/>
            <pc:sldMk cId="1812603096" sldId="267"/>
            <ac:spMk id="4" creationId="{9642D5FA-54E1-6D5A-49C3-DBC6B3CB8B90}"/>
          </ac:spMkLst>
        </pc:spChg>
      </pc:sldChg>
      <pc:sldChg chg="ord">
        <pc:chgData name="Navgale, Revati Shirish" userId="S::rxn220009@utdallas.edu::e6406316-f87a-47b9-8857-89435125958f" providerId="AD" clId="Web-{6A8F3FBB-BF67-4C90-8D38-FD5E1545705E}" dt="2023-05-03T18:37:04.494" v="4"/>
        <pc:sldMkLst>
          <pc:docMk/>
          <pc:sldMk cId="2184480777" sldId="268"/>
        </pc:sldMkLst>
      </pc:sldChg>
      <pc:sldChg chg="modSp">
        <pc:chgData name="Navgale, Revati Shirish" userId="S::rxn220009@utdallas.edu::e6406316-f87a-47b9-8857-89435125958f" providerId="AD" clId="Web-{6A8F3FBB-BF67-4C90-8D38-FD5E1545705E}" dt="2023-05-03T18:35:32.851" v="0" actId="1076"/>
        <pc:sldMkLst>
          <pc:docMk/>
          <pc:sldMk cId="1743363403" sldId="269"/>
        </pc:sldMkLst>
        <pc:picChg chg="mod">
          <ac:chgData name="Navgale, Revati Shirish" userId="S::rxn220009@utdallas.edu::e6406316-f87a-47b9-8857-89435125958f" providerId="AD" clId="Web-{6A8F3FBB-BF67-4C90-8D38-FD5E1545705E}" dt="2023-05-03T18:35:32.851" v="0" actId="1076"/>
          <ac:picMkLst>
            <pc:docMk/>
            <pc:sldMk cId="1743363403" sldId="269"/>
            <ac:picMk id="7" creationId="{5A6584A0-7743-064F-2AE0-C7B165DE553E}"/>
          </ac:picMkLst>
        </pc:picChg>
      </pc:sldChg>
      <pc:sldChg chg="addSp delSp modSp">
        <pc:chgData name="Navgale, Revati Shirish" userId="S::rxn220009@utdallas.edu::e6406316-f87a-47b9-8857-89435125958f" providerId="AD" clId="Web-{6A8F3FBB-BF67-4C90-8D38-FD5E1545705E}" dt="2023-05-03T18:46:16.262" v="111" actId="1076"/>
        <pc:sldMkLst>
          <pc:docMk/>
          <pc:sldMk cId="719371953" sldId="273"/>
        </pc:sldMkLst>
        <pc:spChg chg="mod">
          <ac:chgData name="Navgale, Revati Shirish" userId="S::rxn220009@utdallas.edu::e6406316-f87a-47b9-8857-89435125958f" providerId="AD" clId="Web-{6A8F3FBB-BF67-4C90-8D38-FD5E1545705E}" dt="2023-05-03T18:43:24.772" v="89" actId="1076"/>
          <ac:spMkLst>
            <pc:docMk/>
            <pc:sldMk cId="719371953" sldId="273"/>
            <ac:spMk id="10" creationId="{291AC409-9CF1-2255-960F-FFBFF9C4BB70}"/>
          </ac:spMkLst>
        </pc:spChg>
        <pc:spChg chg="mod">
          <ac:chgData name="Navgale, Revati Shirish" userId="S::rxn220009@utdallas.edu::e6406316-f87a-47b9-8857-89435125958f" providerId="AD" clId="Web-{6A8F3FBB-BF67-4C90-8D38-FD5E1545705E}" dt="2023-05-03T18:42:55.443" v="83" actId="1076"/>
          <ac:spMkLst>
            <pc:docMk/>
            <pc:sldMk cId="719371953" sldId="273"/>
            <ac:spMk id="11" creationId="{B989843F-9733-6BE2-8440-F21374158406}"/>
          </ac:spMkLst>
        </pc:spChg>
        <pc:spChg chg="mod">
          <ac:chgData name="Navgale, Revati Shirish" userId="S::rxn220009@utdallas.edu::e6406316-f87a-47b9-8857-89435125958f" providerId="AD" clId="Web-{6A8F3FBB-BF67-4C90-8D38-FD5E1545705E}" dt="2023-05-03T18:43:15.100" v="88" actId="1076"/>
          <ac:spMkLst>
            <pc:docMk/>
            <pc:sldMk cId="719371953" sldId="273"/>
            <ac:spMk id="12" creationId="{8DA68EC8-B5AC-60EA-2BF4-9EE108009934}"/>
          </ac:spMkLst>
        </pc:spChg>
        <pc:picChg chg="add del mod">
          <ac:chgData name="Navgale, Revati Shirish" userId="S::rxn220009@utdallas.edu::e6406316-f87a-47b9-8857-89435125958f" providerId="AD" clId="Web-{6A8F3FBB-BF67-4C90-8D38-FD5E1545705E}" dt="2023-05-03T18:41:50.894" v="78"/>
          <ac:picMkLst>
            <pc:docMk/>
            <pc:sldMk cId="719371953" sldId="273"/>
            <ac:picMk id="2" creationId="{28FA0F2D-F916-AD95-0A61-FF7A5F8D4D74}"/>
          </ac:picMkLst>
        </pc:picChg>
        <pc:picChg chg="add mod">
          <ac:chgData name="Navgale, Revati Shirish" userId="S::rxn220009@utdallas.edu::e6406316-f87a-47b9-8857-89435125958f" providerId="AD" clId="Web-{6A8F3FBB-BF67-4C90-8D38-FD5E1545705E}" dt="2023-05-03T18:46:16.262" v="111" actId="1076"/>
          <ac:picMkLst>
            <pc:docMk/>
            <pc:sldMk cId="719371953" sldId="273"/>
            <ac:picMk id="3" creationId="{59FCEF27-2726-F020-64F4-4C19ED6F9DC5}"/>
          </ac:picMkLst>
        </pc:picChg>
        <pc:picChg chg="add mod">
          <ac:chgData name="Navgale, Revati Shirish" userId="S::rxn220009@utdallas.edu::e6406316-f87a-47b9-8857-89435125958f" providerId="AD" clId="Web-{6A8F3FBB-BF67-4C90-8D38-FD5E1545705E}" dt="2023-05-03T18:43:06.381" v="87" actId="1076"/>
          <ac:picMkLst>
            <pc:docMk/>
            <pc:sldMk cId="719371953" sldId="273"/>
            <ac:picMk id="4" creationId="{60E9669A-943B-8132-96BD-65DAED6C8C35}"/>
          </ac:picMkLst>
        </pc:picChg>
        <pc:picChg chg="add mod">
          <ac:chgData name="Navgale, Revati Shirish" userId="S::rxn220009@utdallas.edu::e6406316-f87a-47b9-8857-89435125958f" providerId="AD" clId="Web-{6A8F3FBB-BF67-4C90-8D38-FD5E1545705E}" dt="2023-05-03T18:43:27.522" v="90" actId="1076"/>
          <ac:picMkLst>
            <pc:docMk/>
            <pc:sldMk cId="719371953" sldId="273"/>
            <ac:picMk id="6" creationId="{90DD3161-A8ED-71B4-1297-49C6536004BD}"/>
          </ac:picMkLst>
        </pc:picChg>
        <pc:picChg chg="mod">
          <ac:chgData name="Navgale, Revati Shirish" userId="S::rxn220009@utdallas.edu::e6406316-f87a-47b9-8857-89435125958f" providerId="AD" clId="Web-{6A8F3FBB-BF67-4C90-8D38-FD5E1545705E}" dt="2023-05-03T18:43:33.819" v="91" actId="1076"/>
          <ac:picMkLst>
            <pc:docMk/>
            <pc:sldMk cId="719371953" sldId="273"/>
            <ac:picMk id="7" creationId="{45ABBABF-DA48-5988-189F-C633CA787E6B}"/>
          </ac:picMkLst>
        </pc:picChg>
      </pc:sldChg>
    </pc:docChg>
  </pc:docChgLst>
  <pc:docChgLst>
    <pc:chgData name="Revati Navgale" userId="1a758d0e876ef80c" providerId="LiveId" clId="{EFD2F22D-3105-4383-9FC0-E97E87CA5A00}"/>
    <pc:docChg chg="modSld">
      <pc:chgData name="Revati Navgale" userId="1a758d0e876ef80c" providerId="LiveId" clId="{EFD2F22D-3105-4383-9FC0-E97E87CA5A00}" dt="2024-03-14T03:23:41.552" v="1" actId="20577"/>
      <pc:docMkLst>
        <pc:docMk/>
      </pc:docMkLst>
      <pc:sldChg chg="modSp mod">
        <pc:chgData name="Revati Navgale" userId="1a758d0e876ef80c" providerId="LiveId" clId="{EFD2F22D-3105-4383-9FC0-E97E87CA5A00}" dt="2024-03-14T03:23:41.552" v="1" actId="20577"/>
        <pc:sldMkLst>
          <pc:docMk/>
          <pc:sldMk cId="2651504857" sldId="257"/>
        </pc:sldMkLst>
        <pc:spChg chg="mod">
          <ac:chgData name="Revati Navgale" userId="1a758d0e876ef80c" providerId="LiveId" clId="{EFD2F22D-3105-4383-9FC0-E97E87CA5A00}" dt="2024-03-14T03:23:41.552" v="1" actId="20577"/>
          <ac:spMkLst>
            <pc:docMk/>
            <pc:sldMk cId="2651504857" sldId="257"/>
            <ac:spMk id="6" creationId="{752778C9-03C3-44FA-7466-0B48ABC9CE98}"/>
          </ac:spMkLst>
        </pc:spChg>
      </pc:sldChg>
    </pc:docChg>
  </pc:docChgLst>
  <pc:docChgLst>
    <pc:chgData name="Iqbal, Mashiyat" userId="S::mxi210031@utdallas.edu::d3db1492-3baa-48cc-a446-d612bf10d1e8" providerId="AD" clId="Web-{FB5C49D3-BC9D-4AF5-AD0B-E935FE775B62}"/>
    <pc:docChg chg="sldOrd">
      <pc:chgData name="Iqbal, Mashiyat" userId="S::mxi210031@utdallas.edu::d3db1492-3baa-48cc-a446-d612bf10d1e8" providerId="AD" clId="Web-{FB5C49D3-BC9D-4AF5-AD0B-E935FE775B62}" dt="2023-05-03T17:58:38.268" v="1"/>
      <pc:docMkLst>
        <pc:docMk/>
      </pc:docMkLst>
      <pc:sldChg chg="ord">
        <pc:chgData name="Iqbal, Mashiyat" userId="S::mxi210031@utdallas.edu::d3db1492-3baa-48cc-a446-d612bf10d1e8" providerId="AD" clId="Web-{FB5C49D3-BC9D-4AF5-AD0B-E935FE775B62}" dt="2023-05-03T17:58:38.268" v="1"/>
        <pc:sldMkLst>
          <pc:docMk/>
          <pc:sldMk cId="1812603096" sldId="267"/>
        </pc:sldMkLst>
      </pc:sldChg>
    </pc:docChg>
  </pc:docChgLst>
  <pc:docChgLst>
    <pc:chgData name="Rahman, Md Raiyan" userId="S::mxr220050@utdallas.edu::71098a16-90bd-49ca-bdfc-026066f3475a" providerId="AD" clId="Web-{B5203CD1-E0D6-464F-A8D6-D12BE70B1066}"/>
    <pc:docChg chg="addSld modSld sldOrd">
      <pc:chgData name="Rahman, Md Raiyan" userId="S::mxr220050@utdallas.edu::71098a16-90bd-49ca-bdfc-026066f3475a" providerId="AD" clId="Web-{B5203CD1-E0D6-464F-A8D6-D12BE70B1066}" dt="2023-05-03T14:47:35.898" v="100" actId="1076"/>
      <pc:docMkLst>
        <pc:docMk/>
      </pc:docMkLst>
      <pc:sldChg chg="addSp delSp modSp new ord">
        <pc:chgData name="Rahman, Md Raiyan" userId="S::mxr220050@utdallas.edu::71098a16-90bd-49ca-bdfc-026066f3475a" providerId="AD" clId="Web-{B5203CD1-E0D6-464F-A8D6-D12BE70B1066}" dt="2023-05-03T14:47:35.898" v="100" actId="1076"/>
        <pc:sldMkLst>
          <pc:docMk/>
          <pc:sldMk cId="719371953" sldId="273"/>
        </pc:sldMkLst>
        <pc:spChg chg="del">
          <ac:chgData name="Rahman, Md Raiyan" userId="S::mxr220050@utdallas.edu::71098a16-90bd-49ca-bdfc-026066f3475a" providerId="AD" clId="Web-{B5203CD1-E0D6-464F-A8D6-D12BE70B1066}" dt="2023-05-03T14:40:51.821" v="2"/>
          <ac:spMkLst>
            <pc:docMk/>
            <pc:sldMk cId="719371953" sldId="273"/>
            <ac:spMk id="2" creationId="{30F832BA-B602-D1D1-29CF-686C5CDDE7CE}"/>
          </ac:spMkLst>
        </pc:spChg>
        <pc:spChg chg="del">
          <ac:chgData name="Rahman, Md Raiyan" userId="S::mxr220050@utdallas.edu::71098a16-90bd-49ca-bdfc-026066f3475a" providerId="AD" clId="Web-{B5203CD1-E0D6-464F-A8D6-D12BE70B1066}" dt="2023-05-03T14:40:54.962" v="3"/>
          <ac:spMkLst>
            <pc:docMk/>
            <pc:sldMk cId="719371953" sldId="273"/>
            <ac:spMk id="3" creationId="{6395DCE0-0033-829F-2272-BF55B9F238DB}"/>
          </ac:spMkLst>
        </pc:spChg>
        <pc:spChg chg="add mod">
          <ac:chgData name="Rahman, Md Raiyan" userId="S::mxr220050@utdallas.edu::71098a16-90bd-49ca-bdfc-026066f3475a" providerId="AD" clId="Web-{B5203CD1-E0D6-464F-A8D6-D12BE70B1066}" dt="2023-05-03T14:42:12.089" v="27" actId="1076"/>
          <ac:spMkLst>
            <pc:docMk/>
            <pc:sldMk cId="719371953" sldId="273"/>
            <ac:spMk id="5" creationId="{56430CC6-FC58-D323-E741-3A3056B94081}"/>
          </ac:spMkLst>
        </pc:spChg>
        <pc:spChg chg="add mod">
          <ac:chgData name="Rahman, Md Raiyan" userId="S::mxr220050@utdallas.edu::71098a16-90bd-49ca-bdfc-026066f3475a" providerId="AD" clId="Web-{B5203CD1-E0D6-464F-A8D6-D12BE70B1066}" dt="2023-05-03T14:46:39.755" v="70" actId="1076"/>
          <ac:spMkLst>
            <pc:docMk/>
            <pc:sldMk cId="719371953" sldId="273"/>
            <ac:spMk id="10" creationId="{291AC409-9CF1-2255-960F-FFBFF9C4BB70}"/>
          </ac:spMkLst>
        </pc:spChg>
        <pc:spChg chg="add mod">
          <ac:chgData name="Rahman, Md Raiyan" userId="S::mxr220050@utdallas.edu::71098a16-90bd-49ca-bdfc-026066f3475a" providerId="AD" clId="Web-{B5203CD1-E0D6-464F-A8D6-D12BE70B1066}" dt="2023-05-03T14:47:15.959" v="91" actId="20577"/>
          <ac:spMkLst>
            <pc:docMk/>
            <pc:sldMk cId="719371953" sldId="273"/>
            <ac:spMk id="11" creationId="{B989843F-9733-6BE2-8440-F21374158406}"/>
          </ac:spMkLst>
        </pc:spChg>
        <pc:spChg chg="add mod">
          <ac:chgData name="Rahman, Md Raiyan" userId="S::mxr220050@utdallas.edu::71098a16-90bd-49ca-bdfc-026066f3475a" providerId="AD" clId="Web-{B5203CD1-E0D6-464F-A8D6-D12BE70B1066}" dt="2023-05-03T14:47:35.898" v="100" actId="1076"/>
          <ac:spMkLst>
            <pc:docMk/>
            <pc:sldMk cId="719371953" sldId="273"/>
            <ac:spMk id="12" creationId="{8DA68EC8-B5AC-60EA-2BF4-9EE108009934}"/>
          </ac:spMkLst>
        </pc:spChg>
        <pc:picChg chg="add mod">
          <ac:chgData name="Rahman, Md Raiyan" userId="S::mxr220050@utdallas.edu::71098a16-90bd-49ca-bdfc-026066f3475a" providerId="AD" clId="Web-{B5203CD1-E0D6-464F-A8D6-D12BE70B1066}" dt="2023-05-03T14:45:33.737" v="38" actId="1076"/>
          <ac:picMkLst>
            <pc:docMk/>
            <pc:sldMk cId="719371953" sldId="273"/>
            <ac:picMk id="6" creationId="{D8170FB6-DB12-87BF-B76F-1A7C79F50790}"/>
          </ac:picMkLst>
        </pc:picChg>
        <pc:picChg chg="add mod">
          <ac:chgData name="Rahman, Md Raiyan" userId="S::mxr220050@utdallas.edu::71098a16-90bd-49ca-bdfc-026066f3475a" providerId="AD" clId="Web-{B5203CD1-E0D6-464F-A8D6-D12BE70B1066}" dt="2023-05-03T14:45:42.894" v="40" actId="1076"/>
          <ac:picMkLst>
            <pc:docMk/>
            <pc:sldMk cId="719371953" sldId="273"/>
            <ac:picMk id="7" creationId="{45ABBABF-DA48-5988-189F-C633CA787E6B}"/>
          </ac:picMkLst>
        </pc:picChg>
        <pc:picChg chg="add mod">
          <ac:chgData name="Rahman, Md Raiyan" userId="S::mxr220050@utdallas.edu::71098a16-90bd-49ca-bdfc-026066f3475a" providerId="AD" clId="Web-{B5203CD1-E0D6-464F-A8D6-D12BE70B1066}" dt="2023-05-03T14:45:37.893" v="39" actId="1076"/>
          <ac:picMkLst>
            <pc:docMk/>
            <pc:sldMk cId="719371953" sldId="273"/>
            <ac:picMk id="8" creationId="{062152E6-1704-9196-570F-2C780EF89722}"/>
          </ac:picMkLst>
        </pc:picChg>
      </pc:sldChg>
    </pc:docChg>
  </pc:docChgLst>
  <pc:docChgLst>
    <pc:chgData name="Navgale, Revati Shirish" userId="S::rxn220009@utdallas.edu::e6406316-f87a-47b9-8857-89435125958f" providerId="AD" clId="Web-{7FE379E3-A0BD-4D03-BDB8-E744DBD40BA3}"/>
    <pc:docChg chg="modSld">
      <pc:chgData name="Navgale, Revati Shirish" userId="S::rxn220009@utdallas.edu::e6406316-f87a-47b9-8857-89435125958f" providerId="AD" clId="Web-{7FE379E3-A0BD-4D03-BDB8-E744DBD40BA3}" dt="2023-05-03T18:58:42.248" v="31" actId="20577"/>
      <pc:docMkLst>
        <pc:docMk/>
      </pc:docMkLst>
      <pc:sldChg chg="addSp delSp modSp">
        <pc:chgData name="Navgale, Revati Shirish" userId="S::rxn220009@utdallas.edu::e6406316-f87a-47b9-8857-89435125958f" providerId="AD" clId="Web-{7FE379E3-A0BD-4D03-BDB8-E744DBD40BA3}" dt="2023-05-03T18:58:42.248" v="31" actId="20577"/>
        <pc:sldMkLst>
          <pc:docMk/>
          <pc:sldMk cId="3152408905" sldId="270"/>
        </pc:sldMkLst>
        <pc:spChg chg="add del">
          <ac:chgData name="Navgale, Revati Shirish" userId="S::rxn220009@utdallas.edu::e6406316-f87a-47b9-8857-89435125958f" providerId="AD" clId="Web-{7FE379E3-A0BD-4D03-BDB8-E744DBD40BA3}" dt="2023-05-03T18:56:07.822" v="5"/>
          <ac:spMkLst>
            <pc:docMk/>
            <pc:sldMk cId="3152408905" sldId="270"/>
            <ac:spMk id="4" creationId="{8E88E22F-8F84-A8DF-9BF0-298AEE207D5D}"/>
          </ac:spMkLst>
        </pc:spChg>
        <pc:spChg chg="add del mod">
          <ac:chgData name="Navgale, Revati Shirish" userId="S::rxn220009@utdallas.edu::e6406316-f87a-47b9-8857-89435125958f" providerId="AD" clId="Web-{7FE379E3-A0BD-4D03-BDB8-E744DBD40BA3}" dt="2023-05-03T18:57:38.855" v="18"/>
          <ac:spMkLst>
            <pc:docMk/>
            <pc:sldMk cId="3152408905" sldId="270"/>
            <ac:spMk id="6" creationId="{9FA6BC81-AF14-8E29-03B3-05864353EF2C}"/>
          </ac:spMkLst>
        </pc:spChg>
        <pc:spChg chg="mod">
          <ac:chgData name="Navgale, Revati Shirish" userId="S::rxn220009@utdallas.edu::e6406316-f87a-47b9-8857-89435125958f" providerId="AD" clId="Web-{7FE379E3-A0BD-4D03-BDB8-E744DBD40BA3}" dt="2023-05-03T18:58:42.248" v="31" actId="20577"/>
          <ac:spMkLst>
            <pc:docMk/>
            <pc:sldMk cId="3152408905" sldId="270"/>
            <ac:spMk id="7" creationId="{72D05A18-990E-A8D5-60E4-DF823F593204}"/>
          </ac:spMkLst>
        </pc:spChg>
        <pc:spChg chg="add mod">
          <ac:chgData name="Navgale, Revati Shirish" userId="S::rxn220009@utdallas.edu::e6406316-f87a-47b9-8857-89435125958f" providerId="AD" clId="Web-{7FE379E3-A0BD-4D03-BDB8-E744DBD40BA3}" dt="2023-05-03T18:57:10.026" v="11" actId="1076"/>
          <ac:spMkLst>
            <pc:docMk/>
            <pc:sldMk cId="3152408905" sldId="270"/>
            <ac:spMk id="9" creationId="{09E6FD6F-F265-BD44-4431-7378BDD7A0C3}"/>
          </ac:spMkLst>
        </pc:spChg>
        <pc:spChg chg="add mod">
          <ac:chgData name="Navgale, Revati Shirish" userId="S::rxn220009@utdallas.edu::e6406316-f87a-47b9-8857-89435125958f" providerId="AD" clId="Web-{7FE379E3-A0BD-4D03-BDB8-E744DBD40BA3}" dt="2023-05-03T18:57:36.308" v="17" actId="1076"/>
          <ac:spMkLst>
            <pc:docMk/>
            <pc:sldMk cId="3152408905" sldId="270"/>
            <ac:spMk id="11" creationId="{B7613099-3219-3F1A-0006-AB1AB5362D7D}"/>
          </ac:spMkLst>
        </pc:spChg>
        <pc:spChg chg="add del">
          <ac:chgData name="Navgale, Revati Shirish" userId="S::rxn220009@utdallas.edu::e6406316-f87a-47b9-8857-89435125958f" providerId="AD" clId="Web-{7FE379E3-A0BD-4D03-BDB8-E744DBD40BA3}" dt="2023-05-03T18:57:28.402" v="16"/>
          <ac:spMkLst>
            <pc:docMk/>
            <pc:sldMk cId="3152408905" sldId="270"/>
            <ac:spMk id="15" creationId="{94B399F4-8B19-2448-1F55-75BA3CAE4378}"/>
          </ac:spMkLst>
        </pc:spChg>
        <pc:spChg chg="add mod">
          <ac:chgData name="Navgale, Revati Shirish" userId="S::rxn220009@utdallas.edu::e6406316-f87a-47b9-8857-89435125958f" providerId="AD" clId="Web-{7FE379E3-A0BD-4D03-BDB8-E744DBD40BA3}" dt="2023-05-03T18:57:44.871" v="20" actId="1076"/>
          <ac:spMkLst>
            <pc:docMk/>
            <pc:sldMk cId="3152408905" sldId="270"/>
            <ac:spMk id="17" creationId="{C6B5A2CB-715A-FFE5-A8D9-4F13ABDF3B6A}"/>
          </ac:spMkLst>
        </pc:spChg>
      </pc:sldChg>
    </pc:docChg>
  </pc:docChgLst>
  <pc:docChgLst>
    <pc:chgData name="Navgale, Revati Shirish" userId="S::rxn220009@utdallas.edu::e6406316-f87a-47b9-8857-89435125958f" providerId="AD" clId="Web-{A48557C8-207B-4697-AF0C-3FC75533E90F}"/>
    <pc:docChg chg="addSld modSld sldOrd">
      <pc:chgData name="Navgale, Revati Shirish" userId="S::rxn220009@utdallas.edu::e6406316-f87a-47b9-8857-89435125958f" providerId="AD" clId="Web-{A48557C8-207B-4697-AF0C-3FC75533E90F}" dt="2023-05-03T22:15:32.416" v="279" actId="1076"/>
      <pc:docMkLst>
        <pc:docMk/>
      </pc:docMkLst>
      <pc:sldChg chg="modSp">
        <pc:chgData name="Navgale, Revati Shirish" userId="S::rxn220009@utdallas.edu::e6406316-f87a-47b9-8857-89435125958f" providerId="AD" clId="Web-{A48557C8-207B-4697-AF0C-3FC75533E90F}" dt="2023-05-03T22:11:37.907" v="256" actId="20577"/>
        <pc:sldMkLst>
          <pc:docMk/>
          <pc:sldMk cId="195517751" sldId="256"/>
        </pc:sldMkLst>
        <pc:spChg chg="mod">
          <ac:chgData name="Navgale, Revati Shirish" userId="S::rxn220009@utdallas.edu::e6406316-f87a-47b9-8857-89435125958f" providerId="AD" clId="Web-{A48557C8-207B-4697-AF0C-3FC75533E90F}" dt="2023-05-03T22:11:37.907" v="256" actId="20577"/>
          <ac:spMkLst>
            <pc:docMk/>
            <pc:sldMk cId="195517751" sldId="256"/>
            <ac:spMk id="9" creationId="{045F6A22-CBBF-5ADA-2835-D28E51DC9D7A}"/>
          </ac:spMkLst>
        </pc:spChg>
      </pc:sldChg>
      <pc:sldChg chg="modSp">
        <pc:chgData name="Navgale, Revati Shirish" userId="S::rxn220009@utdallas.edu::e6406316-f87a-47b9-8857-89435125958f" providerId="AD" clId="Web-{A48557C8-207B-4697-AF0C-3FC75533E90F}" dt="2023-05-03T22:15:32.416" v="279" actId="1076"/>
        <pc:sldMkLst>
          <pc:docMk/>
          <pc:sldMk cId="1013543447" sldId="259"/>
        </pc:sldMkLst>
        <pc:spChg chg="mod">
          <ac:chgData name="Navgale, Revati Shirish" userId="S::rxn220009@utdallas.edu::e6406316-f87a-47b9-8857-89435125958f" providerId="AD" clId="Web-{A48557C8-207B-4697-AF0C-3FC75533E90F}" dt="2023-05-03T22:15:24.806" v="278" actId="20577"/>
          <ac:spMkLst>
            <pc:docMk/>
            <pc:sldMk cId="1013543447" sldId="259"/>
            <ac:spMk id="7" creationId="{6A218395-B3D8-7B62-EA66-F46FB03E9BA0}"/>
          </ac:spMkLst>
        </pc:spChg>
        <pc:spChg chg="mod">
          <ac:chgData name="Navgale, Revati Shirish" userId="S::rxn220009@utdallas.edu::e6406316-f87a-47b9-8857-89435125958f" providerId="AD" clId="Web-{A48557C8-207B-4697-AF0C-3FC75533E90F}" dt="2023-05-03T22:03:18.217" v="166" actId="1076"/>
          <ac:spMkLst>
            <pc:docMk/>
            <pc:sldMk cId="1013543447" sldId="259"/>
            <ac:spMk id="10" creationId="{056410FA-EB98-15BD-68AB-E449765CB575}"/>
          </ac:spMkLst>
        </pc:spChg>
        <pc:spChg chg="mod">
          <ac:chgData name="Navgale, Revati Shirish" userId="S::rxn220009@utdallas.edu::e6406316-f87a-47b9-8857-89435125958f" providerId="AD" clId="Web-{A48557C8-207B-4697-AF0C-3FC75533E90F}" dt="2023-05-03T22:15:32.416" v="279" actId="1076"/>
          <ac:spMkLst>
            <pc:docMk/>
            <pc:sldMk cId="1013543447" sldId="259"/>
            <ac:spMk id="14" creationId="{B7F97ED4-E45F-49EE-F2EA-3F53BB1BB571}"/>
          </ac:spMkLst>
        </pc:spChg>
      </pc:sldChg>
      <pc:sldChg chg="modSp">
        <pc:chgData name="Navgale, Revati Shirish" userId="S::rxn220009@utdallas.edu::e6406316-f87a-47b9-8857-89435125958f" providerId="AD" clId="Web-{A48557C8-207B-4697-AF0C-3FC75533E90F}" dt="2023-05-03T22:02:18.074" v="158" actId="20577"/>
        <pc:sldMkLst>
          <pc:docMk/>
          <pc:sldMk cId="867887967" sldId="262"/>
        </pc:sldMkLst>
        <pc:spChg chg="mod">
          <ac:chgData name="Navgale, Revati Shirish" userId="S::rxn220009@utdallas.edu::e6406316-f87a-47b9-8857-89435125958f" providerId="AD" clId="Web-{A48557C8-207B-4697-AF0C-3FC75533E90F}" dt="2023-05-03T22:02:18.074" v="158" actId="20577"/>
          <ac:spMkLst>
            <pc:docMk/>
            <pc:sldMk cId="867887967" sldId="262"/>
            <ac:spMk id="2" creationId="{37A99313-AD44-5DEE-63DD-F6061FF55F3A}"/>
          </ac:spMkLst>
        </pc:spChg>
        <pc:spChg chg="mod">
          <ac:chgData name="Navgale, Revati Shirish" userId="S::rxn220009@utdallas.edu::e6406316-f87a-47b9-8857-89435125958f" providerId="AD" clId="Web-{A48557C8-207B-4697-AF0C-3FC75533E90F}" dt="2023-05-03T21:55:01.433" v="122" actId="14100"/>
          <ac:spMkLst>
            <pc:docMk/>
            <pc:sldMk cId="867887967" sldId="262"/>
            <ac:spMk id="11" creationId="{0B0901E2-D032-404C-C891-B018199A11C0}"/>
          </ac:spMkLst>
        </pc:spChg>
      </pc:sldChg>
      <pc:sldChg chg="addSp modSp">
        <pc:chgData name="Navgale, Revati Shirish" userId="S::rxn220009@utdallas.edu::e6406316-f87a-47b9-8857-89435125958f" providerId="AD" clId="Web-{A48557C8-207B-4697-AF0C-3FC75533E90F}" dt="2023-05-03T21:49:55.953" v="98" actId="1076"/>
        <pc:sldMkLst>
          <pc:docMk/>
          <pc:sldMk cId="2986188100" sldId="265"/>
        </pc:sldMkLst>
        <pc:spChg chg="add mod">
          <ac:chgData name="Navgale, Revati Shirish" userId="S::rxn220009@utdallas.edu::e6406316-f87a-47b9-8857-89435125958f" providerId="AD" clId="Web-{A48557C8-207B-4697-AF0C-3FC75533E90F}" dt="2023-05-03T21:49:37.733" v="93" actId="1076"/>
          <ac:spMkLst>
            <pc:docMk/>
            <pc:sldMk cId="2986188100" sldId="265"/>
            <ac:spMk id="4" creationId="{29AB3799-878D-CB24-1572-D04EC99E1404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1:49:51.640" v="96" actId="1076"/>
          <ac:spMkLst>
            <pc:docMk/>
            <pc:sldMk cId="2986188100" sldId="265"/>
            <ac:spMk id="7" creationId="{A9EAD0F4-0B8F-60EB-A2B2-A9B183BA95F2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1:49:55.953" v="98" actId="1076"/>
          <ac:spMkLst>
            <pc:docMk/>
            <pc:sldMk cId="2986188100" sldId="265"/>
            <ac:spMk id="10" creationId="{2DF1A076-6057-F81F-9A56-9F044015B54D}"/>
          </ac:spMkLst>
        </pc:spChg>
      </pc:sldChg>
      <pc:sldChg chg="modSp">
        <pc:chgData name="Navgale, Revati Shirish" userId="S::rxn220009@utdallas.edu::e6406316-f87a-47b9-8857-89435125958f" providerId="AD" clId="Web-{A48557C8-207B-4697-AF0C-3FC75533E90F}" dt="2023-05-03T22:02:57.372" v="162" actId="20577"/>
        <pc:sldMkLst>
          <pc:docMk/>
          <pc:sldMk cId="3942406909" sldId="271"/>
        </pc:sldMkLst>
        <pc:spChg chg="mod">
          <ac:chgData name="Navgale, Revati Shirish" userId="S::rxn220009@utdallas.edu::e6406316-f87a-47b9-8857-89435125958f" providerId="AD" clId="Web-{A48557C8-207B-4697-AF0C-3FC75533E90F}" dt="2023-05-03T22:02:57.372" v="162" actId="20577"/>
          <ac:spMkLst>
            <pc:docMk/>
            <pc:sldMk cId="3942406909" sldId="271"/>
            <ac:spMk id="2" creationId="{37A99313-AD44-5DEE-63DD-F6061FF55F3A}"/>
          </ac:spMkLst>
        </pc:spChg>
        <pc:spChg chg="mod">
          <ac:chgData name="Navgale, Revati Shirish" userId="S::rxn220009@utdallas.edu::e6406316-f87a-47b9-8857-89435125958f" providerId="AD" clId="Web-{A48557C8-207B-4697-AF0C-3FC75533E90F}" dt="2023-05-03T22:00:44.664" v="156" actId="20577"/>
          <ac:spMkLst>
            <pc:docMk/>
            <pc:sldMk cId="3942406909" sldId="271"/>
            <ac:spMk id="3" creationId="{69B02EFA-135B-9B05-3751-0BAB880EFF41}"/>
          </ac:spMkLst>
        </pc:spChg>
      </pc:sldChg>
      <pc:sldChg chg="modSp">
        <pc:chgData name="Navgale, Revati Shirish" userId="S::rxn220009@utdallas.edu::e6406316-f87a-47b9-8857-89435125958f" providerId="AD" clId="Web-{A48557C8-207B-4697-AF0C-3FC75533E90F}" dt="2023-05-03T22:02:36.387" v="160" actId="20577"/>
        <pc:sldMkLst>
          <pc:docMk/>
          <pc:sldMk cId="2065552998" sldId="274"/>
        </pc:sldMkLst>
        <pc:spChg chg="mod">
          <ac:chgData name="Navgale, Revati Shirish" userId="S::rxn220009@utdallas.edu::e6406316-f87a-47b9-8857-89435125958f" providerId="AD" clId="Web-{A48557C8-207B-4697-AF0C-3FC75533E90F}" dt="2023-05-03T22:02:36.387" v="160" actId="20577"/>
          <ac:spMkLst>
            <pc:docMk/>
            <pc:sldMk cId="2065552998" sldId="274"/>
            <ac:spMk id="2" creationId="{37A99313-AD44-5DEE-63DD-F6061FF55F3A}"/>
          </ac:spMkLst>
        </pc:spChg>
        <pc:spChg chg="mod">
          <ac:chgData name="Navgale, Revati Shirish" userId="S::rxn220009@utdallas.edu::e6406316-f87a-47b9-8857-89435125958f" providerId="AD" clId="Web-{A48557C8-207B-4697-AF0C-3FC75533E90F}" dt="2023-05-03T21:54:40.666" v="119" actId="14100"/>
          <ac:spMkLst>
            <pc:docMk/>
            <pc:sldMk cId="2065552998" sldId="274"/>
            <ac:spMk id="3" creationId="{69B02EFA-135B-9B05-3751-0BAB880EFF41}"/>
          </ac:spMkLst>
        </pc:spChg>
      </pc:sldChg>
      <pc:sldChg chg="addSp delSp modSp new ord">
        <pc:chgData name="Navgale, Revati Shirish" userId="S::rxn220009@utdallas.edu::e6406316-f87a-47b9-8857-89435125958f" providerId="AD" clId="Web-{A48557C8-207B-4697-AF0C-3FC75533E90F}" dt="2023-05-03T22:10:33.202" v="251" actId="1076"/>
        <pc:sldMkLst>
          <pc:docMk/>
          <pc:sldMk cId="1891339440" sldId="277"/>
        </pc:sldMkLst>
        <pc:spChg chg="mod">
          <ac:chgData name="Navgale, Revati Shirish" userId="S::rxn220009@utdallas.edu::e6406316-f87a-47b9-8857-89435125958f" providerId="AD" clId="Web-{A48557C8-207B-4697-AF0C-3FC75533E90F}" dt="2023-05-03T21:28:54.890" v="6" actId="20577"/>
          <ac:spMkLst>
            <pc:docMk/>
            <pc:sldMk cId="1891339440" sldId="277"/>
            <ac:spMk id="2" creationId="{6B62E09A-6059-5D09-4D8C-EF26CA1B614A}"/>
          </ac:spMkLst>
        </pc:spChg>
        <pc:spChg chg="mod">
          <ac:chgData name="Navgale, Revati Shirish" userId="S::rxn220009@utdallas.edu::e6406316-f87a-47b9-8857-89435125958f" providerId="AD" clId="Web-{A48557C8-207B-4697-AF0C-3FC75533E90F}" dt="2023-05-03T22:08:23.275" v="236" actId="20577"/>
          <ac:spMkLst>
            <pc:docMk/>
            <pc:sldMk cId="1891339440" sldId="277"/>
            <ac:spMk id="3" creationId="{97CC9FB3-5757-BB93-3B72-2C3ADBB57691}"/>
          </ac:spMkLst>
        </pc:spChg>
        <pc:spChg chg="add del">
          <ac:chgData name="Navgale, Revati Shirish" userId="S::rxn220009@utdallas.edu::e6406316-f87a-47b9-8857-89435125958f" providerId="AD" clId="Web-{A48557C8-207B-4697-AF0C-3FC75533E90F}" dt="2023-05-03T21:29:13.875" v="9"/>
          <ac:spMkLst>
            <pc:docMk/>
            <pc:sldMk cId="1891339440" sldId="277"/>
            <ac:spMk id="5" creationId="{B897D05A-F620-99D5-FE65-2CACA0BFCCF0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1:31:24.052" v="71" actId="1076"/>
          <ac:spMkLst>
            <pc:docMk/>
            <pc:sldMk cId="1891339440" sldId="277"/>
            <ac:spMk id="7" creationId="{97BCEFC2-912D-C7D2-68DE-7D4BFCEBD46F}"/>
          </ac:spMkLst>
        </pc:spChg>
        <pc:spChg chg="add del mod">
          <ac:chgData name="Navgale, Revati Shirish" userId="S::rxn220009@utdallas.edu::e6406316-f87a-47b9-8857-89435125958f" providerId="AD" clId="Web-{A48557C8-207B-4697-AF0C-3FC75533E90F}" dt="2023-05-03T22:04:31.282" v="176"/>
          <ac:spMkLst>
            <pc:docMk/>
            <pc:sldMk cId="1891339440" sldId="277"/>
            <ac:spMk id="9" creationId="{66129CAE-0F70-079E-C780-6D29A62D75E9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2:07:38.789" v="222" actId="1076"/>
          <ac:spMkLst>
            <pc:docMk/>
            <pc:sldMk cId="1891339440" sldId="277"/>
            <ac:spMk id="11" creationId="{886A381E-AB4D-C5D2-CB3B-C672F3E7DEDF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2:07:43.242" v="223" actId="1076"/>
          <ac:spMkLst>
            <pc:docMk/>
            <pc:sldMk cId="1891339440" sldId="277"/>
            <ac:spMk id="13" creationId="{9FEFA7A7-6979-0679-600F-685A5C5F913D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1:32:47.899" v="84" actId="1076"/>
          <ac:spMkLst>
            <pc:docMk/>
            <pc:sldMk cId="1891339440" sldId="277"/>
            <ac:spMk id="15" creationId="{CFC78C81-8765-7103-1772-6A44807CC055}"/>
          </ac:spMkLst>
        </pc:spChg>
        <pc:spChg chg="add del mod">
          <ac:chgData name="Navgale, Revati Shirish" userId="S::rxn220009@utdallas.edu::e6406316-f87a-47b9-8857-89435125958f" providerId="AD" clId="Web-{A48557C8-207B-4697-AF0C-3FC75533E90F}" dt="2023-05-03T22:04:15.297" v="171"/>
          <ac:spMkLst>
            <pc:docMk/>
            <pc:sldMk cId="1891339440" sldId="277"/>
            <ac:spMk id="17" creationId="{A08A7041-1F2A-7F87-D2B9-C36093CC5A94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2:04:27.313" v="175" actId="1076"/>
          <ac:spMkLst>
            <pc:docMk/>
            <pc:sldMk cId="1891339440" sldId="277"/>
            <ac:spMk id="20" creationId="{7E49990B-08E3-C150-BA24-2FD4F43B155E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2:09:40.856" v="241" actId="1076"/>
          <ac:spMkLst>
            <pc:docMk/>
            <pc:sldMk cId="1891339440" sldId="277"/>
            <ac:spMk id="21" creationId="{CC6CFCBD-3D89-B1F7-D629-AC19F8EC93E9}"/>
          </ac:spMkLst>
        </pc:spChg>
        <pc:spChg chg="add del">
          <ac:chgData name="Navgale, Revati Shirish" userId="S::rxn220009@utdallas.edu::e6406316-f87a-47b9-8857-89435125958f" providerId="AD" clId="Web-{A48557C8-207B-4697-AF0C-3FC75533E90F}" dt="2023-05-03T22:09:51.450" v="245"/>
          <ac:spMkLst>
            <pc:docMk/>
            <pc:sldMk cId="1891339440" sldId="277"/>
            <ac:spMk id="22" creationId="{1E5450E2-EE2E-8E05-4D42-F54F41B81511}"/>
          </ac:spMkLst>
        </pc:spChg>
        <pc:spChg chg="add del">
          <ac:chgData name="Navgale, Revati Shirish" userId="S::rxn220009@utdallas.edu::e6406316-f87a-47b9-8857-89435125958f" providerId="AD" clId="Web-{A48557C8-207B-4697-AF0C-3FC75533E90F}" dt="2023-05-03T22:09:50.919" v="244"/>
          <ac:spMkLst>
            <pc:docMk/>
            <pc:sldMk cId="1891339440" sldId="277"/>
            <ac:spMk id="23" creationId="{332A12FD-2713-EBB8-DD6C-D9A554E27AB3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2:10:33.202" v="251" actId="1076"/>
          <ac:spMkLst>
            <pc:docMk/>
            <pc:sldMk cId="1891339440" sldId="277"/>
            <ac:spMk id="24" creationId="{0CC4DF32-BA79-1231-A91A-1052BE4269D1}"/>
          </ac:spMkLst>
        </pc:spChg>
        <pc:spChg chg="add mod">
          <ac:chgData name="Navgale, Revati Shirish" userId="S::rxn220009@utdallas.edu::e6406316-f87a-47b9-8857-89435125958f" providerId="AD" clId="Web-{A48557C8-207B-4697-AF0C-3FC75533E90F}" dt="2023-05-03T22:10:24.326" v="250" actId="1076"/>
          <ac:spMkLst>
            <pc:docMk/>
            <pc:sldMk cId="1891339440" sldId="277"/>
            <ac:spMk id="25" creationId="{AEFA8901-0651-61AE-8B0F-CA48594ED1BC}"/>
          </ac:spMkLst>
        </pc:spChg>
        <pc:picChg chg="add">
          <ac:chgData name="Navgale, Revati Shirish" userId="S::rxn220009@utdallas.edu::e6406316-f87a-47b9-8857-89435125958f" providerId="AD" clId="Web-{A48557C8-207B-4697-AF0C-3FC75533E90F}" dt="2023-05-03T21:33:15.416" v="89"/>
          <ac:picMkLst>
            <pc:docMk/>
            <pc:sldMk cId="1891339440" sldId="277"/>
            <ac:picMk id="19" creationId="{14428B96-2F1E-3D9B-7027-3B471513520A}"/>
          </ac:picMkLst>
        </pc:picChg>
      </pc:sldChg>
      <pc:sldChg chg="new">
        <pc:chgData name="Navgale, Revati Shirish" userId="S::rxn220009@utdallas.edu::e6406316-f87a-47b9-8857-89435125958f" providerId="AD" clId="Web-{A48557C8-207B-4697-AF0C-3FC75533E90F}" dt="2023-05-03T21:34:01.121" v="91"/>
        <pc:sldMkLst>
          <pc:docMk/>
          <pc:sldMk cId="2668378345" sldId="278"/>
        </pc:sldMkLst>
      </pc:sldChg>
    </pc:docChg>
  </pc:docChgLst>
  <pc:docChgLst>
    <pc:chgData name="Rahman, Md Raiyan" userId="S::mxr220050@utdallas.edu::71098a16-90bd-49ca-bdfc-026066f3475a" providerId="AD" clId="Web-{74888DD0-E588-4AA2-96C0-FDA96C3532E4}"/>
    <pc:docChg chg="modSld">
      <pc:chgData name="Rahman, Md Raiyan" userId="S::mxr220050@utdallas.edu::71098a16-90bd-49ca-bdfc-026066f3475a" providerId="AD" clId="Web-{74888DD0-E588-4AA2-96C0-FDA96C3532E4}" dt="2023-05-04T01:54:48.015" v="87" actId="1076"/>
      <pc:docMkLst>
        <pc:docMk/>
      </pc:docMkLst>
      <pc:sldChg chg="modSp">
        <pc:chgData name="Rahman, Md Raiyan" userId="S::mxr220050@utdallas.edu::71098a16-90bd-49ca-bdfc-026066f3475a" providerId="AD" clId="Web-{74888DD0-E588-4AA2-96C0-FDA96C3532E4}" dt="2023-05-04T01:54:48.015" v="87" actId="1076"/>
        <pc:sldMkLst>
          <pc:docMk/>
          <pc:sldMk cId="1743363403" sldId="269"/>
        </pc:sldMkLst>
        <pc:spChg chg="mod">
          <ac:chgData name="Rahman, Md Raiyan" userId="S::mxr220050@utdallas.edu::71098a16-90bd-49ca-bdfc-026066f3475a" providerId="AD" clId="Web-{74888DD0-E588-4AA2-96C0-FDA96C3532E4}" dt="2023-05-04T01:54:48.015" v="87" actId="1076"/>
          <ac:spMkLst>
            <pc:docMk/>
            <pc:sldMk cId="1743363403" sldId="269"/>
            <ac:spMk id="5" creationId="{333D2954-67BA-3332-4F29-EC97B407EDB0}"/>
          </ac:spMkLst>
        </pc:spChg>
      </pc:sldChg>
      <pc:sldChg chg="addSp delSp modSp">
        <pc:chgData name="Rahman, Md Raiyan" userId="S::mxr220050@utdallas.edu::71098a16-90bd-49ca-bdfc-026066f3475a" providerId="AD" clId="Web-{74888DD0-E588-4AA2-96C0-FDA96C3532E4}" dt="2023-05-04T01:47:29.890" v="23" actId="20577"/>
        <pc:sldMkLst>
          <pc:docMk/>
          <pc:sldMk cId="3152408905" sldId="270"/>
        </pc:sldMkLst>
        <pc:spChg chg="mod">
          <ac:chgData name="Rahman, Md Raiyan" userId="S::mxr220050@utdallas.edu::71098a16-90bd-49ca-bdfc-026066f3475a" providerId="AD" clId="Web-{74888DD0-E588-4AA2-96C0-FDA96C3532E4}" dt="2023-05-04T01:47:29.890" v="23" actId="20577"/>
          <ac:spMkLst>
            <pc:docMk/>
            <pc:sldMk cId="3152408905" sldId="270"/>
            <ac:spMk id="7" creationId="{72D05A18-990E-A8D5-60E4-DF823F593204}"/>
          </ac:spMkLst>
        </pc:spChg>
        <pc:graphicFrameChg chg="add del mod">
          <ac:chgData name="Rahman, Md Raiyan" userId="S::mxr220050@utdallas.edu::71098a16-90bd-49ca-bdfc-026066f3475a" providerId="AD" clId="Web-{74888DD0-E588-4AA2-96C0-FDA96C3532E4}" dt="2023-05-04T01:43:17.669" v="5"/>
          <ac:graphicFrameMkLst>
            <pc:docMk/>
            <pc:sldMk cId="3152408905" sldId="270"/>
            <ac:graphicFrameMk id="8" creationId="{31EA2A2C-D983-D26D-AB6E-718FF0CDA9E1}"/>
          </ac:graphicFrameMkLst>
        </pc:graphicFrameChg>
        <pc:picChg chg="del mod">
          <ac:chgData name="Rahman, Md Raiyan" userId="S::mxr220050@utdallas.edu::71098a16-90bd-49ca-bdfc-026066f3475a" providerId="AD" clId="Web-{74888DD0-E588-4AA2-96C0-FDA96C3532E4}" dt="2023-05-04T01:42:45.198" v="1"/>
          <ac:picMkLst>
            <pc:docMk/>
            <pc:sldMk cId="3152408905" sldId="270"/>
            <ac:picMk id="3" creationId="{7D956B4C-83B5-96C5-9C02-CF0A087DB6C6}"/>
          </ac:picMkLst>
        </pc:picChg>
        <pc:picChg chg="del">
          <ac:chgData name="Rahman, Md Raiyan" userId="S::mxr220050@utdallas.edu::71098a16-90bd-49ca-bdfc-026066f3475a" providerId="AD" clId="Web-{74888DD0-E588-4AA2-96C0-FDA96C3532E4}" dt="2023-05-04T01:42:48.214" v="2"/>
          <ac:picMkLst>
            <pc:docMk/>
            <pc:sldMk cId="3152408905" sldId="270"/>
            <ac:picMk id="5" creationId="{319E3D55-8B57-C1D2-E133-232F90102A9A}"/>
          </ac:picMkLst>
        </pc:picChg>
        <pc:picChg chg="add mod">
          <ac:chgData name="Rahman, Md Raiyan" userId="S::mxr220050@utdallas.edu::71098a16-90bd-49ca-bdfc-026066f3475a" providerId="AD" clId="Web-{74888DD0-E588-4AA2-96C0-FDA96C3532E4}" dt="2023-05-04T01:44:55.129" v="10" actId="1076"/>
          <ac:picMkLst>
            <pc:docMk/>
            <pc:sldMk cId="3152408905" sldId="270"/>
            <ac:picMk id="10" creationId="{691B84A1-7172-7E1B-C73F-4D913A6D2A80}"/>
          </ac:picMkLst>
        </pc:picChg>
        <pc:picChg chg="add mod">
          <ac:chgData name="Rahman, Md Raiyan" userId="S::mxr220050@utdallas.edu::71098a16-90bd-49ca-bdfc-026066f3475a" providerId="AD" clId="Web-{74888DD0-E588-4AA2-96C0-FDA96C3532E4}" dt="2023-05-04T01:46:43.449" v="14" actId="1076"/>
          <ac:picMkLst>
            <pc:docMk/>
            <pc:sldMk cId="3152408905" sldId="270"/>
            <ac:picMk id="12" creationId="{9802C965-7E72-C539-6F11-F4F67042B205}"/>
          </ac:picMkLst>
        </pc:picChg>
      </pc:sldChg>
    </pc:docChg>
  </pc:docChgLst>
  <pc:docChgLst>
    <pc:chgData name="Umrigar, Krushita Pradeepbhai" userId="S::kxu210009@utdallas.edu::1ec07676-fcd5-4b98-a735-022ee8e77922" providerId="AD" clId="Web-{13032633-B7A1-4FBB-9781-92AC4C38D687}"/>
    <pc:docChg chg="modSld">
      <pc:chgData name="Umrigar, Krushita Pradeepbhai" userId="S::kxu210009@utdallas.edu::1ec07676-fcd5-4b98-a735-022ee8e77922" providerId="AD" clId="Web-{13032633-B7A1-4FBB-9781-92AC4C38D687}" dt="2023-05-03T22:21:37.525" v="22" actId="14100"/>
      <pc:docMkLst>
        <pc:docMk/>
      </pc:docMkLst>
      <pc:sldChg chg="modSp">
        <pc:chgData name="Umrigar, Krushita Pradeepbhai" userId="S::kxu210009@utdallas.edu::1ec07676-fcd5-4b98-a735-022ee8e77922" providerId="AD" clId="Web-{13032633-B7A1-4FBB-9781-92AC4C38D687}" dt="2023-05-03T22:21:37.525" v="22" actId="14100"/>
        <pc:sldMkLst>
          <pc:docMk/>
          <pc:sldMk cId="1013543447" sldId="259"/>
        </pc:sldMkLst>
        <pc:spChg chg="mod">
          <ac:chgData name="Umrigar, Krushita Pradeepbhai" userId="S::kxu210009@utdallas.edu::1ec07676-fcd5-4b98-a735-022ee8e77922" providerId="AD" clId="Web-{13032633-B7A1-4FBB-9781-92AC4C38D687}" dt="2023-05-03T22:21:37.525" v="22" actId="14100"/>
          <ac:spMkLst>
            <pc:docMk/>
            <pc:sldMk cId="1013543447" sldId="259"/>
            <ac:spMk id="7" creationId="{6A218395-B3D8-7B62-EA66-F46FB03E9BA0}"/>
          </ac:spMkLst>
        </pc:spChg>
      </pc:sldChg>
    </pc:docChg>
  </pc:docChgLst>
  <pc:docChgLst>
    <pc:chgData name="Iqbal, Mashiyat" userId="S::mxi210031@utdallas.edu::d3db1492-3baa-48cc-a446-d612bf10d1e8" providerId="AD" clId="Web-{55FFAA20-B54D-41F5-B1A3-70918BCCBFF0}"/>
    <pc:docChg chg="addSld modSld">
      <pc:chgData name="Iqbal, Mashiyat" userId="S::mxi210031@utdallas.edu::d3db1492-3baa-48cc-a446-d612bf10d1e8" providerId="AD" clId="Web-{55FFAA20-B54D-41F5-B1A3-70918BCCBFF0}" dt="2023-05-03T20:13:35.064" v="40" actId="1076"/>
      <pc:docMkLst>
        <pc:docMk/>
      </pc:docMkLst>
      <pc:sldChg chg="modSp">
        <pc:chgData name="Iqbal, Mashiyat" userId="S::mxi210031@utdallas.edu::d3db1492-3baa-48cc-a446-d612bf10d1e8" providerId="AD" clId="Web-{55FFAA20-B54D-41F5-B1A3-70918BCCBFF0}" dt="2023-05-03T20:13:35.064" v="40" actId="1076"/>
        <pc:sldMkLst>
          <pc:docMk/>
          <pc:sldMk cId="2065552998" sldId="274"/>
        </pc:sldMkLst>
        <pc:spChg chg="mod">
          <ac:chgData name="Iqbal, Mashiyat" userId="S::mxi210031@utdallas.edu::d3db1492-3baa-48cc-a446-d612bf10d1e8" providerId="AD" clId="Web-{55FFAA20-B54D-41F5-B1A3-70918BCCBFF0}" dt="2023-05-03T20:13:35.064" v="40" actId="1076"/>
          <ac:spMkLst>
            <pc:docMk/>
            <pc:sldMk cId="2065552998" sldId="274"/>
            <ac:spMk id="3" creationId="{69B02EFA-135B-9B05-3751-0BAB880EFF41}"/>
          </ac:spMkLst>
        </pc:spChg>
        <pc:picChg chg="mod">
          <ac:chgData name="Iqbal, Mashiyat" userId="S::mxi210031@utdallas.edu::d3db1492-3baa-48cc-a446-d612bf10d1e8" providerId="AD" clId="Web-{55FFAA20-B54D-41F5-B1A3-70918BCCBFF0}" dt="2023-05-03T20:09:16.620" v="28" actId="14100"/>
          <ac:picMkLst>
            <pc:docMk/>
            <pc:sldMk cId="2065552998" sldId="274"/>
            <ac:picMk id="5" creationId="{CF82ACCE-793B-299F-0804-E2231D278B61}"/>
          </ac:picMkLst>
        </pc:picChg>
      </pc:sldChg>
      <pc:sldChg chg="addSp delSp modSp add replId">
        <pc:chgData name="Iqbal, Mashiyat" userId="S::mxi210031@utdallas.edu::d3db1492-3baa-48cc-a446-d612bf10d1e8" providerId="AD" clId="Web-{55FFAA20-B54D-41F5-B1A3-70918BCCBFF0}" dt="2023-05-03T20:01:25.077" v="26" actId="1076"/>
        <pc:sldMkLst>
          <pc:docMk/>
          <pc:sldMk cId="3987288426" sldId="276"/>
        </pc:sldMkLst>
        <pc:spChg chg="del">
          <ac:chgData name="Iqbal, Mashiyat" userId="S::mxi210031@utdallas.edu::d3db1492-3baa-48cc-a446-d612bf10d1e8" providerId="AD" clId="Web-{55FFAA20-B54D-41F5-B1A3-70918BCCBFF0}" dt="2023-05-03T19:50:31.654" v="1"/>
          <ac:spMkLst>
            <pc:docMk/>
            <pc:sldMk cId="3987288426" sldId="276"/>
            <ac:spMk id="5" creationId="{333D2954-67BA-3332-4F29-EC97B407EDB0}"/>
          </ac:spMkLst>
        </pc:spChg>
        <pc:picChg chg="del">
          <ac:chgData name="Iqbal, Mashiyat" userId="S::mxi210031@utdallas.edu::d3db1492-3baa-48cc-a446-d612bf10d1e8" providerId="AD" clId="Web-{55FFAA20-B54D-41F5-B1A3-70918BCCBFF0}" dt="2023-05-03T19:50:37.764" v="4"/>
          <ac:picMkLst>
            <pc:docMk/>
            <pc:sldMk cId="3987288426" sldId="276"/>
            <ac:picMk id="2" creationId="{16AC345E-0E7A-F089-85C9-CAC01D73C32A}"/>
          </ac:picMkLst>
        </pc:picChg>
        <pc:picChg chg="add del mod">
          <ac:chgData name="Iqbal, Mashiyat" userId="S::mxi210031@utdallas.edu::d3db1492-3baa-48cc-a446-d612bf10d1e8" providerId="AD" clId="Web-{55FFAA20-B54D-41F5-B1A3-70918BCCBFF0}" dt="2023-05-03T19:55:59.022" v="15"/>
          <ac:picMkLst>
            <pc:docMk/>
            <pc:sldMk cId="3987288426" sldId="276"/>
            <ac:picMk id="3" creationId="{F59892EE-A613-5635-1AFB-ED102758AB22}"/>
          </ac:picMkLst>
        </pc:picChg>
        <pc:picChg chg="add del mod">
          <ac:chgData name="Iqbal, Mashiyat" userId="S::mxi210031@utdallas.edu::d3db1492-3baa-48cc-a446-d612bf10d1e8" providerId="AD" clId="Web-{55FFAA20-B54D-41F5-B1A3-70918BCCBFF0}" dt="2023-05-03T19:57:11.821" v="17"/>
          <ac:picMkLst>
            <pc:docMk/>
            <pc:sldMk cId="3987288426" sldId="276"/>
            <ac:picMk id="7" creationId="{F7AF9F34-3997-3E56-5BE5-3A5BEB049D50}"/>
          </ac:picMkLst>
        </pc:picChg>
        <pc:picChg chg="add mod modCrop">
          <ac:chgData name="Iqbal, Mashiyat" userId="S::mxi210031@utdallas.edu::d3db1492-3baa-48cc-a446-d612bf10d1e8" providerId="AD" clId="Web-{55FFAA20-B54D-41F5-B1A3-70918BCCBFF0}" dt="2023-05-03T20:01:25.077" v="26" actId="1076"/>
          <ac:picMkLst>
            <pc:docMk/>
            <pc:sldMk cId="3987288426" sldId="276"/>
            <ac:picMk id="8" creationId="{7C7AF421-158B-33E3-65CB-CFBB1C45D18F}"/>
          </ac:picMkLst>
        </pc:picChg>
        <pc:picChg chg="del">
          <ac:chgData name="Iqbal, Mashiyat" userId="S::mxi210031@utdallas.edu::d3db1492-3baa-48cc-a446-d612bf10d1e8" providerId="AD" clId="Web-{55FFAA20-B54D-41F5-B1A3-70918BCCBFF0}" dt="2023-05-03T19:50:34.373" v="2"/>
          <ac:picMkLst>
            <pc:docMk/>
            <pc:sldMk cId="3987288426" sldId="276"/>
            <ac:picMk id="10" creationId="{BC2BA501-53C9-3179-AE48-D82E5EC6E021}"/>
          </ac:picMkLst>
        </pc:picChg>
        <pc:picChg chg="del">
          <ac:chgData name="Iqbal, Mashiyat" userId="S::mxi210031@utdallas.edu::d3db1492-3baa-48cc-a446-d612bf10d1e8" providerId="AD" clId="Web-{55FFAA20-B54D-41F5-B1A3-70918BCCBFF0}" dt="2023-05-03T19:50:35.654" v="3"/>
          <ac:picMkLst>
            <pc:docMk/>
            <pc:sldMk cId="3987288426" sldId="276"/>
            <ac:picMk id="11" creationId="{6354892A-0C48-EF8F-31C3-25A9CEF6375F}"/>
          </ac:picMkLst>
        </pc:picChg>
      </pc:sldChg>
    </pc:docChg>
  </pc:docChgLst>
  <pc:docChgLst>
    <pc:chgData name="Iqbal, Mashiyat" userId="S::mxi210031@utdallas.edu::d3db1492-3baa-48cc-a446-d612bf10d1e8" providerId="AD" clId="Web-{B9E7BA16-16EB-4C52-833A-794E209021CC}"/>
    <pc:docChg chg="modSld">
      <pc:chgData name="Iqbal, Mashiyat" userId="S::mxi210031@utdallas.edu::d3db1492-3baa-48cc-a446-d612bf10d1e8" providerId="AD" clId="Web-{B9E7BA16-16EB-4C52-833A-794E209021CC}" dt="2023-05-04T01:42:34.561" v="37" actId="14100"/>
      <pc:docMkLst>
        <pc:docMk/>
      </pc:docMkLst>
      <pc:sldChg chg="addSp delSp modSp">
        <pc:chgData name="Iqbal, Mashiyat" userId="S::mxi210031@utdallas.edu::d3db1492-3baa-48cc-a446-d612bf10d1e8" providerId="AD" clId="Web-{B9E7BA16-16EB-4C52-833A-794E209021CC}" dt="2023-05-04T01:42:34.561" v="37" actId="14100"/>
        <pc:sldMkLst>
          <pc:docMk/>
          <pc:sldMk cId="1743363403" sldId="269"/>
        </pc:sldMkLst>
        <pc:picChg chg="add mod">
          <ac:chgData name="Iqbal, Mashiyat" userId="S::mxi210031@utdallas.edu::d3db1492-3baa-48cc-a446-d612bf10d1e8" providerId="AD" clId="Web-{B9E7BA16-16EB-4C52-833A-794E209021CC}" dt="2023-05-04T01:41:58.294" v="30" actId="1076"/>
          <ac:picMkLst>
            <pc:docMk/>
            <pc:sldMk cId="1743363403" sldId="269"/>
            <ac:picMk id="2" creationId="{BF80B88D-C928-C443-04EA-D5525309372F}"/>
          </ac:picMkLst>
        </pc:picChg>
        <pc:picChg chg="del">
          <ac:chgData name="Iqbal, Mashiyat" userId="S::mxi210031@utdallas.edu::d3db1492-3baa-48cc-a446-d612bf10d1e8" providerId="AD" clId="Web-{B9E7BA16-16EB-4C52-833A-794E209021CC}" dt="2023-05-04T01:29:55.391" v="16"/>
          <ac:picMkLst>
            <pc:docMk/>
            <pc:sldMk cId="1743363403" sldId="269"/>
            <ac:picMk id="3" creationId="{6A0E4568-38D1-4CA0-45A2-8C906AABCDA9}"/>
          </ac:picMkLst>
        </pc:picChg>
        <pc:picChg chg="add mod">
          <ac:chgData name="Iqbal, Mashiyat" userId="S::mxi210031@utdallas.edu::d3db1492-3baa-48cc-a446-d612bf10d1e8" providerId="AD" clId="Web-{B9E7BA16-16EB-4C52-833A-794E209021CC}" dt="2023-05-04T01:42:34.561" v="37" actId="14100"/>
          <ac:picMkLst>
            <pc:docMk/>
            <pc:sldMk cId="1743363403" sldId="269"/>
            <ac:picMk id="7" creationId="{EA9118AC-2E2A-35EF-155D-4D6381785A9A}"/>
          </ac:picMkLst>
        </pc:picChg>
        <pc:picChg chg="add mod">
          <ac:chgData name="Iqbal, Mashiyat" userId="S::mxi210031@utdallas.edu::d3db1492-3baa-48cc-a446-d612bf10d1e8" providerId="AD" clId="Web-{B9E7BA16-16EB-4C52-833A-794E209021CC}" dt="2023-05-04T01:41:20.324" v="25" actId="14100"/>
          <ac:picMkLst>
            <pc:docMk/>
            <pc:sldMk cId="1743363403" sldId="269"/>
            <ac:picMk id="8" creationId="{F1DAB5A5-B886-F03F-6A6A-8EAA03C4A19B}"/>
          </ac:picMkLst>
        </pc:picChg>
        <pc:picChg chg="del mod">
          <ac:chgData name="Iqbal, Mashiyat" userId="S::mxi210031@utdallas.edu::d3db1492-3baa-48cc-a446-d612bf10d1e8" providerId="AD" clId="Web-{B9E7BA16-16EB-4C52-833A-794E209021CC}" dt="2023-05-04T01:28:20.700" v="3"/>
          <ac:picMkLst>
            <pc:docMk/>
            <pc:sldMk cId="1743363403" sldId="269"/>
            <ac:picMk id="10" creationId="{BC2BA501-53C9-3179-AE48-D82E5EC6E021}"/>
          </ac:picMkLst>
        </pc:picChg>
        <pc:picChg chg="del">
          <ac:chgData name="Iqbal, Mashiyat" userId="S::mxi210031@utdallas.edu::d3db1492-3baa-48cc-a446-d612bf10d1e8" providerId="AD" clId="Web-{B9E7BA16-16EB-4C52-833A-794E209021CC}" dt="2023-05-04T01:28:15.622" v="1"/>
          <ac:picMkLst>
            <pc:docMk/>
            <pc:sldMk cId="1743363403" sldId="269"/>
            <ac:picMk id="11" creationId="{6354892A-0C48-EF8F-31C3-25A9CEF6375F}"/>
          </ac:picMkLst>
        </pc:picChg>
      </pc:sldChg>
    </pc:docChg>
  </pc:docChgLst>
  <pc:docChgLst>
    <pc:chgData name="Navgale, Revati Shirish" userId="S::rxn220009@utdallas.edu::e6406316-f87a-47b9-8857-89435125958f" providerId="AD" clId="Web-{58779E64-AA71-433C-953D-23370F19DBDE}"/>
    <pc:docChg chg="modSld">
      <pc:chgData name="Navgale, Revati Shirish" userId="S::rxn220009@utdallas.edu::e6406316-f87a-47b9-8857-89435125958f" providerId="AD" clId="Web-{58779E64-AA71-433C-953D-23370F19DBDE}" dt="2023-05-04T03:15:12.778" v="8" actId="1076"/>
      <pc:docMkLst>
        <pc:docMk/>
      </pc:docMkLst>
      <pc:sldChg chg="modSp">
        <pc:chgData name="Navgale, Revati Shirish" userId="S::rxn220009@utdallas.edu::e6406316-f87a-47b9-8857-89435125958f" providerId="AD" clId="Web-{58779E64-AA71-433C-953D-23370F19DBDE}" dt="2023-05-04T03:15:12.778" v="8" actId="1076"/>
        <pc:sldMkLst>
          <pc:docMk/>
          <pc:sldMk cId="1891339440" sldId="277"/>
        </pc:sldMkLst>
        <pc:spChg chg="mod">
          <ac:chgData name="Navgale, Revati Shirish" userId="S::rxn220009@utdallas.edu::e6406316-f87a-47b9-8857-89435125958f" providerId="AD" clId="Web-{58779E64-AA71-433C-953D-23370F19DBDE}" dt="2023-05-04T03:14:23.104" v="1" actId="1076"/>
          <ac:spMkLst>
            <pc:docMk/>
            <pc:sldMk cId="1891339440" sldId="277"/>
            <ac:spMk id="11" creationId="{886A381E-AB4D-C5D2-CB3B-C672F3E7DEDF}"/>
          </ac:spMkLst>
        </pc:spChg>
        <pc:spChg chg="mod">
          <ac:chgData name="Navgale, Revati Shirish" userId="S::rxn220009@utdallas.edu::e6406316-f87a-47b9-8857-89435125958f" providerId="AD" clId="Web-{58779E64-AA71-433C-953D-23370F19DBDE}" dt="2023-05-04T03:14:16.573" v="0" actId="1076"/>
          <ac:spMkLst>
            <pc:docMk/>
            <pc:sldMk cId="1891339440" sldId="277"/>
            <ac:spMk id="13" creationId="{9FEFA7A7-6979-0679-600F-685A5C5F913D}"/>
          </ac:spMkLst>
        </pc:spChg>
        <pc:spChg chg="mod">
          <ac:chgData name="Navgale, Revati Shirish" userId="S::rxn220009@utdallas.edu::e6406316-f87a-47b9-8857-89435125958f" providerId="AD" clId="Web-{58779E64-AA71-433C-953D-23370F19DBDE}" dt="2023-05-04T03:15:00.402" v="6" actId="1076"/>
          <ac:spMkLst>
            <pc:docMk/>
            <pc:sldMk cId="1891339440" sldId="277"/>
            <ac:spMk id="15" creationId="{CFC78C81-8765-7103-1772-6A44807CC055}"/>
          </ac:spMkLst>
        </pc:spChg>
        <pc:spChg chg="mod">
          <ac:chgData name="Navgale, Revati Shirish" userId="S::rxn220009@utdallas.edu::e6406316-f87a-47b9-8857-89435125958f" providerId="AD" clId="Web-{58779E64-AA71-433C-953D-23370F19DBDE}" dt="2023-05-04T03:15:12.778" v="8" actId="1076"/>
          <ac:spMkLst>
            <pc:docMk/>
            <pc:sldMk cId="1891339440" sldId="277"/>
            <ac:spMk id="20" creationId="{7E49990B-08E3-C150-BA24-2FD4F43B155E}"/>
          </ac:spMkLst>
        </pc:spChg>
        <pc:spChg chg="mod">
          <ac:chgData name="Navgale, Revati Shirish" userId="S::rxn220009@utdallas.edu::e6406316-f87a-47b9-8857-89435125958f" providerId="AD" clId="Web-{58779E64-AA71-433C-953D-23370F19DBDE}" dt="2023-05-04T03:14:41.917" v="3" actId="1076"/>
          <ac:spMkLst>
            <pc:docMk/>
            <pc:sldMk cId="1891339440" sldId="277"/>
            <ac:spMk id="21" creationId="{CC6CFCBD-3D89-B1F7-D629-AC19F8EC93E9}"/>
          </ac:spMkLst>
        </pc:spChg>
        <pc:spChg chg="mod">
          <ac:chgData name="Navgale, Revati Shirish" userId="S::rxn220009@utdallas.edu::e6406316-f87a-47b9-8857-89435125958f" providerId="AD" clId="Web-{58779E64-AA71-433C-953D-23370F19DBDE}" dt="2023-05-04T03:14:53.902" v="5" actId="1076"/>
          <ac:spMkLst>
            <pc:docMk/>
            <pc:sldMk cId="1891339440" sldId="277"/>
            <ac:spMk id="24" creationId="{0CC4DF32-BA79-1231-A91A-1052BE4269D1}"/>
          </ac:spMkLst>
        </pc:spChg>
        <pc:spChg chg="mod">
          <ac:chgData name="Navgale, Revati Shirish" userId="S::rxn220009@utdallas.edu::e6406316-f87a-47b9-8857-89435125958f" providerId="AD" clId="Web-{58779E64-AA71-433C-953D-23370F19DBDE}" dt="2023-05-04T03:14:47.855" v="4" actId="1076"/>
          <ac:spMkLst>
            <pc:docMk/>
            <pc:sldMk cId="1891339440" sldId="277"/>
            <ac:spMk id="25" creationId="{AEFA8901-0651-61AE-8B0F-CA48594ED1BC}"/>
          </ac:spMkLst>
        </pc:spChg>
      </pc:sldChg>
    </pc:docChg>
  </pc:docChgLst>
  <pc:docChgLst>
    <pc:chgData name="Navgale, Revati Shirish" userId="S::rxn220009@utdallas.edu::e6406316-f87a-47b9-8857-89435125958f" providerId="AD" clId="Web-{2106185F-6BE5-4860-A13C-CD8D345E22DF}"/>
    <pc:docChg chg="modSld">
      <pc:chgData name="Navgale, Revati Shirish" userId="S::rxn220009@utdallas.edu::e6406316-f87a-47b9-8857-89435125958f" providerId="AD" clId="Web-{2106185F-6BE5-4860-A13C-CD8D345E22DF}" dt="2023-05-04T01:59:48.862" v="11" actId="14100"/>
      <pc:docMkLst>
        <pc:docMk/>
      </pc:docMkLst>
      <pc:sldChg chg="addSp delSp modSp">
        <pc:chgData name="Navgale, Revati Shirish" userId="S::rxn220009@utdallas.edu::e6406316-f87a-47b9-8857-89435125958f" providerId="AD" clId="Web-{2106185F-6BE5-4860-A13C-CD8D345E22DF}" dt="2023-05-04T01:56:35.245" v="9" actId="1076"/>
        <pc:sldMkLst>
          <pc:docMk/>
          <pc:sldMk cId="2986188100" sldId="265"/>
        </pc:sldMkLst>
        <pc:picChg chg="add mod">
          <ac:chgData name="Navgale, Revati Shirish" userId="S::rxn220009@utdallas.edu::e6406316-f87a-47b9-8857-89435125958f" providerId="AD" clId="Web-{2106185F-6BE5-4860-A13C-CD8D345E22DF}" dt="2023-05-04T01:56:35.245" v="9" actId="1076"/>
          <ac:picMkLst>
            <pc:docMk/>
            <pc:sldMk cId="2986188100" sldId="265"/>
            <ac:picMk id="3" creationId="{F7675D62-9AFE-F453-5B59-B3E5DB825E59}"/>
          </ac:picMkLst>
        </pc:picChg>
        <pc:picChg chg="del">
          <ac:chgData name="Navgale, Revati Shirish" userId="S::rxn220009@utdallas.edu::e6406316-f87a-47b9-8857-89435125958f" providerId="AD" clId="Web-{2106185F-6BE5-4860-A13C-CD8D345E22DF}" dt="2023-05-04T01:56:19.150" v="4"/>
          <ac:picMkLst>
            <pc:docMk/>
            <pc:sldMk cId="2986188100" sldId="265"/>
            <ac:picMk id="13" creationId="{2CC34202-B8D8-AF7A-D518-8666822F9756}"/>
          </ac:picMkLst>
        </pc:picChg>
      </pc:sldChg>
      <pc:sldChg chg="modSp">
        <pc:chgData name="Navgale, Revati Shirish" userId="S::rxn220009@utdallas.edu::e6406316-f87a-47b9-8857-89435125958f" providerId="AD" clId="Web-{2106185F-6BE5-4860-A13C-CD8D345E22DF}" dt="2023-05-04T01:59:48.862" v="11" actId="14100"/>
        <pc:sldMkLst>
          <pc:docMk/>
          <pc:sldMk cId="1743363403" sldId="269"/>
        </pc:sldMkLst>
        <pc:picChg chg="mod">
          <ac:chgData name="Navgale, Revati Shirish" userId="S::rxn220009@utdallas.edu::e6406316-f87a-47b9-8857-89435125958f" providerId="AD" clId="Web-{2106185F-6BE5-4860-A13C-CD8D345E22DF}" dt="2023-05-04T01:59:48.862" v="11" actId="14100"/>
          <ac:picMkLst>
            <pc:docMk/>
            <pc:sldMk cId="1743363403" sldId="269"/>
            <ac:picMk id="7" creationId="{EA9118AC-2E2A-35EF-155D-4D6381785A9A}"/>
          </ac:picMkLst>
        </pc:picChg>
      </pc:sldChg>
    </pc:docChg>
  </pc:docChgLst>
  <pc:docChgLst>
    <pc:chgData name="Revati Navgale" userId="1a758d0e876ef80c" providerId="LiveId" clId="{C1129FF1-28B7-40C7-B866-7B27778C80E3}"/>
    <pc:docChg chg="custSel modSld">
      <pc:chgData name="Revati Navgale" userId="1a758d0e876ef80c" providerId="LiveId" clId="{C1129FF1-28B7-40C7-B866-7B27778C80E3}" dt="2024-09-18T01:37:03.153" v="42" actId="1076"/>
      <pc:docMkLst>
        <pc:docMk/>
      </pc:docMkLst>
      <pc:sldChg chg="delSp modSp mod">
        <pc:chgData name="Revati Navgale" userId="1a758d0e876ef80c" providerId="LiveId" clId="{C1129FF1-28B7-40C7-B866-7B27778C80E3}" dt="2024-09-18T01:37:03.153" v="42" actId="1076"/>
        <pc:sldMkLst>
          <pc:docMk/>
          <pc:sldMk cId="2651504857" sldId="257"/>
        </pc:sldMkLst>
        <pc:spChg chg="del">
          <ac:chgData name="Revati Navgale" userId="1a758d0e876ef80c" providerId="LiveId" clId="{C1129FF1-28B7-40C7-B866-7B27778C80E3}" dt="2024-09-18T01:36:07.839" v="3" actId="478"/>
          <ac:spMkLst>
            <pc:docMk/>
            <pc:sldMk cId="2651504857" sldId="257"/>
            <ac:spMk id="4" creationId="{5A527B42-9234-84D4-E29B-E92E100DDE84}"/>
          </ac:spMkLst>
        </pc:spChg>
        <pc:spChg chg="mod">
          <ac:chgData name="Revati Navgale" userId="1a758d0e876ef80c" providerId="LiveId" clId="{C1129FF1-28B7-40C7-B866-7B27778C80E3}" dt="2024-09-18T01:37:03.153" v="42" actId="1076"/>
          <ac:spMkLst>
            <pc:docMk/>
            <pc:sldMk cId="2651504857" sldId="257"/>
            <ac:spMk id="5" creationId="{0261DBC7-40B4-7A50-0DE0-A29C42B200DD}"/>
          </ac:spMkLst>
        </pc:spChg>
        <pc:spChg chg="del mod">
          <ac:chgData name="Revati Navgale" userId="1a758d0e876ef80c" providerId="LiveId" clId="{C1129FF1-28B7-40C7-B866-7B27778C80E3}" dt="2024-09-18T01:36:04.759" v="2" actId="478"/>
          <ac:spMkLst>
            <pc:docMk/>
            <pc:sldMk cId="2651504857" sldId="257"/>
            <ac:spMk id="6" creationId="{752778C9-03C3-44FA-7466-0B48ABC9CE98}"/>
          </ac:spMkLst>
        </pc:spChg>
      </pc:sldChg>
    </pc:docChg>
  </pc:docChgLst>
  <pc:docChgLst>
    <pc:chgData name="Navgale, Revati Shirish" userId="S::rxn220009@utdallas.edu::e6406316-f87a-47b9-8857-89435125958f" providerId="AD" clId="Web-{0D949F46-7AD6-4CFF-9326-0D2396577FE6}"/>
    <pc:docChg chg="addSld modSld">
      <pc:chgData name="Navgale, Revati Shirish" userId="S::rxn220009@utdallas.edu::e6406316-f87a-47b9-8857-89435125958f" providerId="AD" clId="Web-{0D949F46-7AD6-4CFF-9326-0D2396577FE6}" dt="2023-05-03T19:32:32.998" v="90"/>
      <pc:docMkLst>
        <pc:docMk/>
      </pc:docMkLst>
      <pc:sldChg chg="addSp">
        <pc:chgData name="Navgale, Revati Shirish" userId="S::rxn220009@utdallas.edu::e6406316-f87a-47b9-8857-89435125958f" providerId="AD" clId="Web-{0D949F46-7AD6-4CFF-9326-0D2396577FE6}" dt="2023-05-03T19:32:13.654" v="82"/>
        <pc:sldMkLst>
          <pc:docMk/>
          <pc:sldMk cId="2929045848" sldId="260"/>
        </pc:sldMkLst>
        <pc:picChg chg="add">
          <ac:chgData name="Navgale, Revati Shirish" userId="S::rxn220009@utdallas.edu::e6406316-f87a-47b9-8857-89435125958f" providerId="AD" clId="Web-{0D949F46-7AD6-4CFF-9326-0D2396577FE6}" dt="2023-05-03T19:23:51.192" v="43"/>
          <ac:picMkLst>
            <pc:docMk/>
            <pc:sldMk cId="2929045848" sldId="260"/>
            <ac:picMk id="7" creationId="{8AC95F12-0B01-4D8A-977F-691125A542A2}"/>
          </ac:picMkLst>
        </pc:picChg>
        <pc:inkChg chg="add">
          <ac:chgData name="Navgale, Revati Shirish" userId="S::rxn220009@utdallas.edu::e6406316-f87a-47b9-8857-89435125958f" providerId="AD" clId="Web-{0D949F46-7AD6-4CFF-9326-0D2396577FE6}" dt="2023-05-03T19:32:13.654" v="82"/>
          <ac:inkMkLst>
            <pc:docMk/>
            <pc:sldMk cId="2929045848" sldId="260"/>
            <ac:inkMk id="8" creationId="{45F29A54-1ED4-2A91-9141-976EFC43B48B}"/>
          </ac:inkMkLst>
        </pc:inkChg>
      </pc:sldChg>
      <pc:sldChg chg="addSp">
        <pc:chgData name="Navgale, Revati Shirish" userId="S::rxn220009@utdallas.edu::e6406316-f87a-47b9-8857-89435125958f" providerId="AD" clId="Web-{0D949F46-7AD6-4CFF-9326-0D2396577FE6}" dt="2023-05-03T19:25:44.037" v="56"/>
        <pc:sldMkLst>
          <pc:docMk/>
          <pc:sldMk cId="867887967" sldId="262"/>
        </pc:sldMkLst>
        <pc:picChg chg="add">
          <ac:chgData name="Navgale, Revati Shirish" userId="S::rxn220009@utdallas.edu::e6406316-f87a-47b9-8857-89435125958f" providerId="AD" clId="Web-{0D949F46-7AD6-4CFF-9326-0D2396577FE6}" dt="2023-05-03T19:25:44.037" v="56"/>
          <ac:picMkLst>
            <pc:docMk/>
            <pc:sldMk cId="867887967" sldId="262"/>
            <ac:picMk id="10" creationId="{2FD034C7-C176-DAB9-1768-FFF86049B115}"/>
          </ac:picMkLst>
        </pc:picChg>
      </pc:sldChg>
      <pc:sldChg chg="addSp modSp">
        <pc:chgData name="Navgale, Revati Shirish" userId="S::rxn220009@utdallas.edu::e6406316-f87a-47b9-8857-89435125958f" providerId="AD" clId="Web-{0D949F46-7AD6-4CFF-9326-0D2396577FE6}" dt="2023-05-03T19:32:05.154" v="81"/>
        <pc:sldMkLst>
          <pc:docMk/>
          <pc:sldMk cId="1219336764" sldId="264"/>
        </pc:sldMkLst>
        <pc:spChg chg="mod">
          <ac:chgData name="Navgale, Revati Shirish" userId="S::rxn220009@utdallas.edu::e6406316-f87a-47b9-8857-89435125958f" providerId="AD" clId="Web-{0D949F46-7AD6-4CFF-9326-0D2396577FE6}" dt="2023-05-03T19:24:25.364" v="45" actId="1076"/>
          <ac:spMkLst>
            <pc:docMk/>
            <pc:sldMk cId="1219336764" sldId="264"/>
            <ac:spMk id="8" creationId="{5E67F5A9-7840-8FA4-33FC-86B3F68DF11A}"/>
          </ac:spMkLst>
        </pc:spChg>
        <pc:graphicFrameChg chg="mod modGraphic">
          <ac:chgData name="Navgale, Revati Shirish" userId="S::rxn220009@utdallas.edu::e6406316-f87a-47b9-8857-89435125958f" providerId="AD" clId="Web-{0D949F46-7AD6-4CFF-9326-0D2396577FE6}" dt="2023-05-03T19:25:35.397" v="55" actId="1076"/>
          <ac:graphicFrameMkLst>
            <pc:docMk/>
            <pc:sldMk cId="1219336764" sldId="264"/>
            <ac:graphicFrameMk id="7" creationId="{8EA68D51-7230-3447-BE29-3FF78DBE30E4}"/>
          </ac:graphicFrameMkLst>
        </pc:graphicFrameChg>
        <pc:picChg chg="mod">
          <ac:chgData name="Navgale, Revati Shirish" userId="S::rxn220009@utdallas.edu::e6406316-f87a-47b9-8857-89435125958f" providerId="AD" clId="Web-{0D949F46-7AD6-4CFF-9326-0D2396577FE6}" dt="2023-05-03T19:25:20.803" v="53" actId="1076"/>
          <ac:picMkLst>
            <pc:docMk/>
            <pc:sldMk cId="1219336764" sldId="264"/>
            <ac:picMk id="2" creationId="{838E77CD-6752-56AD-7F0A-716ECDC8A044}"/>
          </ac:picMkLst>
        </pc:picChg>
        <pc:picChg chg="add">
          <ac:chgData name="Navgale, Revati Shirish" userId="S::rxn220009@utdallas.edu::e6406316-f87a-47b9-8857-89435125958f" providerId="AD" clId="Web-{0D949F46-7AD6-4CFF-9326-0D2396577FE6}" dt="2023-05-03T19:24:43.708" v="50"/>
          <ac:picMkLst>
            <pc:docMk/>
            <pc:sldMk cId="1219336764" sldId="264"/>
            <ac:picMk id="5" creationId="{B14DC37F-A96C-5D65-667B-5E22227F3963}"/>
          </ac:picMkLst>
        </pc:picChg>
        <pc:picChg chg="mod">
          <ac:chgData name="Navgale, Revati Shirish" userId="S::rxn220009@utdallas.edu::e6406316-f87a-47b9-8857-89435125958f" providerId="AD" clId="Web-{0D949F46-7AD6-4CFF-9326-0D2396577FE6}" dt="2023-05-03T19:25:22.756" v="54" actId="1076"/>
          <ac:picMkLst>
            <pc:docMk/>
            <pc:sldMk cId="1219336764" sldId="264"/>
            <ac:picMk id="6" creationId="{E191BC2C-0020-EB8B-A83C-89106161EF45}"/>
          </ac:picMkLst>
        </pc:picChg>
        <pc:inkChg chg="add">
          <ac:chgData name="Navgale, Revati Shirish" userId="S::rxn220009@utdallas.edu::e6406316-f87a-47b9-8857-89435125958f" providerId="AD" clId="Web-{0D949F46-7AD6-4CFF-9326-0D2396577FE6}" dt="2023-05-03T19:32:05.154" v="81"/>
          <ac:inkMkLst>
            <pc:docMk/>
            <pc:sldMk cId="1219336764" sldId="264"/>
            <ac:inkMk id="9" creationId="{4646E337-CECE-F333-0C0C-211B320A0F28}"/>
          </ac:inkMkLst>
        </pc:inkChg>
      </pc:sldChg>
      <pc:sldChg chg="addSp delSp modSp">
        <pc:chgData name="Navgale, Revati Shirish" userId="S::rxn220009@utdallas.edu::e6406316-f87a-47b9-8857-89435125958f" providerId="AD" clId="Web-{0D949F46-7AD6-4CFF-9326-0D2396577FE6}" dt="2023-05-03T19:32:32.998" v="90"/>
        <pc:sldMkLst>
          <pc:docMk/>
          <pc:sldMk cId="363090541" sldId="266"/>
        </pc:sldMkLst>
        <pc:spChg chg="add del">
          <ac:chgData name="Navgale, Revati Shirish" userId="S::rxn220009@utdallas.edu::e6406316-f87a-47b9-8857-89435125958f" providerId="AD" clId="Web-{0D949F46-7AD6-4CFF-9326-0D2396577FE6}" dt="2023-05-03T19:19:39.812" v="3"/>
          <ac:spMkLst>
            <pc:docMk/>
            <pc:sldMk cId="363090541" sldId="266"/>
            <ac:spMk id="6" creationId="{D04C10F9-269B-6373-0781-CC7F034A85D6}"/>
          </ac:spMkLst>
        </pc:spChg>
        <pc:spChg chg="mod">
          <ac:chgData name="Navgale, Revati Shirish" userId="S::rxn220009@utdallas.edu::e6406316-f87a-47b9-8857-89435125958f" providerId="AD" clId="Web-{0D949F46-7AD6-4CFF-9326-0D2396577FE6}" dt="2023-05-03T19:19:42.312" v="5" actId="20577"/>
          <ac:spMkLst>
            <pc:docMk/>
            <pc:sldMk cId="363090541" sldId="266"/>
            <ac:spMk id="7" creationId="{72D05A18-990E-A8D5-60E4-DF823F593204}"/>
          </ac:spMkLst>
        </pc:spChg>
        <pc:spChg chg="add mod">
          <ac:chgData name="Navgale, Revati Shirish" userId="S::rxn220009@utdallas.edu::e6406316-f87a-47b9-8857-89435125958f" providerId="AD" clId="Web-{0D949F46-7AD6-4CFF-9326-0D2396577FE6}" dt="2023-05-03T19:20:18.859" v="8" actId="1076"/>
          <ac:spMkLst>
            <pc:docMk/>
            <pc:sldMk cId="363090541" sldId="266"/>
            <ac:spMk id="9" creationId="{32D8C7B8-D195-171C-6395-0007F070DB3C}"/>
          </ac:spMkLst>
        </pc:spChg>
        <pc:spChg chg="add mod">
          <ac:chgData name="Navgale, Revati Shirish" userId="S::rxn220009@utdallas.edu::e6406316-f87a-47b9-8857-89435125958f" providerId="AD" clId="Web-{0D949F46-7AD6-4CFF-9326-0D2396577FE6}" dt="2023-05-03T19:20:43.282" v="11" actId="1076"/>
          <ac:spMkLst>
            <pc:docMk/>
            <pc:sldMk cId="363090541" sldId="266"/>
            <ac:spMk id="11" creationId="{228CE143-095F-380F-9F10-81971295E93B}"/>
          </ac:spMkLst>
        </pc:spChg>
        <pc:spChg chg="add del">
          <ac:chgData name="Navgale, Revati Shirish" userId="S::rxn220009@utdallas.edu::e6406316-f87a-47b9-8857-89435125958f" providerId="AD" clId="Web-{0D949F46-7AD6-4CFF-9326-0D2396577FE6}" dt="2023-05-03T19:23:01.894" v="36"/>
          <ac:spMkLst>
            <pc:docMk/>
            <pc:sldMk cId="363090541" sldId="266"/>
            <ac:spMk id="13" creationId="{95BA52A7-BE81-81C5-D807-9B96B4E31B69}"/>
          </ac:spMkLst>
        </pc:spChg>
        <pc:picChg chg="mod">
          <ac:chgData name="Navgale, Revati Shirish" userId="S::rxn220009@utdallas.edu::e6406316-f87a-47b9-8857-89435125958f" providerId="AD" clId="Web-{0D949F46-7AD6-4CFF-9326-0D2396577FE6}" dt="2023-05-03T19:23:16.644" v="38" actId="1076"/>
          <ac:picMkLst>
            <pc:docMk/>
            <pc:sldMk cId="363090541" sldId="266"/>
            <ac:picMk id="4" creationId="{8D4240D5-495B-87F0-3590-915DA964498C}"/>
          </ac:picMkLst>
        </pc:picChg>
        <pc:picChg chg="mod">
          <ac:chgData name="Navgale, Revati Shirish" userId="S::rxn220009@utdallas.edu::e6406316-f87a-47b9-8857-89435125958f" providerId="AD" clId="Web-{0D949F46-7AD6-4CFF-9326-0D2396577FE6}" dt="2023-05-03T19:23:27.269" v="39" actId="1076"/>
          <ac:picMkLst>
            <pc:docMk/>
            <pc:sldMk cId="363090541" sldId="266"/>
            <ac:picMk id="5" creationId="{DBB974E3-019B-6C5C-6A98-F3A84ADDE9A6}"/>
          </ac:picMkLst>
        </pc:picChg>
        <pc:picChg chg="add">
          <ac:chgData name="Navgale, Revati Shirish" userId="S::rxn220009@utdallas.edu::e6406316-f87a-47b9-8857-89435125958f" providerId="AD" clId="Web-{0D949F46-7AD6-4CFF-9326-0D2396577FE6}" dt="2023-05-03T19:23:11.160" v="37"/>
          <ac:picMkLst>
            <pc:docMk/>
            <pc:sldMk cId="363090541" sldId="266"/>
            <ac:picMk id="15" creationId="{B23D70E3-EB4A-3876-E8A4-F31D8FDC34D8}"/>
          </ac:picMkLst>
        </pc:picChg>
        <pc:inkChg chg="add">
          <ac:chgData name="Navgale, Revati Shirish" userId="S::rxn220009@utdallas.edu::e6406316-f87a-47b9-8857-89435125958f" providerId="AD" clId="Web-{0D949F46-7AD6-4CFF-9326-0D2396577FE6}" dt="2023-05-03T19:32:30.248" v="88"/>
          <ac:inkMkLst>
            <pc:docMk/>
            <pc:sldMk cId="363090541" sldId="266"/>
            <ac:inkMk id="16" creationId="{6E9C66EE-1F9E-FE46-6B60-75320CCD851B}"/>
          </ac:inkMkLst>
        </pc:inkChg>
        <pc:inkChg chg="add">
          <ac:chgData name="Navgale, Revati Shirish" userId="S::rxn220009@utdallas.edu::e6406316-f87a-47b9-8857-89435125958f" providerId="AD" clId="Web-{0D949F46-7AD6-4CFF-9326-0D2396577FE6}" dt="2023-05-03T19:32:32.998" v="89"/>
          <ac:inkMkLst>
            <pc:docMk/>
            <pc:sldMk cId="363090541" sldId="266"/>
            <ac:inkMk id="17" creationId="{4B0EE837-6258-9BCB-D43E-733E249093FB}"/>
          </ac:inkMkLst>
        </pc:inkChg>
        <pc:inkChg chg="add">
          <ac:chgData name="Navgale, Revati Shirish" userId="S::rxn220009@utdallas.edu::e6406316-f87a-47b9-8857-89435125958f" providerId="AD" clId="Web-{0D949F46-7AD6-4CFF-9326-0D2396577FE6}" dt="2023-05-03T19:32:32.998" v="90"/>
          <ac:inkMkLst>
            <pc:docMk/>
            <pc:sldMk cId="363090541" sldId="266"/>
            <ac:inkMk id="18" creationId="{C8EAAFD1-250D-BCC0-9B99-89D2CB67B015}"/>
          </ac:inkMkLst>
        </pc:inkChg>
      </pc:sldChg>
      <pc:sldChg chg="addSp modSp">
        <pc:chgData name="Navgale, Revati Shirish" userId="S::rxn220009@utdallas.edu::e6406316-f87a-47b9-8857-89435125958f" providerId="AD" clId="Web-{0D949F46-7AD6-4CFF-9326-0D2396577FE6}" dt="2023-05-03T19:22:42.409" v="34" actId="20577"/>
        <pc:sldMkLst>
          <pc:docMk/>
          <pc:sldMk cId="1812603096" sldId="267"/>
        </pc:sldMkLst>
        <pc:spChg chg="mod">
          <ac:chgData name="Navgale, Revati Shirish" userId="S::rxn220009@utdallas.edu::e6406316-f87a-47b9-8857-89435125958f" providerId="AD" clId="Web-{0D949F46-7AD6-4CFF-9326-0D2396577FE6}" dt="2023-05-03T19:22:42.409" v="34" actId="20577"/>
          <ac:spMkLst>
            <pc:docMk/>
            <pc:sldMk cId="1812603096" sldId="267"/>
            <ac:spMk id="4" creationId="{9642D5FA-54E1-6D5A-49C3-DBC6B3CB8B90}"/>
          </ac:spMkLst>
        </pc:spChg>
        <pc:spChg chg="add mod">
          <ac:chgData name="Navgale, Revati Shirish" userId="S::rxn220009@utdallas.edu::e6406316-f87a-47b9-8857-89435125958f" providerId="AD" clId="Web-{0D949F46-7AD6-4CFF-9326-0D2396577FE6}" dt="2023-05-03T19:21:12.485" v="13" actId="1076"/>
          <ac:spMkLst>
            <pc:docMk/>
            <pc:sldMk cId="1812603096" sldId="267"/>
            <ac:spMk id="8" creationId="{B632DEF8-44D3-A62A-40EA-389FA286C2F4}"/>
          </ac:spMkLst>
        </pc:spChg>
        <pc:spChg chg="add mod">
          <ac:chgData name="Navgale, Revati Shirish" userId="S::rxn220009@utdallas.edu::e6406316-f87a-47b9-8857-89435125958f" providerId="AD" clId="Web-{0D949F46-7AD6-4CFF-9326-0D2396577FE6}" dt="2023-05-03T19:22:13.221" v="29" actId="1076"/>
          <ac:spMkLst>
            <pc:docMk/>
            <pc:sldMk cId="1812603096" sldId="267"/>
            <ac:spMk id="10" creationId="{97D0A6CE-BECB-FE6B-0EC4-894921DF0674}"/>
          </ac:spMkLst>
        </pc:spChg>
        <pc:spChg chg="add mod">
          <ac:chgData name="Navgale, Revati Shirish" userId="S::rxn220009@utdallas.edu::e6406316-f87a-47b9-8857-89435125958f" providerId="AD" clId="Web-{0D949F46-7AD6-4CFF-9326-0D2396577FE6}" dt="2023-05-03T19:22:28.862" v="30" actId="1076"/>
          <ac:spMkLst>
            <pc:docMk/>
            <pc:sldMk cId="1812603096" sldId="267"/>
            <ac:spMk id="12" creationId="{F5F97FF0-067E-453F-A0F0-B4DD1A85E60F}"/>
          </ac:spMkLst>
        </pc:spChg>
      </pc:sldChg>
      <pc:sldChg chg="addSp">
        <pc:chgData name="Navgale, Revati Shirish" userId="S::rxn220009@utdallas.edu::e6406316-f87a-47b9-8857-89435125958f" providerId="AD" clId="Web-{0D949F46-7AD6-4CFF-9326-0D2396577FE6}" dt="2023-05-03T19:23:38.894" v="41"/>
        <pc:sldMkLst>
          <pc:docMk/>
          <pc:sldMk cId="1743363403" sldId="269"/>
        </pc:sldMkLst>
        <pc:picChg chg="add">
          <ac:chgData name="Navgale, Revati Shirish" userId="S::rxn220009@utdallas.edu::e6406316-f87a-47b9-8857-89435125958f" providerId="AD" clId="Web-{0D949F46-7AD6-4CFF-9326-0D2396577FE6}" dt="2023-05-03T19:23:38.894" v="41"/>
          <ac:picMkLst>
            <pc:docMk/>
            <pc:sldMk cId="1743363403" sldId="269"/>
            <ac:picMk id="6" creationId="{F310F6EA-89FC-6839-359C-8554B4776439}"/>
          </ac:picMkLst>
        </pc:picChg>
      </pc:sldChg>
      <pc:sldChg chg="addSp">
        <pc:chgData name="Navgale, Revati Shirish" userId="S::rxn220009@utdallas.edu::e6406316-f87a-47b9-8857-89435125958f" providerId="AD" clId="Web-{0D949F46-7AD6-4CFF-9326-0D2396577FE6}" dt="2023-05-03T19:25:49.053" v="57"/>
        <pc:sldMkLst>
          <pc:docMk/>
          <pc:sldMk cId="3152408905" sldId="270"/>
        </pc:sldMkLst>
        <pc:picChg chg="add">
          <ac:chgData name="Navgale, Revati Shirish" userId="S::rxn220009@utdallas.edu::e6406316-f87a-47b9-8857-89435125958f" providerId="AD" clId="Web-{0D949F46-7AD6-4CFF-9326-0D2396577FE6}" dt="2023-05-03T19:25:49.053" v="57"/>
          <ac:picMkLst>
            <pc:docMk/>
            <pc:sldMk cId="3152408905" sldId="270"/>
            <ac:picMk id="4" creationId="{E7DD56FE-3EDE-6996-7328-76B5312DA0BD}"/>
          </ac:picMkLst>
        </pc:picChg>
      </pc:sldChg>
      <pc:sldChg chg="addSp">
        <pc:chgData name="Navgale, Revati Shirish" userId="S::rxn220009@utdallas.edu::e6406316-f87a-47b9-8857-89435125958f" providerId="AD" clId="Web-{0D949F46-7AD6-4CFF-9326-0D2396577FE6}" dt="2023-05-03T19:23:34.488" v="40"/>
        <pc:sldMkLst>
          <pc:docMk/>
          <pc:sldMk cId="3942406909" sldId="271"/>
        </pc:sldMkLst>
        <pc:picChg chg="add">
          <ac:chgData name="Navgale, Revati Shirish" userId="S::rxn220009@utdallas.edu::e6406316-f87a-47b9-8857-89435125958f" providerId="AD" clId="Web-{0D949F46-7AD6-4CFF-9326-0D2396577FE6}" dt="2023-05-03T19:23:34.488" v="40"/>
          <ac:picMkLst>
            <pc:docMk/>
            <pc:sldMk cId="3942406909" sldId="271"/>
            <ac:picMk id="5" creationId="{43695A14-0117-E5AB-3ABD-2BB93B42D5B3}"/>
          </ac:picMkLst>
        </pc:picChg>
      </pc:sldChg>
      <pc:sldChg chg="addSp">
        <pc:chgData name="Navgale, Revati Shirish" userId="S::rxn220009@utdallas.edu::e6406316-f87a-47b9-8857-89435125958f" providerId="AD" clId="Web-{0D949F46-7AD6-4CFF-9326-0D2396577FE6}" dt="2023-05-03T19:32:28.826" v="87"/>
        <pc:sldMkLst>
          <pc:docMk/>
          <pc:sldMk cId="2065552998" sldId="274"/>
        </pc:sldMkLst>
        <pc:picChg chg="add">
          <ac:chgData name="Navgale, Revati Shirish" userId="S::rxn220009@utdallas.edu::e6406316-f87a-47b9-8857-89435125958f" providerId="AD" clId="Web-{0D949F46-7AD6-4CFF-9326-0D2396577FE6}" dt="2023-05-03T19:23:43.441" v="42"/>
          <ac:picMkLst>
            <pc:docMk/>
            <pc:sldMk cId="2065552998" sldId="274"/>
            <ac:picMk id="5" creationId="{CF82ACCE-793B-299F-0804-E2231D278B61}"/>
          </ac:picMkLst>
        </pc:picChg>
        <pc:inkChg chg="add">
          <ac:chgData name="Navgale, Revati Shirish" userId="S::rxn220009@utdallas.edu::e6406316-f87a-47b9-8857-89435125958f" providerId="AD" clId="Web-{0D949F46-7AD6-4CFF-9326-0D2396577FE6}" dt="2023-05-03T19:32:24.295" v="83"/>
          <ac:inkMkLst>
            <pc:docMk/>
            <pc:sldMk cId="2065552998" sldId="274"/>
            <ac:inkMk id="6" creationId="{98CEFDE3-730C-31E3-2C00-5D4FACA379BE}"/>
          </ac:inkMkLst>
        </pc:inkChg>
        <pc:inkChg chg="add">
          <ac:chgData name="Navgale, Revati Shirish" userId="S::rxn220009@utdallas.edu::e6406316-f87a-47b9-8857-89435125958f" providerId="AD" clId="Web-{0D949F46-7AD6-4CFF-9326-0D2396577FE6}" dt="2023-05-03T19:32:24.842" v="84"/>
          <ac:inkMkLst>
            <pc:docMk/>
            <pc:sldMk cId="2065552998" sldId="274"/>
            <ac:inkMk id="7" creationId="{D2EBD3B7-F92F-08C8-C4C1-993415DDB66C}"/>
          </ac:inkMkLst>
        </pc:inkChg>
        <pc:inkChg chg="add">
          <ac:chgData name="Navgale, Revati Shirish" userId="S::rxn220009@utdallas.edu::e6406316-f87a-47b9-8857-89435125958f" providerId="AD" clId="Web-{0D949F46-7AD6-4CFF-9326-0D2396577FE6}" dt="2023-05-03T19:32:24.842" v="85"/>
          <ac:inkMkLst>
            <pc:docMk/>
            <pc:sldMk cId="2065552998" sldId="274"/>
            <ac:inkMk id="8" creationId="{DA780169-1069-3403-679D-90F0FBDD4E15}"/>
          </ac:inkMkLst>
        </pc:inkChg>
        <pc:inkChg chg="add">
          <ac:chgData name="Navgale, Revati Shirish" userId="S::rxn220009@utdallas.edu::e6406316-f87a-47b9-8857-89435125958f" providerId="AD" clId="Web-{0D949F46-7AD6-4CFF-9326-0D2396577FE6}" dt="2023-05-03T19:32:28.826" v="86"/>
          <ac:inkMkLst>
            <pc:docMk/>
            <pc:sldMk cId="2065552998" sldId="274"/>
            <ac:inkMk id="10" creationId="{7CCF49A9-DBED-3F8E-BE7B-FA2B6EA83261}"/>
          </ac:inkMkLst>
        </pc:inkChg>
        <pc:inkChg chg="add">
          <ac:chgData name="Navgale, Revati Shirish" userId="S::rxn220009@utdallas.edu::e6406316-f87a-47b9-8857-89435125958f" providerId="AD" clId="Web-{0D949F46-7AD6-4CFF-9326-0D2396577FE6}" dt="2023-05-03T19:32:28.826" v="87"/>
          <ac:inkMkLst>
            <pc:docMk/>
            <pc:sldMk cId="2065552998" sldId="274"/>
            <ac:inkMk id="11" creationId="{D29B55D4-8825-CF51-8E9F-1A3E5F03AE8C}"/>
          </ac:inkMkLst>
        </pc:inkChg>
      </pc:sldChg>
      <pc:sldChg chg="addSp delSp modSp new mod setBg addAnim delAnim setClrOvrMap">
        <pc:chgData name="Navgale, Revati Shirish" userId="S::rxn220009@utdallas.edu::e6406316-f87a-47b9-8857-89435125958f" providerId="AD" clId="Web-{0D949F46-7AD6-4CFF-9326-0D2396577FE6}" dt="2023-05-03T19:31:54.138" v="80"/>
        <pc:sldMkLst>
          <pc:docMk/>
          <pc:sldMk cId="3640213683" sldId="275"/>
        </pc:sldMkLst>
        <pc:spChg chg="mod ord">
          <ac:chgData name="Navgale, Revati Shirish" userId="S::rxn220009@utdallas.edu::e6406316-f87a-47b9-8857-89435125958f" providerId="AD" clId="Web-{0D949F46-7AD6-4CFF-9326-0D2396577FE6}" dt="2023-05-03T19:31:19.138" v="78" actId="20577"/>
          <ac:spMkLst>
            <pc:docMk/>
            <pc:sldMk cId="3640213683" sldId="275"/>
            <ac:spMk id="2" creationId="{92218A2A-BFF2-BDED-6225-5EEDBB359005}"/>
          </ac:spMkLst>
        </pc:spChg>
        <pc:spChg chg="add del">
          <ac:chgData name="Navgale, Revati Shirish" userId="S::rxn220009@utdallas.edu::e6406316-f87a-47b9-8857-89435125958f" providerId="AD" clId="Web-{0D949F46-7AD6-4CFF-9326-0D2396577FE6}" dt="2023-05-03T19:26:40.460" v="68"/>
          <ac:spMkLst>
            <pc:docMk/>
            <pc:sldMk cId="3640213683" sldId="275"/>
            <ac:spMk id="9" creationId="{71B2258F-86CA-4D4D-8270-BC05FCDEBFB3}"/>
          </ac:spMkLst>
        </pc:spChg>
        <pc:picChg chg="add mod">
          <ac:chgData name="Navgale, Revati Shirish" userId="S::rxn220009@utdallas.edu::e6406316-f87a-47b9-8857-89435125958f" providerId="AD" clId="Web-{0D949F46-7AD6-4CFF-9326-0D2396577FE6}" dt="2023-05-03T19:26:40.460" v="68"/>
          <ac:picMkLst>
            <pc:docMk/>
            <pc:sldMk cId="3640213683" sldId="275"/>
            <ac:picMk id="4" creationId="{D746F01B-0019-1936-442A-DFDC502413FF}"/>
          </ac:picMkLst>
        </pc:picChg>
        <pc:picChg chg="add mod">
          <ac:chgData name="Navgale, Revati Shirish" userId="S::rxn220009@utdallas.edu::e6406316-f87a-47b9-8857-89435125958f" providerId="AD" clId="Web-{0D949F46-7AD6-4CFF-9326-0D2396577FE6}" dt="2023-05-03T19:30:16.308" v="74" actId="1076"/>
          <ac:picMkLst>
            <pc:docMk/>
            <pc:sldMk cId="3640213683" sldId="275"/>
            <ac:picMk id="5" creationId="{79E3A3B1-A551-5AAD-BD0F-5662D7191276}"/>
          </ac:picMkLst>
        </pc:picChg>
        <pc:picChg chg="add mod">
          <ac:chgData name="Navgale, Revati Shirish" userId="S::rxn220009@utdallas.edu::e6406316-f87a-47b9-8857-89435125958f" providerId="AD" clId="Web-{0D949F46-7AD6-4CFF-9326-0D2396577FE6}" dt="2023-05-03T19:31:21.934" v="79" actId="14100"/>
          <ac:picMkLst>
            <pc:docMk/>
            <pc:sldMk cId="3640213683" sldId="275"/>
            <ac:picMk id="6" creationId="{512D2918-A07A-1D1D-A12A-1BD5550C5055}"/>
          </ac:picMkLst>
        </pc:picChg>
        <pc:inkChg chg="add">
          <ac:chgData name="Navgale, Revati Shirish" userId="S::rxn220009@utdallas.edu::e6406316-f87a-47b9-8857-89435125958f" providerId="AD" clId="Web-{0D949F46-7AD6-4CFF-9326-0D2396577FE6}" dt="2023-05-03T19:31:54.138" v="80"/>
          <ac:inkMkLst>
            <pc:docMk/>
            <pc:sldMk cId="3640213683" sldId="275"/>
            <ac:inkMk id="7" creationId="{5D53D24A-0227-FB00-2715-C45EDD6F534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2417 7638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18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15099 11095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18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10442 8444 16383 0 0,'4'0'0'0'0,"6"0"0"0"0,6 0 0 0 0,3 0 0 0 0,4 0 0 0 0,1 0 0 0 0,-2 5 0 0 0,-2 0 0 0 0,1 1 0 0 0,0-2 0 0 0,2-1 0 0 0,0-1 0 0 0,-3 3 0 0 0,-1 1 0 0 0,0 0 0 0 0,2-2 0 0 0,1-1 0 0 0,1-2 0 0 0,1 0 0 0 0,1-1 0 0 0,-4 5 0 0 0,-2 0 0 0 0,1 0 0 0 0,1-1 0 0 0,1-1 0 0 0,1-1 0 0 0,1-1 0 0 0,0-1 0 0 0,1 0 0 0 0,0 0 0 0 0,1 0 0 0 0,-1 0 0 0 0,0-1 0 0 0,0 1 0 0 0,0 0 0 0 0,0 0 0 0 0,0 0 0 0 0,-1 0 0 0 0,1 0 0 0 0,0 0 0 0 0,0 0 0 0 0,0 0 0 0 0,0 0 0 0 0,0 0 0 0 0,0 0 0 0 0,4 0 0 0 0,1 0 0 0 0,1 0 0 0 0,-2 0 0 0 0,-1-4 0 0 0,-1-2 0 0 0,-1 1 0 0 0,-1 1 0 0 0,0 1 0 0 0,0 1 0 0 0,-1 1 0 0 0,1 0 0 0 0,0 1 0 0 0,-1 0 0 0 0,1 1 0 0 0,0-1 0 0 0,0 0 0 0 0,0 0 0 0 0,0 0 0 0 0,0 0 0 0 0,0 0 0 0 0,0 0 0 0 0,-1 0 0 0 0,1 0 0 0 0,0 0 0 0 0,0 0 0 0 0,0 0 0 0 0,0 0 0 0 0,0 0 0 0 0,0 0 0 0 0,0 0 0 0 0,0 0 0 0 0,-1 0 0 0 0,1 0 0 0 0,0 0 0 0 0,0 0 0 0 0,-4-4 0 0 0,-2-2 0 0 0,1 1 0 0 0,0 1 0 0 0,2 1 0 0 0,1 1 0 0 0,1-4 0 0 0,5-4 0 0 0,1-5 0 0 0,1 0 0 0 0,-2 2 0 0 0,-5 0 0 0 0,-3 2 0 0 0,0 2 0 0 0,0 3 0 0 0,-7 3 0 0 0,-11 1 0 0 0,-10 2 0 0 0,-8 0 0 0 0,-6 1 0 0 0,1 4 0 0 0,-4 1 0 0 0,-3 0 0 0 0,-1-2 0 0 0,0-1 0 0 0,1-1 0 0 0,0-1 0 0 0,1 0 0 0 0,0-1 0 0 0,1 0 0 0 0,0-1 0 0 0,1 1 0 0 0,-1 0 0 0 0,0 4 0 0 0,0 2 0 0 0,0-1 0 0 0,1-1 0 0 0,-1-1 0 0 0,0-1 0 0 0,0-1 0 0 0,0 0 0 0 0,0-1 0 0 0,0-1 0 0 0,0 1 0 0 0,0 0 0 0 0,0 0 0 0 0,1 0 0 0 0,-1 0 0 0 0,0 0 0 0 0,0 0 0 0 0,0 0 0 0 0,0 0 0 0 0,0 0 0 0 0,0 0 0 0 0,0 0 0 0 0,0 0 0 0 0,1 0 0 0 0,-1 0 0 0 0,0 0 0 0 0,0 0 0 0 0,0 0 0 0 0,0 0 0 0 0,0 0 0 0 0,-4 0 0 0 0,-2 0 0 0 0,1 0 0 0 0,1 0 0 0 0,1 0 0 0 0,1 0 0 0 0,1 0 0 0 0,1 0 0 0 0,0 0 0 0 0,-4 0 0 0 0,-1 0 0 0 0,0 0 0 0 0,1 0 0 0 0,1 0 0 0 0,1 0 0 0 0,1 0 0 0 0,1 0 0 0 0,0 0 0 0 0,0 0 0 0 0,1 0 0 0 0,-1 0 0 0 0,0 0 0 0 0,1 0 0 0 0,-1 0 0 0 0,0-5 0 0 0,0 0 0 0 0,-4-1 0 0 0,-2 2 0 0 0,1 1 0 0 0,-3 1 0 0 0,-1-3 0 0 0,2-1 0 0 0,1 0 0 0 0,3 2 0 0 0,1 1 0 0 0,1 2 0 0 0,1 0 0 0 0,5-4 0 0 0,1 0 0 0 0,4-5 0 0 0,1 1 0 0 0,-3 1 0 0 0,-1 1 0 0 0,1-1 0 0 0,5-4 0 0 0,7-4 0 0 0,10 0 0 0 0,8 4 0 0 0,6 3 0 0 0,3 3 0 0 0,4 3 0 0 0,0 2 0 0 0,1 1 0 0 0,-1 1 0 0 0,0-1 0 0 0,4 1 0 0 0,2 0 0 0 0,-2-1 0 0 0,-1 0 0 0 0,-1 0 0 0 0,-1 0 0 0 0,-1 0 0 0 0,-1 0 0 0 0,0 0 0 0 0,0 0 0 0 0,-1 5 0 0 0,1 0 0 0 0,0 0 0 0 0,0 0 0 0 0,-1-2 0 0 0,1-1 0 0 0,0-1 0 0 0,-4 3 0 0 0,-2 2 0 0 0,1-1 0 0 0,0-1 0 0 0,2-1 0 0 0,1-1 0 0 0,1-1 0 0 0,0-1 0 0 0,1 0 0 0 0,0 0 0 0 0,0 0 0 0 0,-4 4 0 0 0,-1 1 0 0 0,0 0 0 0 0,0 0 0 0 0,2-2 0 0 0,1-1 0 0 0,1-1 0 0 0,0-1 0 0 0,1 0 0 0 0,-4 4 0 0 0,-1 1 0 0 0,-1 1 0 0 0,2-2 0 0 0,1-1 0 0 0,1-1 0 0 0,1-1 0 0 0,1-1 0 0 0,4 0 0 0 0,1 0 0 0 0,1 0 0 0 0,-2-1 0 0 0,0 1 0 0 0,-2 0 0 0 0,-1 0 0 0 0,-1 0 0 0 0,0 0 0 0 0,0 0 0 0 0,-1 0 0 0 0,1 0 0 0 0,0 0 0 0 0,-1 0 0 0 0,1 0 0 0 0,0 0 0 0 0,0 0 0 0 0,0 0 0 0 0,0 0 0 0 0,0 0 0 0 0,0 0 0 0 0,-1 0 0 0 0,1 0 0 0 0,0 0 0 0 0,0 0 0 0 0,0 0 0 0 0,0 0 0 0 0,0 0 0 0 0,0 0 0 0 0,0 0 0 0 0,0 0 0 0 0,-1-4 0 0 0,1-2 0 0 0,0-4 0 0 0,0 0 0 0 0,0-2 0 0 0,0 0 0 0 0,0-2 0 0 0,0 2 0 0 0,-5-2 0 0 0,0 2 0 0 0,-1 3 0 0 0,6 3 0 0 0,3 2 0 0 0,-4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3757 11007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3757 11007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11642 5609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11642 5609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11642 5609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12771 7038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12294 6809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18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14464 9419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EAD1-A0AC-45B3-8F9D-9D464334172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40045-283D-4262-9175-FF946A6A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0722-A684-37B2-CF40-851E61F41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CBEA5-6A8C-23CD-5531-E03560715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AC78-041C-A92E-5320-44F536A6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1C5D-55BE-CAD4-CA32-8F68E6D7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CA5F-2F4C-7986-028B-D0338C76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5BBB-422A-0D51-F675-D4690BA9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1119-693F-B85B-BAE8-493B0AF2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4C71-30C4-9AE0-B089-15F29EA9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B243-3849-2A3C-FFAA-4DF99260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1730-84A6-A787-AAEF-9430BE67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67185-2889-F56F-5477-3D86E24CB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2935-92C0-7E24-D74A-4C7D9D57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5801-445E-C97E-8C8B-D68BA253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F302-4BB3-31E0-E75B-F4F7D8D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345B-982B-03D0-309E-815B79A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3132-4C61-8C10-55F9-1C973397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3CA1-A58E-64AA-496C-99E49C63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8E04-EF95-A2A2-BA2A-0510C113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779A-7A89-7EFA-B795-C42B000A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95B5-8AD8-5DE9-A174-537A76DC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F350-454C-7DA9-C0CA-D4189C79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48E8-73B8-EABD-0A81-46FBAF74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6F9E-AF21-F271-1ED2-51F3F7B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2123-9B8B-73E4-6E7A-10DC9CD7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B1C1-3BB8-1F72-659B-47ADD137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6200-B458-8021-E0DB-3618B795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CEC7-98B7-3842-C4DB-268B78724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E664D-7313-ACB9-CDFB-7BCEECC1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DED0B-D094-8501-BCF5-647A274C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7ED7B-260C-02D5-3F73-8BBC856C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A314-BF0E-2076-4F4B-F6933ABE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C53-081F-E9C9-2BBF-C2AE62D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BD7EE-E053-2F6C-023E-704033FF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8F1D6-4A5B-2BE9-F804-65DF7579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AF116-F11A-8CE2-03D2-84DC9843E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9DC5-AB10-93CD-01A7-412C6E7CB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F2D0B-9312-D10A-9903-58B6B0A4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478A-9815-2FAE-5554-E0C0626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8C25B-F488-3597-7DFF-D18AF33D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57D4-668B-6F5C-B821-254F077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55B91-A907-BE78-E065-CE7FE22D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9485-2530-2F41-A75D-869568F3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2DB2-EA2C-9660-B22D-FE81601A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6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E3734-7046-0752-9BE0-19C21945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008DA-3EC7-A184-9F9E-E64F957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E061C-4ED3-A43A-7BA2-945063E7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0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148F-E2EB-1F00-447C-2D070147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ACD9-5B42-7331-0196-81770DE5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B811B-389F-DB2C-5EC2-2D3F2DA8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A1938-C0B5-1DCA-8E42-C28FAB9E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D413-F782-78F8-ABAD-650D140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6FC95-3BF2-265E-D78E-42FF7D54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2A2C-EB6C-18F3-61BE-003BC338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04005-63D8-0ABE-E601-3AFAEF71B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B500-155F-3E2D-CA4E-0F28BE8F1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F9FD-7C99-FA86-CA4A-1A19C7CA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AFA1-F8F6-79DC-6BAE-4D88BA1B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C6E8-F192-914F-FF32-7FE5A38A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A875A-1E31-0F42-ACC5-E1B5BB50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7ED9-01E3-FC4D-FAA4-E7AF6511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EB77-3BF2-1522-028C-DD02F6FE7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D711-EADD-41AE-A854-BC716FFC630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8240-B33D-5794-A858-8AC0EC756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F94A-CDE0-7FBD-231C-FEE53E3E6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.jpe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customXml" Target="../ink/ink4.xml"/><Relationship Id="rId9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0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customXml" Target="../ink/ink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8;p5">
            <a:extLst>
              <a:ext uri="{FF2B5EF4-FFF2-40B4-BE49-F238E27FC236}">
                <a16:creationId xmlns:a16="http://schemas.microsoft.com/office/drawing/2014/main" id="{0261DBC7-40B4-7A50-0DE0-A29C42B200DD}"/>
              </a:ext>
            </a:extLst>
          </p:cNvPr>
          <p:cNvSpPr txBox="1">
            <a:spLocks/>
          </p:cNvSpPr>
          <p:nvPr/>
        </p:nvSpPr>
        <p:spPr>
          <a:xfrm>
            <a:off x="1399412" y="2524823"/>
            <a:ext cx="9643432" cy="1383438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Target’s E-commerce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Marketing Web Analytics and Insights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4783B1C-58C0-8C3C-C8FF-FE9F52D6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7" y="-950055"/>
            <a:ext cx="3013733" cy="29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0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</a:t>
            </a:r>
            <a:r>
              <a:rPr lang="en-US" sz="3200" ker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Conversion Rate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D2954-67BA-3332-4F29-EC97B407EDB0}"/>
              </a:ext>
            </a:extLst>
          </p:cNvPr>
          <p:cNvSpPr txBox="1"/>
          <p:nvPr/>
        </p:nvSpPr>
        <p:spPr>
          <a:xfrm>
            <a:off x="5679817" y="4119057"/>
            <a:ext cx="5367697" cy="1531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Conversion rate has gone down by </a:t>
            </a:r>
            <a:r>
              <a:rPr lang="en-US" sz="1600" b="1">
                <a:solidFill>
                  <a:srgbClr val="FF0000"/>
                </a:solidFill>
                <a:ea typeface="+mn-lt"/>
                <a:cs typeface="+mn-lt"/>
              </a:rPr>
              <a:t>29.47%</a:t>
            </a:r>
            <a:r>
              <a:rPr lang="en-US" sz="1600">
                <a:ea typeface="+mn-lt"/>
                <a:cs typeface="+mn-lt"/>
              </a:rPr>
              <a:t> in 2023.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A further breakdown reveals that direct search, which accounts for most visits has seen less decline in conversion rate compared to paid search</a:t>
            </a:r>
            <a:endParaRPr lang="en-US" sz="1600">
              <a:ea typeface="Calibri"/>
              <a:cs typeface="Calibri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310F6EA-89FC-6839-359C-8554B477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2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80B88D-C928-C443-04EA-D5525309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2" y="3231269"/>
            <a:ext cx="3983476" cy="3419146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A9118AC-2E2A-35EF-155D-4D638178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442" y="3227962"/>
            <a:ext cx="829809" cy="3427856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DAB5A5-B886-F03F-6A6A-8EAA03C4A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04" y="1032932"/>
            <a:ext cx="9787646" cy="19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6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</a:t>
            </a:r>
            <a:r>
              <a:rPr lang="en-US" sz="3200" ker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Conversion Rate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310F6EA-89FC-6839-359C-8554B477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459B86-1699-995A-BF39-A8DCC42E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91" y="1574138"/>
            <a:ext cx="9755220" cy="45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8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99313-AD44-5DEE-63DD-F6061FF55F3A}"/>
              </a:ext>
            </a:extLst>
          </p:cNvPr>
          <p:cNvSpPr txBox="1"/>
          <p:nvPr/>
        </p:nvSpPr>
        <p:spPr>
          <a:xfrm>
            <a:off x="1714166" y="463436"/>
            <a:ext cx="8333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Roboto Slab"/>
                <a:ea typeface="Roboto Slab"/>
                <a:cs typeface="Roboto Slab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F1737-0A0D-D5C1-6767-D7F6AB9A78A2}"/>
              </a:ext>
            </a:extLst>
          </p:cNvPr>
          <p:cNvSpPr/>
          <p:nvPr/>
        </p:nvSpPr>
        <p:spPr>
          <a:xfrm>
            <a:off x="0" y="6491235"/>
            <a:ext cx="12192000" cy="366765"/>
          </a:xfrm>
          <a:prstGeom prst="rect">
            <a:avLst/>
          </a:prstGeom>
          <a:solidFill>
            <a:srgbClr val="CC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02EFA-135B-9B05-3751-0BAB880EFF41}"/>
              </a:ext>
            </a:extLst>
          </p:cNvPr>
          <p:cNvSpPr txBox="1"/>
          <p:nvPr/>
        </p:nvSpPr>
        <p:spPr>
          <a:xfrm>
            <a:off x="784663" y="2123154"/>
            <a:ext cx="1040162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Increased user convenience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: By making the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 checkout process as easy and seamless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as possible with reduced </a:t>
            </a: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       number of steps required to complete a purchase; it can be possible to increase the degree of user friendliness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Adding Incentives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Coupons or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discounts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can be offered to customers who abandon their carts, to encourage them to return and complete the purchase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Enhanced lead generation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 Customer reviews and ratings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can be used to show social proof and build trust with potential customers. Detailed breakdown about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shipping and return policies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can also be provided to reduce uncertainty and build trust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Retargeted campaigns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Social media retargeting ads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can be used to reach customers who have visited the website but did not make a purchase.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Abandoned cart emails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can be sent to customers who leave items in their cart but do not complete the checkout process.</a:t>
            </a:r>
            <a:endParaRPr lang="en-US" sz="16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F82ACCE-793B-299F-0804-E2231D278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CEFDE3-730C-31E3-2C00-5D4FACA379BE}"/>
                  </a:ext>
                </a:extLst>
              </p14:cNvPr>
              <p14:cNvContentPartPr/>
              <p14:nvPr/>
            </p14:nvContentPartPr>
            <p14:xfrm>
              <a:off x="5593976" y="2581834"/>
              <a:ext cx="13447" cy="1344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CEFDE3-730C-31E3-2C00-5D4FACA379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626" y="19094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EBD3B7-F92F-08C8-C4C1-993415DDB66C}"/>
                  </a:ext>
                </a:extLst>
              </p14:cNvPr>
              <p14:cNvContentPartPr/>
              <p14:nvPr/>
            </p14:nvContentPartPr>
            <p14:xfrm>
              <a:off x="5593976" y="2581834"/>
              <a:ext cx="13447" cy="1344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EBD3B7-F92F-08C8-C4C1-993415DDB6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626" y="19094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780169-1069-3403-679D-90F0FBDD4E15}"/>
                  </a:ext>
                </a:extLst>
              </p14:cNvPr>
              <p14:cNvContentPartPr/>
              <p14:nvPr/>
            </p14:nvContentPartPr>
            <p14:xfrm>
              <a:off x="5593976" y="2581834"/>
              <a:ext cx="13447" cy="1344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780169-1069-3403-679D-90F0FBDD4E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626" y="19094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CF49A9-DBED-3F8E-BE7B-FA2B6EA83261}"/>
                  </a:ext>
                </a:extLst>
              </p14:cNvPr>
              <p14:cNvContentPartPr/>
              <p14:nvPr/>
            </p14:nvContentPartPr>
            <p14:xfrm>
              <a:off x="6167717" y="3307976"/>
              <a:ext cx="13447" cy="1344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CF49A9-DBED-3F8E-BE7B-FA2B6EA832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5367" y="263562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9B55D4-8825-CF51-8E9F-1A3E5F03AE8C}"/>
                  </a:ext>
                </a:extLst>
              </p14:cNvPr>
              <p14:cNvContentPartPr/>
              <p14:nvPr/>
            </p14:nvContentPartPr>
            <p14:xfrm>
              <a:off x="5925670" y="3191434"/>
              <a:ext cx="13447" cy="1344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9B55D4-8825-CF51-8E9F-1A3E5F03AE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3320" y="2519084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5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Average Order Value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F6A22-CBBF-5ADA-2835-D28E51DC9D7A}"/>
              </a:ext>
            </a:extLst>
          </p:cNvPr>
          <p:cNvSpPr txBox="1"/>
          <p:nvPr/>
        </p:nvSpPr>
        <p:spPr>
          <a:xfrm>
            <a:off x="8860323" y="3570455"/>
            <a:ext cx="2405326" cy="3008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Average Order Value has </a:t>
            </a:r>
            <a:r>
              <a:rPr lang="en-US" sz="1600" b="1">
                <a:ea typeface="+mn-lt"/>
                <a:cs typeface="+mn-lt"/>
              </a:rPr>
              <a:t>gone up by </a:t>
            </a:r>
            <a:r>
              <a:rPr lang="en-US" sz="1600" b="1">
                <a:solidFill>
                  <a:schemeClr val="accent6"/>
                </a:solidFill>
                <a:ea typeface="+mn-lt"/>
                <a:cs typeface="+mn-lt"/>
              </a:rPr>
              <a:t>8.19</a:t>
            </a:r>
            <a:r>
              <a:rPr lang="en-US" sz="1600" b="1">
                <a:solidFill>
                  <a:srgbClr val="00B050"/>
                </a:solidFill>
                <a:ea typeface="+mn-lt"/>
                <a:cs typeface="+mn-lt"/>
              </a:rPr>
              <a:t>%</a:t>
            </a:r>
            <a:r>
              <a:rPr lang="en-US" sz="1600">
                <a:ea typeface="+mn-lt"/>
                <a:cs typeface="+mn-lt"/>
              </a:rPr>
              <a:t> compared to March 2023. Even though it seemed like the AOV was dropping in the second week of March 2023, it ultimately stays a little higher at $115</a:t>
            </a:r>
            <a:r>
              <a:rPr lang="en-US" sz="1600" b="1">
                <a:ea typeface="+mn-lt"/>
                <a:cs typeface="+mn-lt"/>
              </a:rPr>
              <a:t>.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AC95F12-0B01-4D8A-977F-691125A5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F29A54-1ED4-2A91-9141-976EFC43B48B}"/>
                  </a:ext>
                </a:extLst>
              </p14:cNvPr>
              <p14:cNvContentPartPr/>
              <p14:nvPr/>
            </p14:nvContentPartPr>
            <p14:xfrm>
              <a:off x="7028329" y="4518211"/>
              <a:ext cx="13447" cy="1344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F29A54-1ED4-2A91-9141-976EFC43B4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79" y="3845861"/>
                <a:ext cx="1344700" cy="13447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041DAB7-439E-3D3A-0320-064D65031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" y="975314"/>
            <a:ext cx="9503322" cy="2510357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971F1772-F637-CB33-33B9-A0E20EBD5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93" y="3494318"/>
            <a:ext cx="8346526" cy="24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4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Average Order Value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E191BC2C-0020-EB8B-A83C-89106161EF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9"/>
          <a:stretch/>
        </p:blipFill>
        <p:spPr>
          <a:xfrm>
            <a:off x="398384" y="3643688"/>
            <a:ext cx="3935175" cy="280849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A68D51-7230-3447-BE29-3FF78DBE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79852"/>
              </p:ext>
            </p:extLst>
          </p:nvPr>
        </p:nvGraphicFramePr>
        <p:xfrm>
          <a:off x="4104204" y="1666620"/>
          <a:ext cx="6074297" cy="3184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959">
                  <a:extLst>
                    <a:ext uri="{9D8B030D-6E8A-4147-A177-3AD203B41FA5}">
                      <a16:colId xmlns:a16="http://schemas.microsoft.com/office/drawing/2014/main" val="4220667513"/>
                    </a:ext>
                  </a:extLst>
                </a:gridCol>
                <a:gridCol w="1415968">
                  <a:extLst>
                    <a:ext uri="{9D8B030D-6E8A-4147-A177-3AD203B41FA5}">
                      <a16:colId xmlns:a16="http://schemas.microsoft.com/office/drawing/2014/main" val="1349614145"/>
                    </a:ext>
                  </a:extLst>
                </a:gridCol>
                <a:gridCol w="1457010">
                  <a:extLst>
                    <a:ext uri="{9D8B030D-6E8A-4147-A177-3AD203B41FA5}">
                      <a16:colId xmlns:a16="http://schemas.microsoft.com/office/drawing/2014/main" val="714689107"/>
                    </a:ext>
                  </a:extLst>
                </a:gridCol>
                <a:gridCol w="1313360">
                  <a:extLst>
                    <a:ext uri="{9D8B030D-6E8A-4147-A177-3AD203B41FA5}">
                      <a16:colId xmlns:a16="http://schemas.microsoft.com/office/drawing/2014/main" val="3180305939"/>
                    </a:ext>
                  </a:extLst>
                </a:gridCol>
              </a:tblGrid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AOV 2022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AOV 2023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% CHANGE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36264"/>
                  </a:ext>
                </a:extLst>
              </a:tr>
              <a:tr h="271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$118.39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$78.12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-34.02%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29858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FLORIDA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$118.31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$182.80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553954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JERSEY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$100.70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$170.49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690546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PENNSYLVANIA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$124.94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$67.34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-46.10%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453966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OHIO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$145.38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$78.00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-46.35%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50126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TENNESSEE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$204.45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$85.38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-58.24%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15004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SOUTH CAROLINA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$120.90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$235.42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105164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$255.35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$94.67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-62.92%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662182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HAMPSHIRE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$154.73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$85.60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-44.68%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95878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$48.75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$180.00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269.23%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843632"/>
                  </a:ext>
                </a:extLst>
              </a:tr>
            </a:tbl>
          </a:graphicData>
        </a:graphic>
      </p:graphicFrame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838E77CD-6752-56AD-7F0A-716ECDC8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8"/>
          <a:stretch/>
        </p:blipFill>
        <p:spPr>
          <a:xfrm>
            <a:off x="397337" y="969907"/>
            <a:ext cx="3596612" cy="2817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F5A9-7840-8FA4-33FC-86B3F68DF11A}"/>
              </a:ext>
            </a:extLst>
          </p:cNvPr>
          <p:cNvSpPr txBox="1"/>
          <p:nvPr/>
        </p:nvSpPr>
        <p:spPr>
          <a:xfrm>
            <a:off x="4678000" y="5181311"/>
            <a:ext cx="6795211" cy="11159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CC0000"/>
                </a:solidFill>
                <a:ea typeface="+mn-lt"/>
                <a:cs typeface="+mn-lt"/>
              </a:rPr>
              <a:t>Alarming drops in: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Texas, Pennsylvania, Ohio, Tennessee, Utah, New Hampshire </a:t>
            </a:r>
          </a:p>
          <a:p>
            <a:pPr algn="ctr">
              <a:lnSpc>
                <a:spcPct val="150000"/>
              </a:lnSpc>
            </a:pPr>
            <a:endParaRPr lang="en-US" sz="1400">
              <a:latin typeface="HelveticaNeue for Target"/>
            </a:endParaRP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00B050"/>
                </a:solidFill>
                <a:ea typeface="+mn-lt"/>
                <a:cs typeface="+mn-lt"/>
              </a:rPr>
              <a:t>Notable increase in: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Florida, New Jersey, South Carolina and Hawaii 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14DC37F-A96C-5D65-667B-5E22227F3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6E337-CECE-F333-0C0C-211B320A0F28}"/>
                  </a:ext>
                </a:extLst>
              </p14:cNvPr>
              <p14:cNvContentPartPr/>
              <p14:nvPr/>
            </p14:nvContentPartPr>
            <p14:xfrm>
              <a:off x="7351058" y="5369858"/>
              <a:ext cx="13447" cy="1344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6E337-CECE-F333-0C0C-211B320A0F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8708" y="4697508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33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99313-AD44-5DEE-63DD-F6061FF55F3A}"/>
              </a:ext>
            </a:extLst>
          </p:cNvPr>
          <p:cNvSpPr txBox="1"/>
          <p:nvPr/>
        </p:nvSpPr>
        <p:spPr>
          <a:xfrm>
            <a:off x="1687272" y="472400"/>
            <a:ext cx="8333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Roboto Slab"/>
                <a:ea typeface="Roboto Slab"/>
                <a:cs typeface="Roboto Slab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F1737-0A0D-D5C1-6767-D7F6AB9A78A2}"/>
              </a:ext>
            </a:extLst>
          </p:cNvPr>
          <p:cNvSpPr/>
          <p:nvPr/>
        </p:nvSpPr>
        <p:spPr>
          <a:xfrm>
            <a:off x="0" y="6491235"/>
            <a:ext cx="12192000" cy="366765"/>
          </a:xfrm>
          <a:prstGeom prst="rect">
            <a:avLst/>
          </a:prstGeom>
          <a:solidFill>
            <a:srgbClr val="CC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FD034C7-C176-DAB9-1768-FFF86049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901E2-D032-404C-C891-B018199A11C0}"/>
              </a:ext>
            </a:extLst>
          </p:cNvPr>
          <p:cNvSpPr txBox="1"/>
          <p:nvPr/>
        </p:nvSpPr>
        <p:spPr>
          <a:xfrm>
            <a:off x="946027" y="2123154"/>
            <a:ext cx="998028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Offer Product Bundles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Creating product bundles can encourage customers to buy more items at once and increase the AOV. Bundling complementary products that customers typically purchase together and offering a discounted price for the bundle.</a:t>
            </a: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Upsell and Cross-Sell: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Suggesting complementary products or upgrades to customers during the checkout process or on product pages. For example, if a customer is buying a camera, suggest a camera bag or additional lenses to go with it.</a:t>
            </a: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Implement a Loyalty Program: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Rewarding customers for spending more with a loyalty program. Offering discounts, free items, or exclusive access to products for customers who reach certain spending thresholds.</a:t>
            </a: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88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Waterfall Table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05A18-990E-A8D5-60E4-DF823F593204}"/>
              </a:ext>
            </a:extLst>
          </p:cNvPr>
          <p:cNvSpPr txBox="1"/>
          <p:nvPr/>
        </p:nvSpPr>
        <p:spPr>
          <a:xfrm>
            <a:off x="780291" y="4752502"/>
            <a:ext cx="1100076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kern="100">
                <a:latin typeface="Calibri"/>
                <a:cs typeface="Times New Roman"/>
              </a:rPr>
              <a:t>Decrease in conversion rate</a:t>
            </a:r>
            <a:r>
              <a:rPr lang="en-US" sz="1600" kern="100">
                <a:latin typeface="Calibri"/>
                <a:cs typeface="Times New Roman"/>
              </a:rPr>
              <a:t> has been the biggest driver of decrease in revenue with an adjusted impact of </a:t>
            </a:r>
            <a:r>
              <a:rPr lang="en-US" sz="1600" kern="100">
                <a:solidFill>
                  <a:srgbClr val="000000"/>
                </a:solidFill>
                <a:latin typeface="Calibri"/>
                <a:cs typeface="Times New Roman"/>
              </a:rPr>
              <a:t>approximately </a:t>
            </a:r>
            <a:r>
              <a:rPr lang="en-US" sz="1600" kern="100">
                <a:solidFill>
                  <a:srgbClr val="CC0000"/>
                </a:solidFill>
                <a:latin typeface="Calibri"/>
                <a:cs typeface="Times New Roman"/>
              </a:rPr>
              <a:t>($57k)</a:t>
            </a:r>
            <a:endParaRPr lang="en-US" sz="1600" kern="100">
              <a:solidFill>
                <a:srgbClr val="CC0000"/>
              </a:solidFill>
              <a:latin typeface="Calibri"/>
              <a:cs typeface="Times New Roman" panose="02020603050405020304" pitchFamily="18" charset="0"/>
            </a:endParaRPr>
          </a:p>
          <a:p>
            <a:endParaRPr lang="en-US" sz="1600" kern="100">
              <a:latin typeface="Calibri"/>
              <a:cs typeface="Times New Roman" panose="02020603050405020304" pitchFamily="18" charset="0"/>
            </a:endParaRPr>
          </a:p>
          <a:p>
            <a:r>
              <a:rPr lang="en-US" sz="1600" b="1" kern="100">
                <a:latin typeface="Calibri"/>
                <a:cs typeface="Times New Roman"/>
              </a:rPr>
              <a:t>Increase in AOV</a:t>
            </a:r>
            <a:r>
              <a:rPr lang="en-US" sz="1600" kern="100">
                <a:latin typeface="Calibri"/>
                <a:cs typeface="Times New Roman"/>
              </a:rPr>
              <a:t> had a positive impact on revenue with adjusted impact of </a:t>
            </a:r>
            <a:r>
              <a:rPr lang="en-US" sz="1600" kern="100">
                <a:solidFill>
                  <a:srgbClr val="000000"/>
                </a:solidFill>
                <a:ea typeface="+mn-lt"/>
                <a:cs typeface="+mn-lt"/>
              </a:rPr>
              <a:t>approximately </a:t>
            </a:r>
            <a:r>
              <a:rPr lang="en-US" sz="1600" kern="100">
                <a:solidFill>
                  <a:srgbClr val="00B050"/>
                </a:solidFill>
                <a:latin typeface="Calibri"/>
                <a:cs typeface="Times New Roman"/>
              </a:rPr>
              <a:t>$15k</a:t>
            </a:r>
            <a:endParaRPr lang="en-US" sz="1600" kern="100">
              <a:solidFill>
                <a:srgbClr val="00B050"/>
              </a:solidFill>
              <a:latin typeface="Calibri"/>
              <a:ea typeface="Calibri"/>
              <a:cs typeface="Times New Roman"/>
            </a:endParaRPr>
          </a:p>
          <a:p>
            <a:endParaRPr lang="en-US" sz="1600" kern="100">
              <a:latin typeface="Calibri"/>
              <a:cs typeface="Times New Roman" panose="02020603050405020304" pitchFamily="18" charset="0"/>
            </a:endParaRPr>
          </a:p>
          <a:p>
            <a:r>
              <a:rPr lang="en-US" sz="1600" b="1" kern="100">
                <a:latin typeface="Calibri"/>
                <a:cs typeface="Times New Roman"/>
              </a:rPr>
              <a:t>Decrease in number of visits</a:t>
            </a:r>
            <a:r>
              <a:rPr lang="en-US" sz="1600" kern="100">
                <a:latin typeface="Calibri"/>
                <a:cs typeface="Times New Roman"/>
              </a:rPr>
              <a:t> had a negative impact on revenue with adjusted impact of </a:t>
            </a:r>
            <a:r>
              <a:rPr lang="en-US" sz="1600" kern="100">
                <a:solidFill>
                  <a:srgbClr val="000000"/>
                </a:solidFill>
                <a:ea typeface="+mn-lt"/>
                <a:cs typeface="+mn-lt"/>
              </a:rPr>
              <a:t>approximately </a:t>
            </a:r>
            <a:r>
              <a:rPr lang="en-US" sz="1600" kern="100">
                <a:solidFill>
                  <a:srgbClr val="CC0000"/>
                </a:solidFill>
                <a:latin typeface="Calibri"/>
                <a:cs typeface="Times New Roman"/>
              </a:rPr>
              <a:t>($46k)</a:t>
            </a:r>
            <a:endParaRPr lang="en-US" sz="1600" kern="100">
              <a:solidFill>
                <a:srgbClr val="CC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E6FD6F-F265-BD44-4431-7378BDD7A0C3}"/>
              </a:ext>
            </a:extLst>
          </p:cNvPr>
          <p:cNvSpPr/>
          <p:nvPr/>
        </p:nvSpPr>
        <p:spPr>
          <a:xfrm>
            <a:off x="415392" y="5348241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613099-3219-3F1A-0006-AB1AB5362D7D}"/>
              </a:ext>
            </a:extLst>
          </p:cNvPr>
          <p:cNvSpPr/>
          <p:nvPr/>
        </p:nvSpPr>
        <p:spPr>
          <a:xfrm>
            <a:off x="424357" y="584130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5A2CB-715A-FFE5-A8D9-4F13ABDF3B6A}"/>
              </a:ext>
            </a:extLst>
          </p:cNvPr>
          <p:cNvSpPr/>
          <p:nvPr/>
        </p:nvSpPr>
        <p:spPr>
          <a:xfrm>
            <a:off x="415392" y="485518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7DD56FE-3EDE-6996-7328-76B5312D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10" name="Picture 11" descr="Table&#10;&#10;Description automatically generated">
            <a:extLst>
              <a:ext uri="{FF2B5EF4-FFF2-40B4-BE49-F238E27FC236}">
                <a16:creationId xmlns:a16="http://schemas.microsoft.com/office/drawing/2014/main" id="{691B84A1-7172-7E1B-C73F-4D913A6D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944034"/>
            <a:ext cx="8218713" cy="1377645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9802C965-7E72-C539-6F11-F4F67042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" y="2609170"/>
            <a:ext cx="5998028" cy="13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8A2A-BFF2-BDED-6225-5EEDBB35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73" y="2858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>
                <a:solidFill>
                  <a:srgbClr val="C00000"/>
                </a:solidFill>
                <a:cs typeface="Calibri Light"/>
              </a:rPr>
              <a:t>Thanks!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746F01B-0019-1936-442A-DFDC5024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9E3A3B1-A551-5AAD-BD0F-5662D719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1" y="2680855"/>
            <a:ext cx="1219200" cy="1219200"/>
          </a:xfrm>
          <a:prstGeom prst="rect">
            <a:avLst/>
          </a:prstGeom>
        </p:spPr>
      </p:pic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12D2918-A07A-1D1D-A12A-1BD5550C5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82" y="2671330"/>
            <a:ext cx="1295399" cy="13490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53D24A-0227-FB00-2715-C45EDD6F534D}"/>
                  </a:ext>
                </a:extLst>
              </p14:cNvPr>
              <p14:cNvContentPartPr/>
              <p14:nvPr/>
            </p14:nvContentPartPr>
            <p14:xfrm>
              <a:off x="4984376" y="3907831"/>
              <a:ext cx="865223" cy="10872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53D24A-0227-FB00-2715-C45EDD6F53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6388" y="3889889"/>
                <a:ext cx="900839" cy="1442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21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E09A-6059-5D09-4D8C-EF26CA1B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Roboto Slab"/>
                <a:ea typeface="Roboto Slab"/>
                <a:cs typeface="Roboto Slab"/>
              </a:rPr>
              <a:t>Agenda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9FB3-5757-BB93-3B72-2C3ADBB5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31"/>
            <a:ext cx="10515600" cy="4530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Company Introduction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Business Objectives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Key Performance Indicators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Revenue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Conversion Rate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Average Order Value</a:t>
            </a:r>
          </a:p>
          <a:p>
            <a:r>
              <a:rPr lang="en-US" sz="2000" b="1">
                <a:ea typeface="+mn-lt"/>
                <a:cs typeface="+mn-lt"/>
              </a:rPr>
              <a:t>Recommendations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Waterfall Table Analysis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BCEFC2-912D-C7D2-68DE-7D4BFCEBD46F}"/>
              </a:ext>
            </a:extLst>
          </p:cNvPr>
          <p:cNvSpPr/>
          <p:nvPr/>
        </p:nvSpPr>
        <p:spPr>
          <a:xfrm>
            <a:off x="898452" y="1716247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6A381E-AB4D-C5D2-CB3B-C672F3E7DEDF}"/>
              </a:ext>
            </a:extLst>
          </p:cNvPr>
          <p:cNvSpPr/>
          <p:nvPr/>
        </p:nvSpPr>
        <p:spPr>
          <a:xfrm>
            <a:off x="930202" y="534247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EFA7A7-6979-0679-600F-685A5C5F913D}"/>
              </a:ext>
            </a:extLst>
          </p:cNvPr>
          <p:cNvSpPr/>
          <p:nvPr/>
        </p:nvSpPr>
        <p:spPr>
          <a:xfrm>
            <a:off x="930202" y="4547226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C78C81-8765-7103-1772-6A44807CC055}"/>
              </a:ext>
            </a:extLst>
          </p:cNvPr>
          <p:cNvSpPr/>
          <p:nvPr/>
        </p:nvSpPr>
        <p:spPr>
          <a:xfrm>
            <a:off x="898452" y="335492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4428B96-2F1E-3D9B-7027-3B471513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7" y="-950055"/>
            <a:ext cx="3013733" cy="295098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E49990B-08E3-C150-BA24-2FD4F43B155E}"/>
              </a:ext>
            </a:extLst>
          </p:cNvPr>
          <p:cNvSpPr/>
          <p:nvPr/>
        </p:nvSpPr>
        <p:spPr>
          <a:xfrm>
            <a:off x="894343" y="251373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6CFCBD-3D89-B1F7-D629-AC19F8EC93E9}"/>
              </a:ext>
            </a:extLst>
          </p:cNvPr>
          <p:cNvSpPr/>
          <p:nvPr/>
        </p:nvSpPr>
        <p:spPr>
          <a:xfrm>
            <a:off x="1373582" y="3649635"/>
            <a:ext cx="91129" cy="7945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C4DF32-BA79-1231-A91A-1052BE4269D1}"/>
              </a:ext>
            </a:extLst>
          </p:cNvPr>
          <p:cNvSpPr/>
          <p:nvPr/>
        </p:nvSpPr>
        <p:spPr>
          <a:xfrm>
            <a:off x="1379932" y="3953314"/>
            <a:ext cx="91129" cy="7945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FA8901-0651-61AE-8B0F-CA48594ED1BC}"/>
              </a:ext>
            </a:extLst>
          </p:cNvPr>
          <p:cNvSpPr/>
          <p:nvPr/>
        </p:nvSpPr>
        <p:spPr>
          <a:xfrm>
            <a:off x="1373581" y="4223375"/>
            <a:ext cx="97479" cy="7945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40A776-C21A-F9B5-51EB-5D32B8B930CB}"/>
              </a:ext>
            </a:extLst>
          </p:cNvPr>
          <p:cNvSpPr/>
          <p:nvPr/>
        </p:nvSpPr>
        <p:spPr>
          <a:xfrm>
            <a:off x="7174796" y="2422959"/>
            <a:ext cx="4473529" cy="29838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56542" y="382217"/>
            <a:ext cx="5089362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</a:t>
            </a:r>
            <a:r>
              <a:rPr lang="en-US" sz="3600" ker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Company: Target</a:t>
            </a: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1032" name="Picture 8" descr="a target store with cars parked in front of it">
            <a:extLst>
              <a:ext uri="{FF2B5EF4-FFF2-40B4-BE49-F238E27FC236}">
                <a16:creationId xmlns:a16="http://schemas.microsoft.com/office/drawing/2014/main" id="{2A551FB8-6CEE-F6BF-8AC6-1DD4CC28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10" y="1886772"/>
            <a:ext cx="4473530" cy="29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5F6A22-CBBF-5ADA-2835-D28E51DC9D7A}"/>
              </a:ext>
            </a:extLst>
          </p:cNvPr>
          <p:cNvSpPr txBox="1"/>
          <p:nvPr/>
        </p:nvSpPr>
        <p:spPr>
          <a:xfrm>
            <a:off x="718893" y="1444719"/>
            <a:ext cx="5319202" cy="49403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General merchandise retailer</a:t>
            </a:r>
            <a:r>
              <a:rPr lang="en-US" sz="1600">
                <a:ea typeface="+mn-lt"/>
                <a:cs typeface="+mn-lt"/>
              </a:rPr>
              <a:t> with stores in all the US states</a:t>
            </a: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r>
              <a:rPr lang="en-US" sz="1600">
                <a:ea typeface="+mn-lt"/>
                <a:cs typeface="+mn-lt"/>
              </a:rPr>
              <a:t>Tagline: </a:t>
            </a:r>
            <a:r>
              <a:rPr lang="en-US" sz="1600" b="1">
                <a:ea typeface="+mn-lt"/>
                <a:cs typeface="+mn-lt"/>
              </a:rPr>
              <a:t>‘Expect More. Pay Less.’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A total of </a:t>
            </a:r>
            <a:r>
              <a:rPr lang="en-US" sz="1600" b="1">
                <a:ea typeface="+mn-lt"/>
                <a:cs typeface="+mn-lt"/>
              </a:rPr>
              <a:t>1954</a:t>
            </a:r>
            <a:r>
              <a:rPr lang="en-US" sz="1600">
                <a:ea typeface="+mn-lt"/>
                <a:cs typeface="+mn-lt"/>
              </a:rPr>
              <a:t> stores in the USA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Teamed up with </a:t>
            </a:r>
            <a:r>
              <a:rPr lang="en-US" sz="1600" b="1">
                <a:ea typeface="+mn-lt"/>
                <a:cs typeface="+mn-lt"/>
              </a:rPr>
              <a:t>Apple, </a:t>
            </a:r>
            <a:r>
              <a:rPr lang="en-US" sz="1600" b="1" err="1">
                <a:ea typeface="+mn-lt"/>
                <a:cs typeface="+mn-lt"/>
              </a:rPr>
              <a:t>Ulta</a:t>
            </a:r>
            <a:r>
              <a:rPr lang="en-US" sz="1600" b="1">
                <a:ea typeface="+mn-lt"/>
                <a:cs typeface="+mn-lt"/>
              </a:rPr>
              <a:t> Beauty, Starbucks, Levi, Strauss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b="1">
                <a:ea typeface="+mn-lt"/>
                <a:cs typeface="+mn-lt"/>
              </a:rPr>
              <a:t>&amp;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Co</a:t>
            </a:r>
            <a:r>
              <a:rPr lang="en-US" sz="1600">
                <a:ea typeface="+mn-lt"/>
                <a:cs typeface="+mn-lt"/>
              </a:rPr>
              <a:t> to create innovative new in-store and digital shopping experiences 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There are </a:t>
            </a:r>
            <a:r>
              <a:rPr lang="en-US" sz="1600" b="1">
                <a:ea typeface="+mn-lt"/>
                <a:cs typeface="+mn-lt"/>
              </a:rPr>
              <a:t>45+ owned brands</a:t>
            </a:r>
            <a:r>
              <a:rPr lang="en-US" sz="1600">
                <a:ea typeface="+mn-lt"/>
                <a:cs typeface="+mn-lt"/>
              </a:rPr>
              <a:t> unique to target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5%</a:t>
            </a:r>
            <a:r>
              <a:rPr lang="en-US" sz="1600">
                <a:ea typeface="+mn-lt"/>
                <a:cs typeface="+mn-lt"/>
              </a:rPr>
              <a:t> of Target’s profits go back to the community</a:t>
            </a:r>
            <a:r>
              <a:rPr lang="en-US" sz="1600">
                <a:solidFill>
                  <a:srgbClr val="454545"/>
                </a:solidFill>
                <a:latin typeface="HelveticaNeue for Target"/>
              </a:rPr>
              <a:t> </a:t>
            </a:r>
            <a:endParaRPr lang="en-US" sz="1600" b="0" i="0">
              <a:solidFill>
                <a:srgbClr val="454545"/>
              </a:solidFill>
              <a:effectLst/>
              <a:latin typeface="HelveticaNeue for Target"/>
            </a:endParaRPr>
          </a:p>
          <a:p>
            <a:pPr>
              <a:lnSpc>
                <a:spcPct val="200000"/>
              </a:lnSpc>
            </a:pPr>
            <a:endParaRPr lang="en-US" sz="1600">
              <a:latin typeface="HelveticaNeue for Targe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26498D-99B1-2C23-2F78-E28AE1596FA0}"/>
              </a:ext>
            </a:extLst>
          </p:cNvPr>
          <p:cNvSpPr/>
          <p:nvPr/>
        </p:nvSpPr>
        <p:spPr>
          <a:xfrm>
            <a:off x="540898" y="1553388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5F1B12-D95A-2204-BB06-C761966D34EC}"/>
              </a:ext>
            </a:extLst>
          </p:cNvPr>
          <p:cNvSpPr/>
          <p:nvPr/>
        </p:nvSpPr>
        <p:spPr>
          <a:xfrm>
            <a:off x="540898" y="2273347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9B1A40-46BF-BC02-9A47-6FACE6B12932}"/>
              </a:ext>
            </a:extLst>
          </p:cNvPr>
          <p:cNvSpPr/>
          <p:nvPr/>
        </p:nvSpPr>
        <p:spPr>
          <a:xfrm>
            <a:off x="540898" y="2993306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2BE955-8A7B-D983-D053-799680B1879E}"/>
              </a:ext>
            </a:extLst>
          </p:cNvPr>
          <p:cNvSpPr/>
          <p:nvPr/>
        </p:nvSpPr>
        <p:spPr>
          <a:xfrm>
            <a:off x="540898" y="3713265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B66E2A-7EC0-08DA-0B7F-A82E8089C88E}"/>
              </a:ext>
            </a:extLst>
          </p:cNvPr>
          <p:cNvSpPr/>
          <p:nvPr/>
        </p:nvSpPr>
        <p:spPr>
          <a:xfrm>
            <a:off x="543675" y="4951734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03B9BE-C57F-0DAF-DD8D-3976AFB41B4E}"/>
              </a:ext>
            </a:extLst>
          </p:cNvPr>
          <p:cNvSpPr/>
          <p:nvPr/>
        </p:nvSpPr>
        <p:spPr>
          <a:xfrm>
            <a:off x="540898" y="5671693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36C2ADA-AA14-3BC2-6276-4E8C70889F70}"/>
              </a:ext>
            </a:extLst>
          </p:cNvPr>
          <p:cNvSpPr txBox="1">
            <a:spLocks/>
          </p:cNvSpPr>
          <p:nvPr/>
        </p:nvSpPr>
        <p:spPr>
          <a:xfrm>
            <a:off x="9116213" y="6526589"/>
            <a:ext cx="3364832" cy="331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HelveticaNeue for Target"/>
              </a:rPr>
              <a:t>Source: https://</a:t>
            </a:r>
            <a:r>
              <a:rPr lang="en-US" sz="1100" err="1">
                <a:latin typeface="HelveticaNeue for Target"/>
              </a:rPr>
              <a:t>corporate.target.com</a:t>
            </a:r>
            <a:br>
              <a:rPr lang="en-US" sz="1100">
                <a:latin typeface="HelveticaNeue for Target"/>
              </a:rPr>
            </a:br>
            <a:endParaRPr lang="en-US" sz="1100">
              <a:latin typeface="HelveticaNeue for Target"/>
            </a:endParaRP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br>
              <a:rPr lang="en-US" sz="1600"/>
            </a:br>
            <a:endParaRPr lang="en-US" sz="1600"/>
          </a:p>
          <a:p>
            <a:endParaRPr lang="en-US" sz="160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27EBF-B60D-BC03-1C6B-57F468C2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217" y="-950055"/>
            <a:ext cx="3013733" cy="29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5040542" y="372300"/>
            <a:ext cx="5089362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rgbClr val="FFFFFF"/>
              </a:buClr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Roboto Slab"/>
              </a:rPr>
              <a:t>Business Objectives</a:t>
            </a:r>
            <a:r>
              <a:rPr lang="en-US" sz="3600" kern="0">
                <a:solidFill>
                  <a:schemeClr val="tx1"/>
                </a:solidFill>
              </a:rPr>
              <a:t> 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2052" name="Picture 4" descr="blue shopping cart on street during daytime">
            <a:extLst>
              <a:ext uri="{FF2B5EF4-FFF2-40B4-BE49-F238E27FC236}">
                <a16:creationId xmlns:a16="http://schemas.microsoft.com/office/drawing/2014/main" id="{3D43E339-768A-292B-B8FF-44682BA98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09"/>
          <a:stretch/>
        </p:blipFill>
        <p:spPr bwMode="auto">
          <a:xfrm>
            <a:off x="-14854" y="0"/>
            <a:ext cx="38071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18395-B3D8-7B62-EA66-F46FB03E9BA0}"/>
              </a:ext>
            </a:extLst>
          </p:cNvPr>
          <p:cNvSpPr txBox="1"/>
          <p:nvPr/>
        </p:nvSpPr>
        <p:spPr>
          <a:xfrm>
            <a:off x="4577163" y="2452436"/>
            <a:ext cx="717726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Increasing </a:t>
            </a:r>
            <a:r>
              <a:rPr lang="en-US" sz="1600" b="1">
                <a:ea typeface="+mn-lt"/>
                <a:cs typeface="+mn-lt"/>
              </a:rPr>
              <a:t>Revenue </a:t>
            </a:r>
            <a:r>
              <a:rPr lang="en-US" sz="1600">
                <a:ea typeface="+mn-lt"/>
                <a:cs typeface="+mn-lt"/>
              </a:rPr>
              <a:t>across all geographical locations in the US, 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channels and device</a:t>
            </a:r>
            <a:r>
              <a:rPr lang="en-US" sz="1600">
                <a:solidFill>
                  <a:srgbClr val="000000"/>
                </a:solidFill>
                <a:latin typeface="HelveticaNeue for Target"/>
                <a:cs typeface="Calibri" panose="020F0502020204030204"/>
              </a:rPr>
              <a:t> categories.</a:t>
            </a:r>
            <a:endParaRPr lang="en-US" sz="1600" b="0" i="0">
              <a:solidFill>
                <a:srgbClr val="000000"/>
              </a:solidFill>
              <a:effectLst/>
              <a:latin typeface="HelveticaNeue for Target"/>
              <a:cs typeface="Calibri" panose="020F0502020204030204"/>
            </a:endParaRPr>
          </a:p>
          <a:p>
            <a:pPr algn="l"/>
            <a:endParaRPr lang="en-US" sz="1600" b="0" i="0">
              <a:solidFill>
                <a:srgbClr val="000000"/>
              </a:solidFill>
              <a:effectLst/>
              <a:latin typeface="HelveticaNeue for Target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latin typeface="HelveticaNeue for Target"/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Increasing the </a:t>
            </a:r>
            <a:r>
              <a:rPr lang="en-US" sz="1600" b="1">
                <a:ea typeface="+mn-lt"/>
                <a:cs typeface="+mn-lt"/>
              </a:rPr>
              <a:t>percentage of website visitors</a:t>
            </a:r>
            <a:r>
              <a:rPr lang="en-US" sz="1600">
                <a:ea typeface="+mn-lt"/>
                <a:cs typeface="+mn-lt"/>
              </a:rPr>
              <a:t> who will make more purchases and enhance overall business growth.</a:t>
            </a:r>
            <a:endParaRPr lang="en-US" sz="1600">
              <a:latin typeface="Calibri"/>
              <a:cs typeface="Calibri"/>
            </a:endParaRPr>
          </a:p>
          <a:p>
            <a:endParaRPr lang="en-US" sz="160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 sz="1600">
              <a:latin typeface="HelveticaNeue for Target"/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Increasing </a:t>
            </a:r>
            <a:r>
              <a:rPr lang="en-US" sz="1600" b="1">
                <a:ea typeface="+mn-lt"/>
                <a:cs typeface="+mn-lt"/>
              </a:rPr>
              <a:t>Average Order Value </a:t>
            </a:r>
            <a:r>
              <a:rPr lang="en-US" sz="1600">
                <a:ea typeface="+mn-lt"/>
                <a:cs typeface="+mn-lt"/>
              </a:rPr>
              <a:t>across different states in the US and across all visitors that come into our website.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AB1EF8-0506-849B-61B0-01F9777D3A66}"/>
              </a:ext>
            </a:extLst>
          </p:cNvPr>
          <p:cNvSpPr/>
          <p:nvPr/>
        </p:nvSpPr>
        <p:spPr>
          <a:xfrm>
            <a:off x="4326525" y="258559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410FA-EB98-15BD-68AB-E449765CB575}"/>
              </a:ext>
            </a:extLst>
          </p:cNvPr>
          <p:cNvSpPr/>
          <p:nvPr/>
        </p:nvSpPr>
        <p:spPr>
          <a:xfrm>
            <a:off x="4326523" y="349391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97ED4-E45F-49EE-F2EA-3F53BB1BB571}"/>
              </a:ext>
            </a:extLst>
          </p:cNvPr>
          <p:cNvSpPr/>
          <p:nvPr/>
        </p:nvSpPr>
        <p:spPr>
          <a:xfrm>
            <a:off x="4326522" y="4499366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83C67D7-C674-29EF-1195-BD13E12AC304}"/>
              </a:ext>
            </a:extLst>
          </p:cNvPr>
          <p:cNvSpPr txBox="1">
            <a:spLocks/>
          </p:cNvSpPr>
          <p:nvPr/>
        </p:nvSpPr>
        <p:spPr>
          <a:xfrm>
            <a:off x="9246841" y="6581251"/>
            <a:ext cx="3364832" cy="331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HelveticaNeue for Target"/>
              </a:rPr>
              <a:t>Source: https://</a:t>
            </a:r>
            <a:r>
              <a:rPr lang="en-US" sz="1100" err="1">
                <a:latin typeface="HelveticaNeue for Target"/>
              </a:rPr>
              <a:t>corporate.target.com</a:t>
            </a:r>
            <a:br>
              <a:rPr lang="en-US" sz="1100">
                <a:latin typeface="HelveticaNeue for Target"/>
              </a:rPr>
            </a:br>
            <a:endParaRPr lang="en-US" sz="1100">
              <a:latin typeface="HelveticaNeue for Target"/>
            </a:endParaRP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br>
              <a:rPr lang="en-US" sz="1600"/>
            </a:br>
            <a:endParaRPr lang="en-US" sz="1600"/>
          </a:p>
          <a:p>
            <a:endParaRPr lang="en-US" sz="160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DD91861-36F6-7C2A-2F49-48C6ABD9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934" y="-878337"/>
            <a:ext cx="2888228" cy="28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4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8;p5">
            <a:extLst>
              <a:ext uri="{FF2B5EF4-FFF2-40B4-BE49-F238E27FC236}">
                <a16:creationId xmlns:a16="http://schemas.microsoft.com/office/drawing/2014/main" id="{56430CC6-FC58-D323-E741-3A3056B94081}"/>
              </a:ext>
            </a:extLst>
          </p:cNvPr>
          <p:cNvSpPr txBox="1">
            <a:spLocks/>
          </p:cNvSpPr>
          <p:nvPr/>
        </p:nvSpPr>
        <p:spPr>
          <a:xfrm>
            <a:off x="708606" y="356849"/>
            <a:ext cx="6256942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rgbClr val="FFFFFF"/>
              </a:buClr>
              <a:defRPr/>
            </a:pPr>
            <a:r>
              <a:rPr lang="en-US" sz="3200" kern="0">
                <a:solidFill>
                  <a:schemeClr val="tx1"/>
                </a:solidFill>
              </a:rPr>
              <a:t> 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Roboto Slab"/>
              </a:rPr>
              <a:t> </a:t>
            </a:r>
            <a:r>
              <a:rPr lang="en-US" sz="3200" kern="0">
                <a:solidFill>
                  <a:schemeClr val="tx1"/>
                </a:solidFill>
              </a:rPr>
              <a:t>Key Performance Indicators</a:t>
            </a:r>
            <a:r>
              <a:rPr lang="en-US" sz="3600" kern="0">
                <a:solidFill>
                  <a:schemeClr val="tx1"/>
                </a:solidFill>
              </a:rPr>
              <a:t> 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ABBABF-DA48-5988-189F-C633CA78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2" y="1775215"/>
            <a:ext cx="754629" cy="745665"/>
          </a:xfrm>
          <a:prstGeom prst="rect">
            <a:avLst/>
          </a:prstGeom>
        </p:spPr>
      </p:pic>
      <p:sp>
        <p:nvSpPr>
          <p:cNvPr id="10" name="Google Shape;98;p5">
            <a:extLst>
              <a:ext uri="{FF2B5EF4-FFF2-40B4-BE49-F238E27FC236}">
                <a16:creationId xmlns:a16="http://schemas.microsoft.com/office/drawing/2014/main" id="{291AC409-9CF1-2255-960F-FFBFF9C4BB70}"/>
              </a:ext>
            </a:extLst>
          </p:cNvPr>
          <p:cNvSpPr txBox="1">
            <a:spLocks/>
          </p:cNvSpPr>
          <p:nvPr/>
        </p:nvSpPr>
        <p:spPr>
          <a:xfrm>
            <a:off x="3419334" y="4566219"/>
            <a:ext cx="4757670" cy="61774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defRPr/>
            </a:pPr>
            <a:r>
              <a:rPr lang="en-US" sz="2400" kern="0">
                <a:solidFill>
                  <a:srgbClr val="FFFFFF"/>
                </a:solidFill>
              </a:rPr>
              <a:t>Average Order Value (AOV)</a:t>
            </a:r>
            <a:r>
              <a:rPr lang="en-US" sz="3600" kern="0">
                <a:solidFill>
                  <a:srgbClr val="FFFFFF"/>
                </a:solidFill>
              </a:rPr>
              <a:t> </a:t>
            </a:r>
            <a:endParaRPr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1" name="Google Shape;98;p5">
            <a:extLst>
              <a:ext uri="{FF2B5EF4-FFF2-40B4-BE49-F238E27FC236}">
                <a16:creationId xmlns:a16="http://schemas.microsoft.com/office/drawing/2014/main" id="{B989843F-9733-6BE2-8440-F21374158406}"/>
              </a:ext>
            </a:extLst>
          </p:cNvPr>
          <p:cNvSpPr txBox="1">
            <a:spLocks/>
          </p:cNvSpPr>
          <p:nvPr/>
        </p:nvSpPr>
        <p:spPr>
          <a:xfrm>
            <a:off x="3419334" y="3147783"/>
            <a:ext cx="4757669" cy="608099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buClr>
                <a:srgbClr val="FFFFFF"/>
              </a:buClr>
              <a:defRPr/>
            </a:pPr>
            <a:r>
              <a:rPr lang="en-US" sz="2400" kern="0">
                <a:solidFill>
                  <a:schemeClr val="bg1"/>
                </a:solidFill>
              </a:rPr>
              <a:t>Conversion Rate</a:t>
            </a:r>
            <a:endParaRPr lang="en-US" sz="2400" kern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2" name="Google Shape;98;p5">
            <a:extLst>
              <a:ext uri="{FF2B5EF4-FFF2-40B4-BE49-F238E27FC236}">
                <a16:creationId xmlns:a16="http://schemas.microsoft.com/office/drawing/2014/main" id="{8DA68EC8-B5AC-60EA-2BF4-9EE108009934}"/>
              </a:ext>
            </a:extLst>
          </p:cNvPr>
          <p:cNvSpPr txBox="1">
            <a:spLocks/>
          </p:cNvSpPr>
          <p:nvPr/>
        </p:nvSpPr>
        <p:spPr>
          <a:xfrm>
            <a:off x="3419335" y="1778436"/>
            <a:ext cx="4757668" cy="67085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buClr>
                <a:srgbClr val="FFFFFF"/>
              </a:buClr>
              <a:defRPr/>
            </a:pPr>
            <a:r>
              <a:rPr lang="en-US" sz="2400" kern="0">
                <a:solidFill>
                  <a:srgbClr val="FFFFFF"/>
                </a:solidFill>
              </a:rPr>
              <a:t>Revenue</a:t>
            </a:r>
            <a:endParaRPr lang="en-US" sz="2400" kern="0">
              <a:solidFill>
                <a:srgbClr val="FFFFFF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9FCEF27-2726-F020-64F4-4C19ED6F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0E9669A-943B-8132-96BD-65DAED6C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1" y="3084061"/>
            <a:ext cx="754629" cy="74566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0DD3161-A8ED-71B4-1297-49C65360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3" y="4473592"/>
            <a:ext cx="754629" cy="7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Revenue – Overall Analysis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BD227-EB93-98EE-CA13-61314443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9" y="1135064"/>
            <a:ext cx="4064209" cy="2711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9C9DD-01BE-AE03-8F66-477098FE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38" y="1115973"/>
            <a:ext cx="3871161" cy="2715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88F352-8756-C083-A3CA-F8C335696C63}"/>
              </a:ext>
            </a:extLst>
          </p:cNvPr>
          <p:cNvSpPr txBox="1"/>
          <p:nvPr/>
        </p:nvSpPr>
        <p:spPr>
          <a:xfrm>
            <a:off x="8391647" y="2002956"/>
            <a:ext cx="3139843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ea typeface="+mn-lt"/>
                <a:cs typeface="+mn-lt"/>
              </a:rPr>
              <a:t>California</a:t>
            </a:r>
            <a:r>
              <a:rPr lang="en-US" sz="1600">
                <a:ea typeface="+mn-lt"/>
                <a:cs typeface="+mn-lt"/>
              </a:rPr>
              <a:t> has retained its top spot as the state with the highest revenue for the month of March in year 2022 and 2023.</a:t>
            </a:r>
            <a:r>
              <a:rPr lang="en-US" sz="1600">
                <a:latin typeface="HelveticaNeue for Target"/>
              </a:rPr>
              <a:t> </a:t>
            </a:r>
          </a:p>
          <a:p>
            <a:endParaRPr lang="en-US" sz="1600">
              <a:latin typeface="HelveticaNeue for Target"/>
            </a:endParaRPr>
          </a:p>
          <a:p>
            <a:endParaRPr lang="en-US" sz="1600">
              <a:latin typeface="HelveticaNeue for Targ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According to the line graph, the United States' overall revenue was around </a:t>
            </a:r>
            <a:r>
              <a:rPr lang="en-US" sz="1600" b="1">
                <a:solidFill>
                  <a:srgbClr val="C00000"/>
                </a:solidFill>
                <a:ea typeface="+mn-lt"/>
                <a:cs typeface="+mn-lt"/>
              </a:rPr>
              <a:t>41% lower</a:t>
            </a:r>
            <a:r>
              <a:rPr lang="en-US" sz="1600">
                <a:ea typeface="+mn-lt"/>
                <a:cs typeface="+mn-lt"/>
              </a:rPr>
              <a:t> in 2023 than it was in 2022 for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HelveticaNeue for Targ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HelveticaNeue for Targ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There was a significant change in revenue difference ratio after a first fortnight and at the conclusion of month, it retained the original ratio.</a:t>
            </a:r>
            <a:endParaRPr lang="en-IN" sz="1600">
              <a:ea typeface="+mn-lt"/>
              <a:cs typeface="+mn-lt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D357252-A302-F56D-C9FF-DE24F2A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9AB3799-878D-CB24-1572-D04EC99E1404}"/>
              </a:ext>
            </a:extLst>
          </p:cNvPr>
          <p:cNvSpPr/>
          <p:nvPr/>
        </p:nvSpPr>
        <p:spPr>
          <a:xfrm>
            <a:off x="8437770" y="2119659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EAD0F4-0B8F-60EB-A2B2-A9B183BA95F2}"/>
              </a:ext>
            </a:extLst>
          </p:cNvPr>
          <p:cNvSpPr/>
          <p:nvPr/>
        </p:nvSpPr>
        <p:spPr>
          <a:xfrm>
            <a:off x="8437769" y="3769164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F1A076-6057-F81F-9A56-9F044015B54D}"/>
              </a:ext>
            </a:extLst>
          </p:cNvPr>
          <p:cNvSpPr/>
          <p:nvPr/>
        </p:nvSpPr>
        <p:spPr>
          <a:xfrm>
            <a:off x="8437770" y="526627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7675D62-9AFE-F453-5B59-B3E5DB825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29" y="4267089"/>
            <a:ext cx="7879976" cy="19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8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Revenue – Channel Grouping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2D5FA-54E1-6D5A-49C3-DBC6B3CB8B90}"/>
              </a:ext>
            </a:extLst>
          </p:cNvPr>
          <p:cNvSpPr txBox="1"/>
          <p:nvPr/>
        </p:nvSpPr>
        <p:spPr>
          <a:xfrm>
            <a:off x="4204094" y="4374657"/>
            <a:ext cx="782984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 Direct channel is the primary driver of revenue for the website, as it consistently generates the most revenue in both March 2022 and March 2023</a:t>
            </a:r>
          </a:p>
          <a:p>
            <a:pPr marL="171450" indent="-171450">
              <a:buFont typeface="Arial"/>
              <a:buChar char="•"/>
            </a:pPr>
            <a:endParaRPr lang="en-US" sz="1600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 Paid Search generates a smaller portion of the revenue, but it still plays an important role in driving traffic to the website. </a:t>
            </a:r>
            <a:endParaRPr lang="en-US" sz="1600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600">
              <a:latin typeface="Calibri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 Display and Affiliates channels generated minimal revenue in both March 2022 and March 2023. This suggests that the website may not be putting enough resources into these channels.</a:t>
            </a:r>
            <a:endParaRPr lang="en-US" sz="1600">
              <a:latin typeface="Calibri"/>
              <a:cs typeface="Calibri" panose="020F0502020204030204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4F0181-76F2-FB93-FBCD-2190B6F8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632DEF8-44D3-A62A-40EA-389FA286C2F4}"/>
              </a:ext>
            </a:extLst>
          </p:cNvPr>
          <p:cNvSpPr/>
          <p:nvPr/>
        </p:nvSpPr>
        <p:spPr>
          <a:xfrm>
            <a:off x="4270216" y="4478664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D0A6CE-BECB-FE6B-0EC4-894921DF0674}"/>
              </a:ext>
            </a:extLst>
          </p:cNvPr>
          <p:cNvSpPr/>
          <p:nvPr/>
        </p:nvSpPr>
        <p:spPr>
          <a:xfrm>
            <a:off x="4270216" y="5195841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F97FF0-067E-453F-A0F0-B4DD1A85E60F}"/>
              </a:ext>
            </a:extLst>
          </p:cNvPr>
          <p:cNvSpPr/>
          <p:nvPr/>
        </p:nvSpPr>
        <p:spPr>
          <a:xfrm>
            <a:off x="4270216" y="592198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50BB23CF-C9C4-FB5F-9BDD-1701330B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" y="953557"/>
            <a:ext cx="3388658" cy="527361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03F89C91-8E04-8AF9-A435-70181337A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24" y="956626"/>
            <a:ext cx="5916705" cy="32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0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Revenue – Device Category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05A18-990E-A8D5-60E4-DF823F593204}"/>
              </a:ext>
            </a:extLst>
          </p:cNvPr>
          <p:cNvSpPr txBox="1"/>
          <p:nvPr/>
        </p:nvSpPr>
        <p:spPr>
          <a:xfrm>
            <a:off x="387080" y="5103022"/>
            <a:ext cx="11417840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Revenue from </a:t>
            </a:r>
            <a:r>
              <a:rPr lang="en-US" sz="1600" b="1">
                <a:ea typeface="+mn-lt"/>
                <a:cs typeface="+mn-lt"/>
              </a:rPr>
              <a:t>Desktop traffic</a:t>
            </a:r>
            <a:r>
              <a:rPr lang="en-US" sz="1600">
                <a:ea typeface="+mn-lt"/>
                <a:cs typeface="+mn-lt"/>
              </a:rPr>
              <a:t> was much greater for both years than from Mobile and Tablet traffic. It consumed almost </a:t>
            </a:r>
            <a:r>
              <a:rPr lang="en-US" sz="1600" b="1">
                <a:ea typeface="+mn-lt"/>
                <a:cs typeface="+mn-lt"/>
              </a:rPr>
              <a:t>95%</a:t>
            </a:r>
            <a:r>
              <a:rPr lang="en-US" sz="1600">
                <a:ea typeface="+mn-lt"/>
                <a:cs typeface="+mn-lt"/>
              </a:rPr>
              <a:t> of the entire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>
                <a:ea typeface="+mn-lt"/>
                <a:cs typeface="+mn-lt"/>
              </a:rPr>
              <a:t>Mobile and Tablet traffic</a:t>
            </a:r>
            <a:r>
              <a:rPr lang="en-US" sz="1600">
                <a:ea typeface="+mn-lt"/>
                <a:cs typeface="+mn-lt"/>
              </a:rPr>
              <a:t> dramatically underperformed Desktop in terms of revenue. Especially, Tablet had a </a:t>
            </a:r>
            <a:r>
              <a:rPr lang="en-US" sz="1600" b="1">
                <a:ea typeface="+mn-lt"/>
                <a:cs typeface="+mn-lt"/>
              </a:rPr>
              <a:t>negligible income</a:t>
            </a:r>
            <a:r>
              <a:rPr lang="en-US" sz="1600">
                <a:ea typeface="+mn-lt"/>
                <a:cs typeface="+mn-lt"/>
              </a:rPr>
              <a:t> for year 2022 than 2023.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D8C7B8-D195-171C-6395-0007F070DB3C}"/>
              </a:ext>
            </a:extLst>
          </p:cNvPr>
          <p:cNvSpPr/>
          <p:nvPr/>
        </p:nvSpPr>
        <p:spPr>
          <a:xfrm>
            <a:off x="487110" y="519584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8CE143-095F-380F-9F10-81971295E93B}"/>
              </a:ext>
            </a:extLst>
          </p:cNvPr>
          <p:cNvSpPr/>
          <p:nvPr/>
        </p:nvSpPr>
        <p:spPr>
          <a:xfrm>
            <a:off x="487110" y="5913017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23D70E3-EB4A-3876-E8A4-F31D8FDC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9C66EE-1F9E-FE46-6B60-75320CCD851B}"/>
                  </a:ext>
                </a:extLst>
              </p14:cNvPr>
              <p14:cNvContentPartPr/>
              <p14:nvPr/>
            </p14:nvContentPartPr>
            <p14:xfrm>
              <a:off x="905434" y="3612776"/>
              <a:ext cx="13447" cy="1344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9C66EE-1F9E-FE46-6B60-75320CCD85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84" y="294042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0EE837-6258-9BCB-D43E-733E249093FB}"/>
                  </a:ext>
                </a:extLst>
              </p14:cNvPr>
              <p14:cNvContentPartPr/>
              <p14:nvPr/>
            </p14:nvContentPartPr>
            <p14:xfrm>
              <a:off x="1586752" y="5325034"/>
              <a:ext cx="13447" cy="13447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0EE837-6258-9BCB-D43E-733E249093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2" y="46526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EAAFD1-250D-BCC0-9B99-89D2CB67B015}"/>
                  </a:ext>
                </a:extLst>
              </p14:cNvPr>
              <p14:cNvContentPartPr/>
              <p14:nvPr/>
            </p14:nvContentPartPr>
            <p14:xfrm>
              <a:off x="1586752" y="5325034"/>
              <a:ext cx="13447" cy="13447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EAAFD1-250D-BCC0-9B99-89D2CB67B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2" y="4652684"/>
                <a:ext cx="1344700" cy="13447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90DAE730-AB23-FF36-7550-CC47BE4F3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77" y="1098592"/>
            <a:ext cx="9583270" cy="38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99313-AD44-5DEE-63DD-F6061FF55F3A}"/>
              </a:ext>
            </a:extLst>
          </p:cNvPr>
          <p:cNvSpPr txBox="1"/>
          <p:nvPr/>
        </p:nvSpPr>
        <p:spPr>
          <a:xfrm>
            <a:off x="1929319" y="391718"/>
            <a:ext cx="8333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Roboto Slab"/>
                <a:ea typeface="Roboto Slab"/>
                <a:cs typeface="Roboto Slab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F1737-0A0D-D5C1-6767-D7F6AB9A78A2}"/>
              </a:ext>
            </a:extLst>
          </p:cNvPr>
          <p:cNvSpPr/>
          <p:nvPr/>
        </p:nvSpPr>
        <p:spPr>
          <a:xfrm>
            <a:off x="0" y="6491235"/>
            <a:ext cx="12192000" cy="366765"/>
          </a:xfrm>
          <a:prstGeom prst="rect">
            <a:avLst/>
          </a:prstGeom>
          <a:solidFill>
            <a:srgbClr val="CC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02EFA-135B-9B05-3751-0BAB880EFF41}"/>
              </a:ext>
            </a:extLst>
          </p:cNvPr>
          <p:cNvSpPr txBox="1"/>
          <p:nvPr/>
        </p:nvSpPr>
        <p:spPr>
          <a:xfrm>
            <a:off x="725685" y="1715124"/>
            <a:ext cx="1017786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 b="1" u="sng">
                <a:ea typeface="+mn-lt"/>
                <a:cs typeface="+mn-lt"/>
              </a:rPr>
              <a:t>Focus on the Direct channel</a:t>
            </a:r>
            <a:r>
              <a:rPr lang="en-US" sz="1600">
                <a:ea typeface="+mn-lt"/>
                <a:cs typeface="+mn-lt"/>
              </a:rPr>
              <a:t>: It consistently generates the most revenue for the website. By providing these customers with personalized user experiences and incentives to refer their friends, the website can retain them and increase revenue. </a:t>
            </a:r>
          </a:p>
          <a:p>
            <a:pPr marL="285750" indent="-285750">
              <a:buFont typeface="Wingdings"/>
              <a:buChar char="ü"/>
            </a:pPr>
            <a:endParaRPr lang="en-US" sz="160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 u="sng">
                <a:ea typeface="+mn-lt"/>
                <a:cs typeface="+mn-lt"/>
              </a:rPr>
              <a:t>Allocate more resources towards improving Paid Search</a:t>
            </a:r>
            <a:r>
              <a:rPr lang="en-US" sz="1600">
                <a:ea typeface="+mn-lt"/>
                <a:cs typeface="+mn-lt"/>
              </a:rPr>
              <a:t>: The website should allocate more resources toward Paid Search to improve its effectiveness. This can be done by optimizing ad copy, bidding strategies, and targeting to reach potential customers.</a:t>
            </a:r>
          </a:p>
          <a:p>
            <a:endParaRPr lang="en-US" sz="160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 u="sng">
                <a:ea typeface="+mn-lt"/>
                <a:cs typeface="+mn-lt"/>
              </a:rPr>
              <a:t>Optimizing the Display and Affiliate channels</a:t>
            </a:r>
            <a:r>
              <a:rPr lang="en-US" sz="1600">
                <a:ea typeface="+mn-lt"/>
                <a:cs typeface="+mn-lt"/>
              </a:rPr>
              <a:t>: It can increase their revenue potential. The website should focus on targeting relevant audiences, optimizing ad placements, and improving the user experience to increase engagement and revenue from these channels.</a:t>
            </a:r>
            <a:endParaRPr lang="en-US" sz="1600"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US" sz="1600" b="1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>
                <a:ea typeface="+mn-lt"/>
                <a:cs typeface="+mn-lt"/>
              </a:rPr>
              <a:t> </a:t>
            </a:r>
            <a:r>
              <a:rPr lang="en-US" sz="1600" b="1" u="sng">
                <a:ea typeface="+mn-lt"/>
                <a:cs typeface="+mn-lt"/>
              </a:rPr>
              <a:t>Invest in improving the website's mobile and tablet experience</a:t>
            </a:r>
            <a:r>
              <a:rPr lang="en-US" sz="1600" u="sng">
                <a:ea typeface="+mn-lt"/>
                <a:cs typeface="+mn-lt"/>
              </a:rPr>
              <a:t>:</a:t>
            </a:r>
            <a:r>
              <a:rPr lang="en-US" sz="1600">
                <a:ea typeface="+mn-lt"/>
                <a:cs typeface="+mn-lt"/>
              </a:rPr>
              <a:t> Optimizing the website's design and functionality for smaller screens, improving page load speed, and ensuring a smooth user experience to increase revenue from these channels.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cs typeface="Calibri" panose="020F0502020204030204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3695A14-0117-E5AB-3ABD-2BB93B42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Microsoft Office PowerPoint</Application>
  <PresentationFormat>Widescreen</PresentationFormat>
  <Paragraphs>161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HelveticaNeue for Target</vt:lpstr>
      <vt:lpstr>Roboto Slab</vt:lpstr>
      <vt:lpstr>Wingdings</vt:lpstr>
      <vt:lpstr>Office Theme</vt:lpstr>
      <vt:lpstr>PowerPoint Presentation</vt:lpstr>
      <vt:lpstr>Agenda </vt:lpstr>
      <vt:lpstr>PowerPoint Presentation</vt:lpstr>
      <vt:lpstr>PowerPoint Presentation</vt:lpstr>
      <vt:lpstr>PowerPoint Presentation</vt:lpstr>
      <vt:lpstr>Revenue – Overall Analysis</vt:lpstr>
      <vt:lpstr>Revenue – Channel Grouping</vt:lpstr>
      <vt:lpstr>Revenue – Device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Waterfall Table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Md Raiyan</dc:creator>
  <cp:lastModifiedBy>Revati Navgale</cp:lastModifiedBy>
  <cp:revision>1</cp:revision>
  <dcterms:created xsi:type="dcterms:W3CDTF">2023-05-03T12:20:23Z</dcterms:created>
  <dcterms:modified xsi:type="dcterms:W3CDTF">2024-09-18T01:37:03Z</dcterms:modified>
</cp:coreProperties>
</file>