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1a. Display Actor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first_name, last_name FROM actor;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4a. List Last Names and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last_name AS 'Last Name', COUNT(last_name) AS 'Last Name Count' FROM actor GROUP BY last_name;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4b. Last Names Shared by At Least Two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last_name AS 'Last Name', COUNT(last_name) AS 'Last Name Count' FROM actor GROUP BY last_name HAVING COUNT(last_name) &gt; 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4c. Fix HARPO WILLIAMS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 actor SET first_name = 'HARPO' WHERE first_name = 'Groucho' AND last_name = 'Williams';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4d. Correct Name from HARPO to GROUCHO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 actor SET first_name = CASE WHEN first_name = 'Harpo' THEN 'GROUCHO' WHEN first_name = 'Groucho' THEN 'MUCHO GROUCHO' ELSE first_name END;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1b. Actor Name in Upper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UPPER(CONCAT(first_name, ' ', last_name)) AS 'Actor Name' FROM actor;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2a. Search Actor by First Name 'Joe'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actor_id, first_name, last_name FROM actor WHERE first_name LIKE 'Joe';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2b. Actors with 'GEN' in Last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first_name, last_name FROM actor WHERE last_name LIKE '%GEN%';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2c. Actors with 'LI' in Last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first_name, last_name FROM actor WHERE last_name LIKE '%LI%' ORDER BY last_name, first_name;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2d. Specific Countries'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country_id, country FROM country WHERE country IN ('Afghanistan', 'Bangladesh', 'China');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3a. Add middle_name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 TABLE actor ADD COLUMN middle_name VARCHAR(30) AFTER first_name;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3b. Change Data Type of middle_name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 TABLE actor MODIFY COLUMN middle_name BLOB;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3c. Delete middle_name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 TABLE actor DROP COLUMN middle_name;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