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172506-1496-4FFE-8D6D-063B2FCD10D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9CA7042-7733-41BB-895B-DDAE2BFDAB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7239000" cy="2895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 MT Condensed" pitchFamily="34" charset="0"/>
              </a:rPr>
              <a:t>NAMA AHLI KUMPULAN:</a:t>
            </a:r>
            <a:r>
              <a:rPr lang="en-US" dirty="0" smtClean="0">
                <a:latin typeface="Gill Sans MT Condensed" pitchFamily="34" charset="0"/>
              </a:rPr>
              <a:t/>
            </a:r>
            <a:br>
              <a:rPr lang="en-US" dirty="0" smtClean="0">
                <a:latin typeface="Gill Sans MT Condensed" pitchFamily="34" charset="0"/>
              </a:rPr>
            </a:br>
            <a:r>
              <a:rPr lang="en-US" dirty="0" smtClean="0">
                <a:latin typeface="Gill Sans MT Condensed" pitchFamily="34" charset="0"/>
              </a:rPr>
              <a:t/>
            </a:r>
            <a:br>
              <a:rPr lang="en-US" dirty="0" smtClean="0">
                <a:latin typeface="Gill Sans MT Condensed" pitchFamily="34" charset="0"/>
              </a:rPr>
            </a:br>
            <a:r>
              <a:rPr lang="en-US" dirty="0" smtClean="0">
                <a:latin typeface="Gill Sans MT Condensed" pitchFamily="34" charset="0"/>
              </a:rPr>
              <a:t>1.NUR AFINA BINTI MOHD ADHA</a:t>
            </a:r>
            <a:br>
              <a:rPr lang="en-US" dirty="0" smtClean="0">
                <a:latin typeface="Gill Sans MT Condensed" pitchFamily="34" charset="0"/>
              </a:rPr>
            </a:br>
            <a:r>
              <a:rPr lang="en-US" dirty="0" smtClean="0">
                <a:latin typeface="Gill Sans MT Condensed" pitchFamily="34" charset="0"/>
              </a:rPr>
              <a:t>2.NUR SABRINA BAHARI BINTI SHAIFUL BAHARI</a:t>
            </a:r>
            <a:br>
              <a:rPr lang="en-US" dirty="0" smtClean="0">
                <a:latin typeface="Gill Sans MT Condensed" pitchFamily="34" charset="0"/>
              </a:rPr>
            </a:br>
            <a:r>
              <a:rPr lang="en-US" dirty="0" smtClean="0">
                <a:latin typeface="Gill Sans MT Condensed" pitchFamily="34" charset="0"/>
              </a:rPr>
              <a:t>3.NUR AMYLIA BINTI NOORHAN</a:t>
            </a:r>
            <a:br>
              <a:rPr lang="en-US" dirty="0" smtClean="0">
                <a:latin typeface="Gill Sans MT Condensed" pitchFamily="34" charset="0"/>
              </a:rPr>
            </a:br>
            <a:r>
              <a:rPr lang="en-US" dirty="0" smtClean="0">
                <a:latin typeface="Gill Sans MT Condensed" pitchFamily="34" charset="0"/>
              </a:rPr>
              <a:t>4.NUR FARIZA BINTI DAUD</a:t>
            </a:r>
            <a:br>
              <a:rPr lang="en-US" dirty="0" smtClean="0">
                <a:latin typeface="Gill Sans MT Condensed" pitchFamily="34" charset="0"/>
              </a:rPr>
            </a:br>
            <a:r>
              <a:rPr lang="en-US" dirty="0" smtClean="0">
                <a:latin typeface="Gill Sans MT Condensed" pitchFamily="34" charset="0"/>
              </a:rPr>
              <a:t>5.MUHAMMAD MUQRI MUHAIMIN BIN TOHAIMI</a:t>
            </a:r>
            <a:endParaRPr lang="en-US" dirty="0">
              <a:latin typeface="Gill Sans MT Condense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K4: SOURCE CODE MANAGMENT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2971800"/>
            <a:ext cx="6629400" cy="3200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Fungsi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utama</a:t>
            </a:r>
            <a:r>
              <a:rPr lang="en-US" sz="2800" dirty="0" smtClean="0">
                <a:solidFill>
                  <a:schemeClr val="tx1"/>
                </a:solidFill>
              </a:rPr>
              <a:t> SCM </a:t>
            </a:r>
            <a:r>
              <a:rPr lang="en-US" sz="2800" dirty="0" err="1" smtClean="0">
                <a:solidFill>
                  <a:schemeClr val="tx1"/>
                </a:solidFill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menyediakan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pengurusan</a:t>
            </a:r>
            <a:r>
              <a:rPr lang="en-US" sz="2800" dirty="0" smtClean="0">
                <a:solidFill>
                  <a:schemeClr val="tx1"/>
                </a:solidFill>
              </a:rPr>
              <a:t> fail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version control </a:t>
            </a:r>
            <a:r>
              <a:rPr lang="en-US" sz="2800" dirty="0" err="1" smtClean="0">
                <a:solidFill>
                  <a:schemeClr val="tx1"/>
                </a:solidFill>
              </a:rPr>
              <a:t>supaya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ahli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pasukan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sentiasa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perubahan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berlaku</a:t>
            </a:r>
            <a:r>
              <a:rPr lang="en-US" sz="2800" dirty="0" smtClean="0">
                <a:solidFill>
                  <a:schemeClr val="tx1"/>
                </a:solidFill>
              </a:rPr>
              <a:t> , </a:t>
            </a:r>
            <a:r>
              <a:rPr lang="en-US" sz="2800" dirty="0" err="1" smtClean="0">
                <a:solidFill>
                  <a:schemeClr val="tx1"/>
                </a:solidFill>
              </a:rPr>
              <a:t>dan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hanya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versi</a:t>
            </a:r>
            <a:r>
              <a:rPr lang="en-US" sz="2800" dirty="0" smtClean="0">
                <a:solidFill>
                  <a:schemeClr val="tx1"/>
                </a:solidFill>
              </a:rPr>
              <a:t> fail </a:t>
            </a:r>
            <a:r>
              <a:rPr lang="en-US" sz="2800" dirty="0" err="1" smtClean="0">
                <a:solidFill>
                  <a:schemeClr val="tx1"/>
                </a:solidFill>
              </a:rPr>
              <a:t>terbaru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dikenalpasti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ruang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kerja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Cloud 1"/>
          <p:cNvSpPr/>
          <p:nvPr/>
        </p:nvSpPr>
        <p:spPr>
          <a:xfrm>
            <a:off x="228600" y="228600"/>
            <a:ext cx="5715000" cy="3200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Arial Black" pitchFamily="34" charset="0"/>
              </a:rPr>
              <a:t>Apa</a:t>
            </a:r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 err="1" smtClean="0">
                <a:latin typeface="Arial Black" pitchFamily="34" charset="0"/>
              </a:rPr>
              <a:t>Fungsi</a:t>
            </a:r>
            <a:r>
              <a:rPr lang="en-US" sz="2400" dirty="0" smtClean="0">
                <a:latin typeface="Arial Black" pitchFamily="34" charset="0"/>
              </a:rPr>
              <a:t> Source Code </a:t>
            </a:r>
            <a:r>
              <a:rPr lang="en-US" sz="2400" dirty="0" err="1" smtClean="0">
                <a:latin typeface="Arial Black" pitchFamily="34" charset="0"/>
              </a:rPr>
              <a:t>Maintanence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971800" y="2514600"/>
            <a:ext cx="3124200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Black" pitchFamily="34" charset="0"/>
              </a:rPr>
              <a:t>Source Code Distribution Method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81000" y="228600"/>
            <a:ext cx="33528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Push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 Narrow" pitchFamily="34" charset="0"/>
              </a:rPr>
              <a:t>-</a:t>
            </a:r>
            <a:r>
              <a:rPr lang="en-US" sz="1600" dirty="0" smtClean="0">
                <a:latin typeface="Arial Narrow" pitchFamily="34" charset="0"/>
              </a:rPr>
              <a:t>Upload </a:t>
            </a:r>
            <a:r>
              <a:rPr lang="en-US" sz="1600" dirty="0" err="1" smtClean="0">
                <a:latin typeface="Arial Narrow" pitchFamily="34" charset="0"/>
              </a:rPr>
              <a:t>kod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dari</a:t>
            </a:r>
            <a:r>
              <a:rPr lang="en-US" sz="1600" dirty="0" smtClean="0">
                <a:latin typeface="Arial Narrow" pitchFamily="34" charset="0"/>
              </a:rPr>
              <a:t> local repository </a:t>
            </a:r>
            <a:r>
              <a:rPr lang="en-US" sz="1600" dirty="0" err="1" smtClean="0">
                <a:latin typeface="Arial Narrow" pitchFamily="34" charset="0"/>
              </a:rPr>
              <a:t>ke</a:t>
            </a:r>
            <a:r>
              <a:rPr lang="en-US" sz="1600" dirty="0" smtClean="0">
                <a:latin typeface="Arial Narrow" pitchFamily="34" charset="0"/>
              </a:rPr>
              <a:t> repository </a:t>
            </a:r>
            <a:r>
              <a:rPr lang="en-US" sz="1600" dirty="0" err="1" smtClean="0">
                <a:latin typeface="Arial Narrow" pitchFamily="34" charset="0"/>
              </a:rPr>
              <a:t>utama</a:t>
            </a:r>
            <a:r>
              <a:rPr lang="en-US" sz="1600" dirty="0" smtClean="0">
                <a:latin typeface="Arial Narrow" pitchFamily="34" charset="0"/>
              </a:rPr>
              <a:t/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smtClean="0">
                <a:latin typeface="Arial Narrow" pitchFamily="34" charset="0"/>
              </a:rPr>
              <a:t>-</a:t>
            </a:r>
            <a:r>
              <a:rPr lang="en-US" sz="1600" dirty="0" err="1" smtClean="0">
                <a:latin typeface="Arial Narrow" pitchFamily="34" charset="0"/>
              </a:rPr>
              <a:t>Digunakan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terdapat</a:t>
            </a:r>
            <a:r>
              <a:rPr lang="en-US" sz="1600" dirty="0" smtClean="0">
                <a:latin typeface="Arial Narrow" pitchFamily="34" charset="0"/>
              </a:rPr>
              <a:t> local repository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juga</a:t>
            </a:r>
            <a:r>
              <a:rPr lang="en-US" sz="1600" dirty="0" smtClean="0">
                <a:latin typeface="Arial Narrow" pitchFamily="34" charset="0"/>
              </a:rPr>
              <a:t> repository </a:t>
            </a:r>
            <a:r>
              <a:rPr lang="en-US" sz="1600" dirty="0" err="1" smtClean="0">
                <a:latin typeface="Arial Narrow" pitchFamily="34" charset="0"/>
              </a:rPr>
              <a:t>utama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10200" y="228600"/>
            <a:ext cx="33528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Pull</a:t>
            </a:r>
            <a:br>
              <a:rPr lang="en-US" sz="2400" b="1" dirty="0" smtClean="0"/>
            </a:br>
            <a:r>
              <a:rPr lang="en-US" sz="1600" dirty="0" smtClean="0">
                <a:latin typeface="Arial Narrow" pitchFamily="34" charset="0"/>
              </a:rPr>
              <a:t>-Download /import </a:t>
            </a:r>
            <a:r>
              <a:rPr lang="en-US" sz="1600" dirty="0" err="1" smtClean="0">
                <a:latin typeface="Arial Narrow" pitchFamily="34" charset="0"/>
              </a:rPr>
              <a:t>kod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dari</a:t>
            </a:r>
            <a:r>
              <a:rPr lang="en-US" sz="1600" dirty="0" smtClean="0">
                <a:latin typeface="Arial Narrow" pitchFamily="34" charset="0"/>
              </a:rPr>
              <a:t> repository </a:t>
            </a:r>
            <a:r>
              <a:rPr lang="en-US" sz="1600" dirty="0" err="1" smtClean="0">
                <a:latin typeface="Arial Narrow" pitchFamily="34" charset="0"/>
              </a:rPr>
              <a:t>utama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</a:t>
            </a:r>
            <a:r>
              <a:rPr lang="en-US" sz="1600" dirty="0" smtClean="0">
                <a:latin typeface="Arial Narrow" pitchFamily="34" charset="0"/>
              </a:rPr>
              <a:t> local repository</a:t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smtClean="0">
                <a:latin typeface="Arial Narrow" pitchFamily="34" charset="0"/>
              </a:rPr>
              <a:t>-</a:t>
            </a:r>
            <a:r>
              <a:rPr lang="en-US" sz="1600" dirty="0" err="1" smtClean="0">
                <a:latin typeface="Arial Narrow" pitchFamily="34" charset="0"/>
              </a:rPr>
              <a:t>digunakan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terdapat</a:t>
            </a:r>
            <a:r>
              <a:rPr lang="en-US" sz="1600" dirty="0" smtClean="0">
                <a:latin typeface="Arial Narrow" pitchFamily="34" charset="0"/>
              </a:rPr>
              <a:t> local repository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juga</a:t>
            </a:r>
            <a:r>
              <a:rPr lang="en-US" sz="1600" dirty="0" smtClean="0">
                <a:latin typeface="Arial Narrow" pitchFamily="34" charset="0"/>
              </a:rPr>
              <a:t> repository </a:t>
            </a:r>
            <a:r>
              <a:rPr lang="en-US" sz="1600" dirty="0" err="1" smtClean="0">
                <a:latin typeface="Arial Narrow" pitchFamily="34" charset="0"/>
              </a:rPr>
              <a:t>utama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>
              <a:latin typeface="Arial Narrow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0" y="3962400"/>
            <a:ext cx="33528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Arial Narrow" pitchFamily="34" charset="0"/>
              </a:rPr>
              <a:t>-</a:t>
            </a:r>
            <a:r>
              <a:rPr lang="en-US" sz="1600" dirty="0" err="1" smtClean="0">
                <a:latin typeface="Arial Narrow" pitchFamily="34" charset="0"/>
              </a:rPr>
              <a:t>Mengubah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kod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menghantar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kod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 yang </a:t>
            </a:r>
            <a:r>
              <a:rPr lang="en-US" sz="1600" dirty="0" err="1" smtClean="0">
                <a:latin typeface="Arial Narrow" pitchFamily="34" charset="0"/>
              </a:rPr>
              <a:t>telah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diubah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ke</a:t>
            </a:r>
            <a:r>
              <a:rPr lang="en-US" sz="1600" dirty="0" smtClean="0">
                <a:latin typeface="Arial Narrow" pitchFamily="34" charset="0"/>
              </a:rPr>
              <a:t> repository</a:t>
            </a:r>
            <a:r>
              <a:rPr lang="en-US" sz="1400" dirty="0" smtClean="0">
                <a:latin typeface="Arial Narrow" pitchFamily="34" charset="0"/>
              </a:rPr>
              <a:t/>
            </a:r>
            <a:br>
              <a:rPr lang="en-US" sz="1400" dirty="0" smtClean="0">
                <a:latin typeface="Arial Narrow" pitchFamily="34" charset="0"/>
              </a:rPr>
            </a:br>
            <a:r>
              <a:rPr lang="en-US" sz="1400" dirty="0" smtClean="0">
                <a:latin typeface="Arial Narrow" pitchFamily="34" charset="0"/>
              </a:rPr>
              <a:t>-</a:t>
            </a:r>
            <a:r>
              <a:rPr lang="en-US" sz="1400" dirty="0" err="1" smtClean="0">
                <a:latin typeface="Arial Narrow" pitchFamily="34" charset="0"/>
              </a:rPr>
              <a:t>digunakan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 smtClean="0">
                <a:latin typeface="Arial Narrow" pitchFamily="34" charset="0"/>
              </a:rPr>
              <a:t>jika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 smtClean="0">
                <a:latin typeface="Arial Narrow" pitchFamily="34" charset="0"/>
              </a:rPr>
              <a:t>terdapat</a:t>
            </a:r>
            <a:r>
              <a:rPr lang="en-US" sz="1400" dirty="0" smtClean="0">
                <a:latin typeface="Arial Narrow" pitchFamily="34" charset="0"/>
              </a:rPr>
              <a:t> </a:t>
            </a:r>
            <a:r>
              <a:rPr lang="en-US" sz="1400" dirty="0" err="1" smtClean="0">
                <a:latin typeface="Arial Narrow" pitchFamily="34" charset="0"/>
              </a:rPr>
              <a:t>satu</a:t>
            </a:r>
            <a:r>
              <a:rPr lang="en-US" sz="1400" dirty="0" smtClean="0">
                <a:latin typeface="Arial Narrow" pitchFamily="34" charset="0"/>
              </a:rPr>
              <a:t> repository</a:t>
            </a:r>
            <a:endParaRPr lang="en-US" sz="1600" dirty="0">
              <a:latin typeface="Arial Narrow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" y="4038600"/>
            <a:ext cx="33528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Update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rial Narrow" pitchFamily="34" charset="0"/>
              </a:rPr>
              <a:t>-</a:t>
            </a:r>
            <a:r>
              <a:rPr lang="en-US" sz="1600" dirty="0" err="1" smtClean="0">
                <a:latin typeface="Arial Narrow" pitchFamily="34" charset="0"/>
              </a:rPr>
              <a:t>mengemaskini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kod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dengan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mendapat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kod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sumber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terbaru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dari</a:t>
            </a:r>
            <a:r>
              <a:rPr lang="en-US" sz="1600" dirty="0" smtClean="0">
                <a:latin typeface="Arial Narrow" pitchFamily="34" charset="0"/>
              </a:rPr>
              <a:t> repository</a:t>
            </a:r>
            <a:br>
              <a:rPr lang="en-US" sz="1600" dirty="0" smtClean="0">
                <a:latin typeface="Arial Narrow" pitchFamily="34" charset="0"/>
              </a:rPr>
            </a:br>
            <a:r>
              <a:rPr lang="en-US" sz="1600" dirty="0" smtClean="0">
                <a:latin typeface="Arial Narrow" pitchFamily="34" charset="0"/>
              </a:rPr>
              <a:t>-</a:t>
            </a:r>
            <a:r>
              <a:rPr lang="en-US" sz="1600" dirty="0" err="1" smtClean="0">
                <a:latin typeface="Arial Narrow" pitchFamily="34" charset="0"/>
              </a:rPr>
              <a:t>Digunakan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jika</a:t>
            </a:r>
            <a:r>
              <a:rPr lang="en-US" sz="1600" dirty="0" smtClean="0">
                <a:latin typeface="Arial Narrow" pitchFamily="34" charset="0"/>
              </a:rPr>
              <a:t> </a:t>
            </a:r>
            <a:r>
              <a:rPr lang="en-US" sz="1600" dirty="0" err="1" smtClean="0">
                <a:latin typeface="Arial Narrow" pitchFamily="34" charset="0"/>
              </a:rPr>
              <a:t>terdapat</a:t>
            </a:r>
            <a:r>
              <a:rPr lang="en-US" sz="1600" dirty="0" smtClean="0">
                <a:latin typeface="Arial Narrow" pitchFamily="34" charset="0"/>
              </a:rPr>
              <a:t> 1 repository</a:t>
            </a:r>
            <a:endParaRPr lang="en-US" sz="1600" dirty="0">
              <a:latin typeface="Arial Narrow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</TotalTime>
  <Words>54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K4: SOURCE CODE MANAGMENT</vt:lpstr>
      <vt:lpstr>Slide 2</vt:lpstr>
      <vt:lpstr>Slide 3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7</cp:revision>
  <dcterms:created xsi:type="dcterms:W3CDTF">2018-04-24T00:43:59Z</dcterms:created>
  <dcterms:modified xsi:type="dcterms:W3CDTF">2018-04-24T01:35:06Z</dcterms:modified>
</cp:coreProperties>
</file>