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E60A2D4-CE4E-4D2F-AAA1-B587769C4752}" type="datetimeFigureOut">
              <a:rPr lang="he-IL" smtClean="0"/>
              <a:t>י"ח/שבט/תשפ"ג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5F8E987-2576-423F-B26E-DD1EF63C1F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06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8E987-2576-423F-B26E-DD1EF63C1FF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626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CF81-C591-028D-F78B-C324A2CE1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9BA56-4BB2-1B8E-B1D4-B83F21DF4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E2C2D-2D9E-A497-DC02-131F8CDE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F1C-12CC-4FA0-8FE5-0484E491A585}" type="datetimeFigureOut">
              <a:rPr lang="he-IL" smtClean="0"/>
              <a:t>י"ז/שבט/תשפ"ג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25F69-B97B-D07F-6FFE-19252D6D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3DB4E-D956-7AB7-5DD4-DE2EE98E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6A51-645D-4F36-9B9E-305F7B035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10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5983-C854-DD6D-1CFC-CCF757C4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370F2-2FFA-72A5-8C4B-4E5B8181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97ED-BCF9-6654-718D-7503F119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F1C-12CC-4FA0-8FE5-0484E491A585}" type="datetimeFigureOut">
              <a:rPr lang="he-IL" smtClean="0"/>
              <a:t>י"ז/שבט/תשפ"ג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5CAF-9354-FAC2-A946-1E0DD97B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CAFE2-43E9-E52A-3B72-851BEC31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6A51-645D-4F36-9B9E-305F7B035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36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0934A-C5E7-4CA3-1855-E83F243A1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CD9A4-BA80-B936-7AB1-2760FA100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12CE-7EF5-E58C-748E-5EE2CA0F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F1C-12CC-4FA0-8FE5-0484E491A585}" type="datetimeFigureOut">
              <a:rPr lang="he-IL" smtClean="0"/>
              <a:t>י"ז/שבט/תשפ"ג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0D32-399F-0A8B-9E01-6BDE9249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1DB4-A109-07E0-7037-67155C38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6A51-645D-4F36-9B9E-305F7B035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76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377E-F552-0E31-9DFE-6AFC5A24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E586-5D46-B713-2451-F69EF8EB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316B-EE75-6A8F-4181-628AA06F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F1C-12CC-4FA0-8FE5-0484E491A585}" type="datetimeFigureOut">
              <a:rPr lang="he-IL" smtClean="0"/>
              <a:t>י"ז/שבט/תשפ"ג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517E5-4404-B855-73AC-78ACE203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0BAD-C22F-C414-399C-17068988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6A51-645D-4F36-9B9E-305F7B035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609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0C92-614C-E06C-15B7-5CACFFDE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A5914-8EC0-A60A-6E46-002A6624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A335-114A-4D7F-6726-75BAE263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F1C-12CC-4FA0-8FE5-0484E491A585}" type="datetimeFigureOut">
              <a:rPr lang="he-IL" smtClean="0"/>
              <a:t>י"ז/שבט/תשפ"ג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CF29-0167-35C9-9E42-5D709C47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557B-DD4D-6A21-D7DC-0639B052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6A51-645D-4F36-9B9E-305F7B035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64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08B4-3170-D9A8-1320-03EB9A85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CFC8-E677-009D-CB53-B6E2DEAAA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E3584-6F00-CED0-9AAB-840F93132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9310-9FB5-F515-C03C-223988D6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F1C-12CC-4FA0-8FE5-0484E491A585}" type="datetimeFigureOut">
              <a:rPr lang="he-IL" smtClean="0"/>
              <a:t>י"ז/שבט/תשפ"ג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A6B4-342C-D21D-C013-59126254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1EA09-5650-37D4-9AF5-B7BB407A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6A51-645D-4F36-9B9E-305F7B035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215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D289-8CEB-1E92-7321-CA7118EC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4FD9C-EF9F-34AB-6F91-3E57A7997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AD239-E84B-41AD-02C9-9C24418C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057C8-AF35-8364-41BC-77974B1CC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8F3DF-B903-006E-6D93-2E28334A6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0E622-534F-6822-D7DD-C130067A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F1C-12CC-4FA0-8FE5-0484E491A585}" type="datetimeFigureOut">
              <a:rPr lang="he-IL" smtClean="0"/>
              <a:t>י"ז/שבט/תשפ"ג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AE89C-78BB-45B6-38BB-9A65153B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468A8-99EA-AB35-2192-1C6368D6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6A51-645D-4F36-9B9E-305F7B035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8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0187-1CE3-6561-350E-4837FC5A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A0B8B-BC54-2418-F0D8-FA937AC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F1C-12CC-4FA0-8FE5-0484E491A585}" type="datetimeFigureOut">
              <a:rPr lang="he-IL" smtClean="0"/>
              <a:t>י"ז/שבט/תשפ"ג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D2E0A-12CC-26AC-B98E-E5BCF67D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FDB2D-0BB4-085B-8805-EF38C06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6A51-645D-4F36-9B9E-305F7B035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894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6C692-B1DF-49B6-3364-3C1EFAC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F1C-12CC-4FA0-8FE5-0484E491A585}" type="datetimeFigureOut">
              <a:rPr lang="he-IL" smtClean="0"/>
              <a:t>י"ז/שבט/תשפ"ג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EF04-655B-BBB9-B1C8-F3D26F60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20685-EDFB-EE6C-4465-8CE4E52A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6A51-645D-4F36-9B9E-305F7B035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96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923C-60E8-8C6E-D8F8-54937063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2F66-7CA9-245E-F8DE-74FA1C7E3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5520D-B85B-024E-A3F5-56413855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B7C93-2C3B-F9EE-C000-97CFB69B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F1C-12CC-4FA0-8FE5-0484E491A585}" type="datetimeFigureOut">
              <a:rPr lang="he-IL" smtClean="0"/>
              <a:t>י"ז/שבט/תשפ"ג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B6D30-00C4-DD8F-4A23-B7956999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B2975-B25D-6CF5-E009-D9AC9A09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6A51-645D-4F36-9B9E-305F7B035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99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0B4E-0522-4874-E017-AD883330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E5C6E-0EFA-E717-FA37-1E3F1E904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60D0C-123A-C034-32E7-C73D0E536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24D03-6511-4A16-184C-7040F1AA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BF1C-12CC-4FA0-8FE5-0484E491A585}" type="datetimeFigureOut">
              <a:rPr lang="he-IL" smtClean="0"/>
              <a:t>י"ז/שבט/תשפ"ג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F04D4-F819-2D58-4726-908F8BCE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27091-C27E-08E6-5AAA-22AB32AC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6A51-645D-4F36-9B9E-305F7B035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483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A9D63-91C2-709C-2618-DC5F8D51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659F-120D-6D8E-26F1-62EF5419A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95548-967A-2241-988D-D491632C8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BF1C-12CC-4FA0-8FE5-0484E491A585}" type="datetimeFigureOut">
              <a:rPr lang="he-IL" smtClean="0"/>
              <a:t>י"ז/שבט/תשפ"ג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DF9F-CD0C-9C1E-5751-BF283ADA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A262-9167-B012-56B3-06667AA9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6A51-645D-4F36-9B9E-305F7B0352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805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hub.copernicus.e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BA77D-6CCF-E882-B939-4B40CDDE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Requirements</a:t>
            </a:r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FE31-5114-7F84-332D-BB1E9428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cs typeface="Calibri" panose="020F0502020204030204" pitchFamily="34" charset="0"/>
              </a:rPr>
              <a:t>We have an engagement with a data provider of the Sentinel mission called sentinel Hub: </a:t>
            </a:r>
            <a:r>
              <a:rPr lang="en-US" sz="2400" dirty="0">
                <a:effectLst/>
                <a:cs typeface="Calibri" panose="020F0502020204030204" pitchFamily="34" charset="0"/>
                <a:hlinkClick r:id="rId2"/>
              </a:rPr>
              <a:t>https://scihub.copernicus.eu/</a:t>
            </a:r>
            <a:endParaRPr lang="en-US" sz="2400" dirty="0">
              <a:effectLst/>
              <a:cs typeface="Calibri" panose="020F0502020204030204" pitchFamily="34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cs typeface="Calibri" panose="020F0502020204030204" pitchFamily="34" charset="0"/>
              </a:rPr>
              <a:t> Your task is to build a browser-based application that does the following: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effectLst/>
                <a:cs typeface="Calibri" panose="020F0502020204030204" pitchFamily="34" charset="0"/>
              </a:rPr>
              <a:t>Has a single page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effectLst/>
                <a:cs typeface="Calibri" panose="020F0502020204030204" pitchFamily="34" charset="0"/>
              </a:rPr>
              <a:t>Upon loading the application, load 2 random Sentinel 2 images over Israel, with less than 30% clouds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effectLst/>
                <a:cs typeface="Calibri" panose="020F0502020204030204" pitchFamily="34" charset="0"/>
              </a:rPr>
              <a:t>The application should have 2 buttons: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effectLst/>
                <a:cs typeface="Calibri" panose="020F0502020204030204" pitchFamily="34" charset="0"/>
              </a:rPr>
              <a:t>“Replace” - upon click, replace the previous images with 2 images with the same selection criteria.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effectLst/>
                <a:cs typeface="Calibri" panose="020F0502020204030204" pitchFamily="34" charset="0"/>
              </a:rPr>
              <a:t>“Brighten” - upon click increase image brightness by 10%</a:t>
            </a:r>
          </a:p>
          <a:p>
            <a:pPr marL="0" indent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3362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08AD18-E878-6036-7FF6-F01A721A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Challenges</a:t>
            </a:r>
            <a:endParaRPr lang="he-IL" sz="4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26248-6D07-77E0-8D81-F2BB7271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Learn new APIs – search API and OData API </a:t>
            </a:r>
          </a:p>
          <a:p>
            <a:r>
              <a:rPr lang="en-US" sz="2400" dirty="0"/>
              <a:t>How to define the area </a:t>
            </a:r>
            <a:r>
              <a:rPr lang="en-US" sz="2400" dirty="0">
                <a:sym typeface="Wingdings" panose="05000000000000000000" pitchFamily="2" charset="2"/>
              </a:rPr>
              <a:t> Polygon</a:t>
            </a:r>
          </a:p>
          <a:p>
            <a:r>
              <a:rPr lang="en-US" sz="2400" dirty="0">
                <a:sym typeface="Wingdings" panose="05000000000000000000" pitchFamily="2" charset="2"/>
              </a:rPr>
              <a:t>How to add authorization to request</a:t>
            </a:r>
          </a:p>
          <a:p>
            <a:r>
              <a:rPr lang="en-US" sz="2400" dirty="0">
                <a:sym typeface="Wingdings" panose="05000000000000000000" pitchFamily="2" charset="2"/>
              </a:rPr>
              <a:t>Create search request to retrieve the products ids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Limit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offset</a:t>
            </a:r>
          </a:p>
          <a:p>
            <a:r>
              <a:rPr lang="en-US" sz="2400" dirty="0">
                <a:sym typeface="Wingdings" panose="05000000000000000000" pitchFamily="2" charset="2"/>
              </a:rPr>
              <a:t>Create OData request to get images</a:t>
            </a:r>
          </a:p>
          <a:p>
            <a:r>
              <a:rPr lang="en-US" sz="2400" dirty="0">
                <a:sym typeface="Wingdings" panose="05000000000000000000" pitchFamily="2" charset="2"/>
              </a:rPr>
              <a:t>Add authorization to image request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Fetch with credential and create blob URL</a:t>
            </a:r>
          </a:p>
          <a:p>
            <a:r>
              <a:rPr lang="en-US" sz="2400" dirty="0">
                <a:sym typeface="Wingdings" panose="05000000000000000000" pitchFamily="2" charset="2"/>
              </a:rPr>
              <a:t>Get next X images</a:t>
            </a:r>
          </a:p>
          <a:p>
            <a:r>
              <a:rPr lang="en-US" sz="2400" dirty="0">
                <a:sym typeface="Wingdings" panose="05000000000000000000" pitchFamily="2" charset="2"/>
              </a:rPr>
              <a:t>How to brighten the picture</a:t>
            </a:r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19216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5B1F5-DBC0-C4F8-1F18-D85A214C19B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8494" r="-1" b="34397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7ECFBC-9179-2A0F-AF11-67F219D15921}"/>
              </a:ext>
            </a:extLst>
          </p:cNvPr>
          <p:cNvSpPr/>
          <p:nvPr/>
        </p:nvSpPr>
        <p:spPr>
          <a:xfrm>
            <a:off x="4218612" y="5349760"/>
            <a:ext cx="6976872" cy="620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bg1"/>
                </a:solidFill>
              </a:rPr>
              <a:t>Using search bar and inspect API request</a:t>
            </a:r>
          </a:p>
        </p:txBody>
      </p:sp>
    </p:spTree>
    <p:extLst>
      <p:ext uri="{BB962C8B-B14F-4D97-AF65-F5344CB8AC3E}">
        <p14:creationId xmlns:p14="http://schemas.microsoft.com/office/powerpoint/2010/main" val="2949743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44C87-E0E0-8A10-66E2-C2BAFE88F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" b="-1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F4C1C59-ECF0-7EF6-C141-14DC65FB49DE}"/>
              </a:ext>
            </a:extLst>
          </p:cNvPr>
          <p:cNvSpPr/>
          <p:nvPr/>
        </p:nvSpPr>
        <p:spPr>
          <a:xfrm>
            <a:off x="4268632" y="5381136"/>
            <a:ext cx="7059353" cy="557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bg1"/>
                </a:solidFill>
              </a:rPr>
              <a:t>https://scihub.copernicus.eu/twiki/do/view/SciHubUserGuide/ODataAPIest</a:t>
            </a:r>
          </a:p>
        </p:txBody>
      </p:sp>
    </p:spTree>
    <p:extLst>
      <p:ext uri="{BB962C8B-B14F-4D97-AF65-F5344CB8AC3E}">
        <p14:creationId xmlns:p14="http://schemas.microsoft.com/office/powerpoint/2010/main" val="164547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EF3BE-6DAF-82AC-8F99-7857F2D1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sym typeface="Wingdings" panose="05000000000000000000" pitchFamily="2" charset="2"/>
              </a:rPr>
              <a:t>Add authorization to image request challenge</a:t>
            </a:r>
            <a:endParaRPr lang="he-IL" sz="4000">
              <a:solidFill>
                <a:schemeClr val="bg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A695-5AEF-1A7D-6991-F897E8026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&gt; tag with product URL returns 401 unauthorize response</a:t>
            </a:r>
          </a:p>
          <a:p>
            <a:r>
              <a:rPr lang="en-US" sz="2400" dirty="0"/>
              <a:t>Get the image through </a:t>
            </a:r>
            <a:r>
              <a:rPr lang="en-US" sz="2400" dirty="0" err="1"/>
              <a:t>axios</a:t>
            </a:r>
            <a:r>
              <a:rPr lang="en-US" sz="2400" dirty="0"/>
              <a:t> authenticated request</a:t>
            </a:r>
          </a:p>
          <a:p>
            <a:r>
              <a:rPr lang="en-US" sz="2400" dirty="0"/>
              <a:t>Create an object URL from the response data.</a:t>
            </a:r>
          </a:p>
          <a:p>
            <a:pPr lvl="1"/>
            <a:r>
              <a:rPr lang="en-US" dirty="0"/>
              <a:t>const blob = await </a:t>
            </a:r>
            <a:r>
              <a:rPr lang="en-US" dirty="0" err="1"/>
              <a:t>response.blob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const </a:t>
            </a:r>
            <a:r>
              <a:rPr lang="en-US" dirty="0" err="1"/>
              <a:t>objectUrl</a:t>
            </a:r>
            <a:r>
              <a:rPr lang="en-US" dirty="0"/>
              <a:t> = </a:t>
            </a:r>
            <a:r>
              <a:rPr lang="en-US" dirty="0" err="1"/>
              <a:t>URL.createObjectURL</a:t>
            </a:r>
            <a:r>
              <a:rPr lang="en-US" dirty="0"/>
              <a:t>(blob);</a:t>
            </a:r>
          </a:p>
          <a:p>
            <a:r>
              <a:rPr lang="en-US" sz="2400" dirty="0"/>
              <a:t>Use this URL as </a:t>
            </a:r>
            <a:r>
              <a:rPr lang="en-US" sz="2400" dirty="0" err="1"/>
              <a:t>src</a:t>
            </a:r>
            <a:r>
              <a:rPr lang="en-US" sz="2400" dirty="0"/>
              <a:t> for &lt;</a:t>
            </a:r>
            <a:r>
              <a:rPr lang="en-US" sz="2400" dirty="0" err="1"/>
              <a:t>img</a:t>
            </a:r>
            <a:r>
              <a:rPr lang="en-US" sz="2400" dirty="0"/>
              <a:t>&gt; tag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1656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247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Requirements</vt:lpstr>
      <vt:lpstr>Challenges</vt:lpstr>
      <vt:lpstr>PowerPoint Presentation</vt:lpstr>
      <vt:lpstr>PowerPoint Presentation</vt:lpstr>
      <vt:lpstr>Add authorization to image request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Albert Levinzon</dc:creator>
  <cp:lastModifiedBy>Albert Levinzon</cp:lastModifiedBy>
  <cp:revision>3</cp:revision>
  <dcterms:created xsi:type="dcterms:W3CDTF">2023-02-08T15:40:43Z</dcterms:created>
  <dcterms:modified xsi:type="dcterms:W3CDTF">2023-02-09T10:51:11Z</dcterms:modified>
</cp:coreProperties>
</file>