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06D4B84-B678-4A61-A761-3F497046E81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43DBAE-9026-4C37-9806-EB923D93B3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7315200" cy="1066799"/>
          </a:xfrm>
        </p:spPr>
        <p:txBody>
          <a:bodyPr/>
          <a:lstStyle/>
          <a:p>
            <a:r>
              <a:rPr lang="en-US" dirty="0" smtClean="0"/>
              <a:t>Twenty Hats: Trivia 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105400"/>
            <a:ext cx="7315200" cy="1144632"/>
          </a:xfrm>
        </p:spPr>
        <p:txBody>
          <a:bodyPr/>
          <a:lstStyle/>
          <a:p>
            <a:r>
              <a:rPr lang="en-US" dirty="0" smtClean="0"/>
              <a:t>Nathan Graham, Eric </a:t>
            </a:r>
            <a:r>
              <a:rPr lang="en-US" dirty="0" err="1" smtClean="0"/>
              <a:t>Laib</a:t>
            </a:r>
            <a:r>
              <a:rPr lang="en-US" dirty="0" smtClean="0"/>
              <a:t>, Kyle Johnson, Daniel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Maze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Floors / Stairs</a:t>
            </a:r>
          </a:p>
          <a:p>
            <a:r>
              <a:rPr lang="en-US" sz="3600" dirty="0" smtClean="0"/>
              <a:t>Patterns</a:t>
            </a:r>
          </a:p>
          <a:p>
            <a:r>
              <a:rPr lang="en-US" sz="3600" dirty="0" smtClean="0"/>
              <a:t>Path Finding </a:t>
            </a:r>
            <a:r>
              <a:rPr lang="en-US" sz="3600" dirty="0"/>
              <a:t>A</a:t>
            </a:r>
            <a:r>
              <a:rPr lang="en-US" sz="3600" dirty="0" smtClean="0"/>
              <a:t>lgorithm</a:t>
            </a:r>
          </a:p>
          <a:p>
            <a:r>
              <a:rPr lang="en-US" sz="3600" dirty="0" smtClean="0"/>
              <a:t>Difficulty Levels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22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MVC Pattern: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6327"/>
            <a:ext cx="657145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2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098" name="Picture 2" descr="H:\Maze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55054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Database Tool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Database Questions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Database Classes</a:t>
            </a:r>
          </a:p>
        </p:txBody>
      </p:sp>
    </p:spTree>
    <p:extLst>
      <p:ext uri="{BB962C8B-B14F-4D97-AF65-F5344CB8AC3E}">
        <p14:creationId xmlns:p14="http://schemas.microsoft.com/office/powerpoint/2010/main" val="28838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1154097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533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8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7315200" cy="1154097"/>
          </a:xfrm>
        </p:spPr>
        <p:txBody>
          <a:bodyPr/>
          <a:lstStyle/>
          <a:p>
            <a:r>
              <a:rPr lang="en-US" dirty="0" smtClean="0"/>
              <a:t>Interface: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60201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User Interaction: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 Interaction</a:t>
            </a:r>
          </a:p>
          <a:p>
            <a:r>
              <a:rPr lang="en-US" sz="3600" dirty="0" err="1" smtClean="0"/>
              <a:t>RandomProvider</a:t>
            </a:r>
            <a:endParaRPr lang="en-US" sz="3600" dirty="0" smtClean="0"/>
          </a:p>
          <a:p>
            <a:r>
              <a:rPr lang="en-US" sz="3600" dirty="0" smtClean="0"/>
              <a:t>Image and Sound Question.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02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READY TO GET YOUR MIND BLOWN!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76400"/>
            <a:ext cx="3730147" cy="46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</TotalTime>
  <Words>65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Twenty Hats: Trivia Maze</vt:lpstr>
      <vt:lpstr>Maze Structure:</vt:lpstr>
      <vt:lpstr>MVC Pattern:</vt:lpstr>
      <vt:lpstr>UML</vt:lpstr>
      <vt:lpstr>Database:</vt:lpstr>
      <vt:lpstr>UML</vt:lpstr>
      <vt:lpstr>Interface:</vt:lpstr>
      <vt:lpstr>User Interaction:</vt:lpstr>
      <vt:lpstr>GET READY TO GET YOUR MIND BLOWN!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Twenty Hats: Trivia Maze</dc:title>
  <dc:creator>McLovesTitties</dc:creator>
  <cp:lastModifiedBy>McLovesTitties</cp:lastModifiedBy>
  <cp:revision>12</cp:revision>
  <dcterms:created xsi:type="dcterms:W3CDTF">2014-12-09T19:18:09Z</dcterms:created>
  <dcterms:modified xsi:type="dcterms:W3CDTF">2014-12-09T20:48:51Z</dcterms:modified>
</cp:coreProperties>
</file>