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44" y="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9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9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3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5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81DAB-D625-47E8-BF3D-798F7785BA3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D203-BD60-4BAD-B6E8-2BD057969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2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0" y="1828800"/>
            <a:ext cx="2057400" cy="20574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29071" y="2793368"/>
            <a:ext cx="1644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ATmega128 </a:t>
            </a:r>
          </a:p>
          <a:p>
            <a:pPr algn="ctr"/>
            <a:r>
              <a:rPr lang="en-US" sz="1400" dirty="0" smtClean="0"/>
              <a:t>Development Board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752600" y="1828334"/>
            <a:ext cx="1295400" cy="876300"/>
            <a:chOff x="1676400" y="2066270"/>
            <a:chExt cx="1295400" cy="876300"/>
          </a:xfrm>
        </p:grpSpPr>
        <p:sp>
          <p:nvSpPr>
            <p:cNvPr id="6" name="Rectangle 5"/>
            <p:cNvSpPr/>
            <p:nvPr/>
          </p:nvSpPr>
          <p:spPr>
            <a:xfrm>
              <a:off x="1752600" y="2066270"/>
              <a:ext cx="1143000" cy="8763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76400" y="2135088"/>
              <a:ext cx="1295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MAX31865  </a:t>
              </a:r>
            </a:p>
            <a:p>
              <a:pPr algn="ctr"/>
              <a:r>
                <a:rPr lang="en-US" sz="1400" dirty="0" smtClean="0"/>
                <a:t>Thermocouple</a:t>
              </a:r>
            </a:p>
            <a:p>
              <a:pPr algn="ctr"/>
              <a:r>
                <a:rPr lang="en-US" sz="1400" dirty="0" smtClean="0"/>
                <a:t>Interface</a:t>
              </a:r>
              <a:endParaRPr lang="en-US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752600" y="3053601"/>
            <a:ext cx="1295400" cy="876300"/>
            <a:chOff x="1676400" y="2066270"/>
            <a:chExt cx="1295400" cy="876300"/>
          </a:xfrm>
        </p:grpSpPr>
        <p:sp>
          <p:nvSpPr>
            <p:cNvPr id="10" name="Rectangle 9"/>
            <p:cNvSpPr/>
            <p:nvPr/>
          </p:nvSpPr>
          <p:spPr>
            <a:xfrm>
              <a:off x="1752600" y="2066270"/>
              <a:ext cx="1143000" cy="8763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76400" y="2135088"/>
              <a:ext cx="1295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INA219B  </a:t>
              </a:r>
            </a:p>
            <a:p>
              <a:pPr algn="ctr"/>
              <a:r>
                <a:rPr lang="en-US" sz="1400" dirty="0" smtClean="0"/>
                <a:t>High-side Current Sensor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752600" y="4278868"/>
            <a:ext cx="1295400" cy="876300"/>
            <a:chOff x="1676400" y="2066270"/>
            <a:chExt cx="1295400" cy="876300"/>
          </a:xfrm>
        </p:grpSpPr>
        <p:sp>
          <p:nvSpPr>
            <p:cNvPr id="13" name="Rectangle 12"/>
            <p:cNvSpPr/>
            <p:nvPr/>
          </p:nvSpPr>
          <p:spPr>
            <a:xfrm>
              <a:off x="1752600" y="2066270"/>
              <a:ext cx="1143000" cy="8763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76400" y="2235522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DAC</a:t>
              </a:r>
            </a:p>
            <a:p>
              <a:pPr algn="ctr"/>
              <a:r>
                <a:rPr lang="en-US" sz="1400" dirty="0" smtClean="0"/>
                <a:t>MAX517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29071" y="3448050"/>
            <a:ext cx="1295400" cy="438150"/>
            <a:chOff x="1676400" y="2066270"/>
            <a:chExt cx="1295400" cy="438150"/>
          </a:xfrm>
        </p:grpSpPr>
        <p:sp>
          <p:nvSpPr>
            <p:cNvPr id="16" name="Rectangle 15"/>
            <p:cNvSpPr/>
            <p:nvPr/>
          </p:nvSpPr>
          <p:spPr>
            <a:xfrm>
              <a:off x="1752600" y="2066270"/>
              <a:ext cx="1089042" cy="4381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76400" y="2135088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ADC</a:t>
              </a:r>
              <a:endParaRPr lang="en-US" sz="1400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971800" y="3352800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71800" y="3581400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00400" y="3352800"/>
            <a:ext cx="0" cy="1280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29000" y="3581400"/>
            <a:ext cx="0" cy="1280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71800" y="463372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71800" y="4862327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76180" y="3332990"/>
            <a:ext cx="48444" cy="48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4778" y="3557178"/>
            <a:ext cx="48444" cy="484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5400000">
            <a:off x="3235673" y="4221863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I2C Bus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2965744" y="2152184"/>
            <a:ext cx="685800" cy="228600"/>
            <a:chOff x="3124200" y="3505200"/>
            <a:chExt cx="685800" cy="2286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124200" y="3505200"/>
              <a:ext cx="685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124200" y="3733800"/>
              <a:ext cx="685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2944870" y="18639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SPI Bus</a:t>
            </a:r>
            <a:endParaRPr lang="en-US" sz="1400" b="1" dirty="0"/>
          </a:p>
        </p:txBody>
      </p:sp>
      <p:grpSp>
        <p:nvGrpSpPr>
          <p:cNvPr id="41" name="Group 40"/>
          <p:cNvGrpSpPr/>
          <p:nvPr/>
        </p:nvGrpSpPr>
        <p:grpSpPr>
          <a:xfrm>
            <a:off x="1752600" y="678735"/>
            <a:ext cx="1295400" cy="876300"/>
            <a:chOff x="1676400" y="2066270"/>
            <a:chExt cx="1295400" cy="876300"/>
          </a:xfrm>
        </p:grpSpPr>
        <p:sp>
          <p:nvSpPr>
            <p:cNvPr id="42" name="Rectangle 41"/>
            <p:cNvSpPr/>
            <p:nvPr/>
          </p:nvSpPr>
          <p:spPr>
            <a:xfrm>
              <a:off x="1752600" y="2066270"/>
              <a:ext cx="1143000" cy="8763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76400" y="2135088"/>
              <a:ext cx="1295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/>
                <a:t>Adafruit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Alphanumeric</a:t>
              </a:r>
            </a:p>
            <a:p>
              <a:pPr algn="ctr"/>
              <a:r>
                <a:rPr lang="en-US" sz="1400" dirty="0" smtClean="0"/>
                <a:t>Display</a:t>
              </a:r>
              <a:endParaRPr lang="en-US" sz="1400" dirty="0"/>
            </a:p>
          </p:txBody>
        </p:sp>
      </p:grpSp>
      <p:cxnSp>
        <p:nvCxnSpPr>
          <p:cNvPr id="44" name="Straight Connector 43"/>
          <p:cNvCxnSpPr/>
          <p:nvPr/>
        </p:nvCxnSpPr>
        <p:spPr>
          <a:xfrm>
            <a:off x="3901339" y="1357453"/>
            <a:ext cx="0" cy="473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23883" y="1116885"/>
            <a:ext cx="0" cy="7114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85973" y="334442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Custom </a:t>
            </a:r>
          </a:p>
          <a:p>
            <a:pPr algn="ctr"/>
            <a:r>
              <a:rPr lang="en-US" sz="1400" b="1" dirty="0" smtClean="0"/>
              <a:t>Serial Bus</a:t>
            </a:r>
            <a:endParaRPr lang="en-US" sz="1400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971799" y="1116885"/>
            <a:ext cx="11581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799" y="1357453"/>
            <a:ext cx="9295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971800" y="876318"/>
            <a:ext cx="13665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27782" y="876318"/>
            <a:ext cx="0" cy="951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80093" y="686205"/>
            <a:ext cx="455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/>
              <a:t>DATA</a:t>
            </a:r>
            <a:endParaRPr lang="en-US" sz="9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129785" y="923389"/>
            <a:ext cx="356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/>
              <a:t>CLK</a:t>
            </a:r>
            <a:endParaRPr lang="en-US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019980" y="1154644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 smtClean="0"/>
              <a:t>~SELECT</a:t>
            </a:r>
            <a:endParaRPr lang="en-US" sz="9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5999033" y="548538"/>
            <a:ext cx="1295400" cy="876300"/>
            <a:chOff x="1676400" y="2066270"/>
            <a:chExt cx="1295400" cy="876300"/>
          </a:xfrm>
        </p:grpSpPr>
        <p:sp>
          <p:nvSpPr>
            <p:cNvPr id="19" name="Rectangle 18"/>
            <p:cNvSpPr/>
            <p:nvPr/>
          </p:nvSpPr>
          <p:spPr>
            <a:xfrm>
              <a:off x="1752600" y="2066270"/>
              <a:ext cx="1143000" cy="87630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76400" y="2341242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Power Supply</a:t>
              </a:r>
              <a:endParaRPr lang="en-US" sz="1400" dirty="0"/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5137554" y="869742"/>
            <a:ext cx="9376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734909" y="1221978"/>
            <a:ext cx="3436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5619560" y="1215628"/>
            <a:ext cx="250141" cy="422737"/>
            <a:chOff x="5905500" y="2498070"/>
            <a:chExt cx="250141" cy="422737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6030570" y="2498070"/>
              <a:ext cx="0" cy="2944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905500" y="2792509"/>
              <a:ext cx="2501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965825" y="2857500"/>
              <a:ext cx="12949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998423" y="2920807"/>
              <a:ext cx="6429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935346" y="1826618"/>
            <a:ext cx="816656" cy="438150"/>
            <a:chOff x="5149169" y="4644739"/>
            <a:chExt cx="816656" cy="438150"/>
          </a:xfrm>
        </p:grpSpPr>
        <p:sp>
          <p:nvSpPr>
            <p:cNvPr id="86" name="Rectangle 85"/>
            <p:cNvSpPr/>
            <p:nvPr/>
          </p:nvSpPr>
          <p:spPr>
            <a:xfrm>
              <a:off x="5187269" y="4644739"/>
              <a:ext cx="740456" cy="4381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49169" y="4709926"/>
              <a:ext cx="816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JTAG</a:t>
              </a:r>
              <a:endParaRPr lang="en-US" sz="14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937243" y="2264768"/>
            <a:ext cx="816656" cy="438150"/>
            <a:chOff x="5149169" y="4644739"/>
            <a:chExt cx="816656" cy="438150"/>
          </a:xfrm>
        </p:grpSpPr>
        <p:sp>
          <p:nvSpPr>
            <p:cNvPr id="91" name="Rectangle 90"/>
            <p:cNvSpPr/>
            <p:nvPr/>
          </p:nvSpPr>
          <p:spPr>
            <a:xfrm>
              <a:off x="5187269" y="4644739"/>
              <a:ext cx="740456" cy="4381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49169" y="4709926"/>
              <a:ext cx="8166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RS232</a:t>
              </a:r>
              <a:endParaRPr lang="en-US" sz="1400" dirty="0"/>
            </a:p>
          </p:txBody>
        </p:sp>
      </p:grpSp>
      <p:cxnSp>
        <p:nvCxnSpPr>
          <p:cNvPr id="97" name="Straight Connector 96"/>
          <p:cNvCxnSpPr/>
          <p:nvPr/>
        </p:nvCxnSpPr>
        <p:spPr>
          <a:xfrm>
            <a:off x="5148126" y="869742"/>
            <a:ext cx="0" cy="9568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17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31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 Kruger</dc:creator>
  <cp:lastModifiedBy>Anton Kruger</cp:lastModifiedBy>
  <cp:revision>6</cp:revision>
  <dcterms:created xsi:type="dcterms:W3CDTF">2018-04-23T14:17:40Z</dcterms:created>
  <dcterms:modified xsi:type="dcterms:W3CDTF">2018-04-27T13:51:53Z</dcterms:modified>
</cp:coreProperties>
</file>