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0653" autoAdjust="0"/>
  </p:normalViewPr>
  <p:slideViewPr>
    <p:cSldViewPr snapToGrid="0">
      <p:cViewPr varScale="1">
        <p:scale>
          <a:sx n="69" d="100"/>
          <a:sy n="69" d="100"/>
        </p:scale>
        <p:origin x="13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F1A6-7FD3-4B0A-A584-57469F1F68D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DB9B5-D4E5-4F44-AA06-6177A922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DB9B5-D4E5-4F44-AA06-6177A9222E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DB9B5-D4E5-4F44-AA06-6177A9222E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9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DB9B5-D4E5-4F44-AA06-6177A9222E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DB9B5-D4E5-4F44-AA06-6177A9222E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DB9B5-D4E5-4F44-AA06-6177A9222E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DB9B5-D4E5-4F44-AA06-6177A9222E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3E01-A277-46DA-B2C0-3859A1E3E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2A05D-CCA2-4637-9BC2-438370BC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32F1-3203-4394-A989-6DF8F035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8315-2E39-436C-B63B-20706991D287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0EED-3B6D-4939-B4DA-750C2871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5ED8-B2AC-425D-BF62-12AB81D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F174-AF16-43B3-85AE-23C114107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5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0BB5-0FED-415B-85B4-07900C17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084D2-9290-46DA-A429-B27522BF6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B18A-0F77-421F-A4E7-7C1AFE3C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8315-2E39-436C-B63B-20706991D287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FCA3F-95C3-4F43-9444-1000473F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DD45-1719-4C9B-9EB5-C9A22AE9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F174-AF16-43B3-85AE-23C114107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0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B95BA-2F35-46E7-8131-6FCC33462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28465-A412-4395-83A1-11E668CBF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C9196-4BB1-448A-8A48-DC5FEF1D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8315-2E39-436C-B63B-20706991D287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3CD2-852D-49DF-BF1C-9CA0B5A4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63F5-7A58-447A-9BB0-9645A905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F174-AF16-43B3-85AE-23C114107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1654-78A0-4340-9525-7A9B6E9B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1D56-0F56-4FB3-9C4F-8D65D950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77509-7773-4EE8-AB9A-4F8C2C4F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8315-2E39-436C-B63B-20706991D287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D6CB-7E98-429D-AB03-0759F7B0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A4FE0-F1B7-411B-A81D-EAE11094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F174-AF16-43B3-85AE-23C114107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1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CD47-2203-43B1-B784-0737A255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AA7C-39E9-4409-9BB7-79DD207C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EC19-E7DD-44EB-AF6A-79993C45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8315-2E39-436C-B63B-20706991D287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D8EF-E1FC-4F87-B9CA-C580034B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6590C-7DA3-48C0-A032-27248D1E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F174-AF16-43B3-85AE-23C114107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EBAE-36C6-4356-B1C0-74B62B94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8490-6CCA-4AA4-8686-94142843D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A8E8-A98F-4CAB-B3A6-CFE757750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B70FC-4071-4D97-9C89-C79CB00D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8315-2E39-436C-B63B-20706991D287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5D8C-012D-4A92-83E0-A7528353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476C9-FD25-488D-B80B-73A3EF74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F174-AF16-43B3-85AE-23C114107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6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FA5-8502-4052-856E-9E7335AB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6CFBF-F20F-41EC-99C6-AEDFBDF47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FAE75-EF08-41B3-A05C-D604C9F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0E372-8D05-4D22-836D-03504DD8B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80A2D-7E0D-496D-A8C9-B6483CF43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3CF7F-BA60-4B99-BA7F-B7F20683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8315-2E39-436C-B63B-20706991D287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B58E1-61A8-416A-8241-E0DDE293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88AB7-E41C-4549-B562-AA7EDFF8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F174-AF16-43B3-85AE-23C114107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9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C56D-37C6-4C0E-B2B8-9F13AE3F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0F4A8-5121-459E-B181-FF0D7692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8315-2E39-436C-B63B-20706991D287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1601B-80FC-4EE4-A166-395B1618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8A2C4-2191-433F-BE7F-2C19559E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F174-AF16-43B3-85AE-23C114107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8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608AD-9666-4CA1-B1BA-A192D000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8315-2E39-436C-B63B-20706991D287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2B932-025C-465C-A21F-863CA574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88BF2-A129-460A-99A9-3C207C77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F174-AF16-43B3-85AE-23C114107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A541-E05E-4D2B-B5F4-72BA6109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042D-A3C8-4C33-BD68-DB799F2A7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9F018-4622-4FAD-844A-59F94BE14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22FCB-7504-4A6A-B415-21725F2D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8315-2E39-436C-B63B-20706991D287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ECF74-1942-405C-83D3-DE9C0026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C00CC-B3C9-4B76-9315-58240B9C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F174-AF16-43B3-85AE-23C114107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3183-464B-481E-8468-E310921B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61036-A7AD-4B6D-8CD1-BDD268190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483F-190B-44B2-AC11-5759836BA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84B3-FD45-42A9-990A-15BE88AE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8315-2E39-436C-B63B-20706991D287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8BAD9-A767-4AA5-98D0-C2B775B4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A8118-12B3-416C-A581-440C90FF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F174-AF16-43B3-85AE-23C114107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0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13653-C9CA-4ACD-8B84-882085CB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DF8A-813A-4AA7-A2B3-78F35261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0323-357E-4A44-A955-A2138D349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8315-2E39-436C-B63B-20706991D287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C318E-5C90-4791-AE1A-D296DE851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5BE0-5D33-43C7-8A13-30B9EDEED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4F174-AF16-43B3-85AE-23C114107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2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ngularityhub.com/2018/03/11/if-energy-becomes-free-in-the-future-how-will-that-affect-our-live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inspira.com/10-tendencias-tecnologicas-que-marcaran-el-ano-2015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medium.com/@brunosimioni/paas-microservices-smac-and-digital-helps-your-company-to-react-quickly-6682d4927dc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consumption/residential/data/2015/index.php?view=microdata" TargetMode="External"/><Relationship Id="rId7" Type="http://schemas.openxmlformats.org/officeDocument/2006/relationships/hyperlink" Target="https://pixabay.com/en/house-home-residential-building-304326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en.wikipedia.org/wiki/Energy_Information_Administration" TargetMode="Externa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nio.com/architecture/buildings/perspective-cloud-architectural-style-architecture-building-buildings-business-business-cit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pylon, outdoor object, night&#10;&#10;Description automatically generated">
            <a:extLst>
              <a:ext uri="{FF2B5EF4-FFF2-40B4-BE49-F238E27FC236}">
                <a16:creationId xmlns:a16="http://schemas.microsoft.com/office/drawing/2014/main" id="{4EF028C7-3A96-4A4F-B0D3-E06961A93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0B850C-2979-449E-BC5D-52BE28480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272" y="1148996"/>
            <a:ext cx="9691456" cy="2387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Bringing the Energy with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02F3-E012-4FCF-B4DA-21C564397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Deborah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Aina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Nick Harbeck, Patrick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Junghenn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4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0D4A-7CC6-4AC8-8979-4EC5B067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2398-0241-41A7-B344-CB68D259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on high-level user interface and interactive website (S3 storage of HTML/CSS/JS and data)</a:t>
            </a:r>
          </a:p>
        </p:txBody>
      </p:sp>
    </p:spTree>
    <p:extLst>
      <p:ext uri="{BB962C8B-B14F-4D97-AF65-F5344CB8AC3E}">
        <p14:creationId xmlns:p14="http://schemas.microsoft.com/office/powerpoint/2010/main" val="406480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0D4A-7CC6-4AC8-8979-4EC5B067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2398-0241-41A7-B344-CB68D259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on high-level user interface and interactive website (S3 storage of HTML/CSS/JS and data)</a:t>
            </a:r>
          </a:p>
        </p:txBody>
      </p:sp>
    </p:spTree>
    <p:extLst>
      <p:ext uri="{BB962C8B-B14F-4D97-AF65-F5344CB8AC3E}">
        <p14:creationId xmlns:p14="http://schemas.microsoft.com/office/powerpoint/2010/main" val="385838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85DB-17FE-401D-9E77-961C79AD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Demo</a:t>
            </a:r>
          </a:p>
        </p:txBody>
      </p:sp>
    </p:spTree>
    <p:extLst>
      <p:ext uri="{BB962C8B-B14F-4D97-AF65-F5344CB8AC3E}">
        <p14:creationId xmlns:p14="http://schemas.microsoft.com/office/powerpoint/2010/main" val="227213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0601-9598-4AA6-8600-E580B01A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for User Website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A9FA-3889-484F-A498-D93BD9B1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A6058C8-014C-4A23-A742-7C5AF09CCD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6962" r="19114" b="416"/>
          <a:stretch/>
        </p:blipFill>
        <p:spPr>
          <a:xfrm>
            <a:off x="3239639" y="0"/>
            <a:ext cx="8952361" cy="685847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95B88-4047-425E-80AB-BD25C1D3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DBB7-5AE1-4CE4-8309-4A4268489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Goal – Build a model in AWS that can predict the energy consumption of any U.S. residential home.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project used Amazon Web Services to host data, train a neural network, and communicate findings via S3, EC2, and potentially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121590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131D8588-5042-4390-8EB4-7903CDFFD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9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F2C42-9206-4E4F-A710-0EF6E11D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33AE-450B-42CB-8BAA-360929B3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Train a neural network on residential housing data to provide accurate predictions of energy consumption</a:t>
            </a:r>
          </a:p>
          <a:p>
            <a:pPr marL="457200" indent="-457200">
              <a:buAutoNum type="arabicPeriod"/>
            </a:pPr>
            <a:r>
              <a:rPr lang="en-US" sz="2000" dirty="0"/>
              <a:t>Seamless integration among AWS services to allow real-time updates to the user interface</a:t>
            </a:r>
          </a:p>
          <a:p>
            <a:pPr marL="457200" indent="-457200">
              <a:buAutoNum type="arabicPeriod"/>
            </a:pPr>
            <a:r>
              <a:rPr lang="en-US" sz="2000" dirty="0"/>
              <a:t>Tri-modal access to the machine learning for various audiences.</a:t>
            </a:r>
          </a:p>
        </p:txBody>
      </p:sp>
    </p:spTree>
    <p:extLst>
      <p:ext uri="{BB962C8B-B14F-4D97-AF65-F5344CB8AC3E}">
        <p14:creationId xmlns:p14="http://schemas.microsoft.com/office/powerpoint/2010/main" val="313723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4A86-C29F-40A9-9DA3-836AADB1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C098F-9376-47F4-BE4D-DF9235C1ECE1}"/>
              </a:ext>
            </a:extLst>
          </p:cNvPr>
          <p:cNvSpPr txBox="1"/>
          <p:nvPr/>
        </p:nvSpPr>
        <p:spPr>
          <a:xfrm>
            <a:off x="8397536" y="3998758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user interface was developed as a website hosted on S3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86435-A685-46D5-9003-4A5FFE9022DC}"/>
              </a:ext>
            </a:extLst>
          </p:cNvPr>
          <p:cNvSpPr txBox="1"/>
          <p:nvPr/>
        </p:nvSpPr>
        <p:spPr>
          <a:xfrm>
            <a:off x="4545367" y="3998757"/>
            <a:ext cx="3101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AWS offers scalable opportunities for training and deploying models through EC2.</a:t>
            </a:r>
          </a:p>
          <a:p>
            <a:pPr algn="ctr"/>
            <a:endParaRPr lang="en-US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57E49205-8A42-48FA-8BD5-59DC74FE1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25899" y="2606940"/>
            <a:ext cx="2740200" cy="82206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4AE6463-ECA6-487E-82B4-78C038F79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07" y="2819400"/>
            <a:ext cx="2724150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778893-73EF-401A-A1BE-D4F0BFE3F1F3}"/>
              </a:ext>
            </a:extLst>
          </p:cNvPr>
          <p:cNvSpPr txBox="1"/>
          <p:nvPr/>
        </p:nvSpPr>
        <p:spPr>
          <a:xfrm>
            <a:off x="1047750" y="3998758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TensorFlow provides the machine learning framework for training a neural network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Everything You Need to Know About AWS S3">
            <a:extLst>
              <a:ext uri="{FF2B5EF4-FFF2-40B4-BE49-F238E27FC236}">
                <a16:creationId xmlns:a16="http://schemas.microsoft.com/office/drawing/2014/main" id="{349779EB-27A8-47E7-8844-6AD71C0E9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580" y="2353836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5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3806-A284-4B6F-A650-032D87F2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AA7A8-F275-465B-B509-BED48929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825625"/>
            <a:ext cx="8724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U.S. Energy Information Administration (EIA) collects energy consumption data on buildings through its survey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2015 </a:t>
            </a:r>
            <a:r>
              <a:rPr lang="en-US" dirty="0">
                <a:hlinkClick r:id="rId3"/>
              </a:rPr>
              <a:t>Residential Energy Consumption Survey </a:t>
            </a:r>
            <a:r>
              <a:rPr lang="en-US" dirty="0"/>
              <a:t>(RECS) collects information from over 5,600 households, covering hundreds of topics.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20C728A-CEFF-4BEB-8A27-95635C409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3900" y="1577974"/>
            <a:ext cx="1905000" cy="1666875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42FE168-EC72-4BC6-9191-5727E09E6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38200" y="4145755"/>
            <a:ext cx="1562911" cy="16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2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guitar&#10;&#10;Description automatically generated">
            <a:extLst>
              <a:ext uri="{FF2B5EF4-FFF2-40B4-BE49-F238E27FC236}">
                <a16:creationId xmlns:a16="http://schemas.microsoft.com/office/drawing/2014/main" id="{B3DAF725-77FE-4DE2-910C-19865EA7EA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6875" b="85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C9002-56C2-4529-9B0E-ADC51E9E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13DB-066E-464A-8CAF-79863E99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700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EC2 Instances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Compute engine for Python-based training and model building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Trained models can interact with S3 to provide real-time updates to the user interface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Compute engine for interactive </a:t>
            </a:r>
            <a:r>
              <a:rPr lang="en-US" dirty="0" err="1">
                <a:solidFill>
                  <a:srgbClr val="FFFFFF"/>
                </a:solidFill>
              </a:rPr>
              <a:t>Jupyter</a:t>
            </a:r>
            <a:r>
              <a:rPr lang="en-US" dirty="0">
                <a:solidFill>
                  <a:srgbClr val="FFFFFF"/>
                </a:solidFill>
              </a:rPr>
              <a:t> Notebook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S3 to host the website resources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HTML pages for displaying the user interface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JSON files holding the data and trained model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TensorFlow.JS for TensorFlow model deployment, D3, HTML, CSS, JS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DD8ACE0-967D-4D9D-A35E-6B503BE74F38}"/>
              </a:ext>
            </a:extLst>
          </p:cNvPr>
          <p:cNvSpPr/>
          <p:nvPr/>
        </p:nvSpPr>
        <p:spPr>
          <a:xfrm>
            <a:off x="905522" y="1870013"/>
            <a:ext cx="594804" cy="3921187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50880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0D4A-7CC6-4AC8-8979-4EC5B067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2398-0241-41A7-B344-CB68D259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on low-level access to model training (EC2 instance for python training script and model saved as json)</a:t>
            </a:r>
          </a:p>
        </p:txBody>
      </p:sp>
    </p:spTree>
    <p:extLst>
      <p:ext uri="{BB962C8B-B14F-4D97-AF65-F5344CB8AC3E}">
        <p14:creationId xmlns:p14="http://schemas.microsoft.com/office/powerpoint/2010/main" val="133359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0D4A-7CC6-4AC8-8979-4EC5B067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2398-0241-41A7-B344-CB68D259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on mid-level access to model exploration and training (EC2 instance with </a:t>
            </a:r>
            <a:r>
              <a:rPr lang="en-US" dirty="0" err="1"/>
              <a:t>jupyter</a:t>
            </a:r>
            <a:r>
              <a:rPr lang="en-US" dirty="0"/>
              <a:t> notebook access and </a:t>
            </a:r>
            <a:r>
              <a:rPr lang="en-US" dirty="0" err="1"/>
              <a:t>ipynb</a:t>
            </a:r>
            <a:r>
              <a:rPr lang="en-US" dirty="0"/>
              <a:t> file)</a:t>
            </a:r>
          </a:p>
        </p:txBody>
      </p:sp>
    </p:spTree>
    <p:extLst>
      <p:ext uri="{BB962C8B-B14F-4D97-AF65-F5344CB8AC3E}">
        <p14:creationId xmlns:p14="http://schemas.microsoft.com/office/powerpoint/2010/main" val="317124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353</Words>
  <Application>Microsoft Office PowerPoint</Application>
  <PresentationFormat>Widescreen</PresentationFormat>
  <Paragraphs>47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Bringing the Energy with AWS</vt:lpstr>
      <vt:lpstr>Placeholder for User Website Screenshot</vt:lpstr>
      <vt:lpstr>Scope</vt:lpstr>
      <vt:lpstr>Outcomes</vt:lpstr>
      <vt:lpstr>Features</vt:lpstr>
      <vt:lpstr>Data</vt:lpstr>
      <vt:lpstr>Architecture</vt:lpstr>
      <vt:lpstr>Project implementation</vt:lpstr>
      <vt:lpstr>Project implementation</vt:lpstr>
      <vt:lpstr>Project implementation</vt:lpstr>
      <vt:lpstr>Project implementation</vt:lpstr>
      <vt:lpstr>Questions and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Nick Harbeck</dc:creator>
  <cp:lastModifiedBy>Nick Harbeck</cp:lastModifiedBy>
  <cp:revision>14</cp:revision>
  <dcterms:created xsi:type="dcterms:W3CDTF">2021-02-28T18:37:04Z</dcterms:created>
  <dcterms:modified xsi:type="dcterms:W3CDTF">2021-04-18T21:20:54Z</dcterms:modified>
</cp:coreProperties>
</file>