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2918400" cy="219456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6692" kern="1200">
        <a:solidFill>
          <a:srgbClr val="000000"/>
        </a:solidFill>
        <a:latin typeface="Lucida Grande"/>
        <a:ea typeface="ヒラギノ角ゴ ProN W3"/>
        <a:cs typeface="ヒラギノ角ゴ ProN W3"/>
        <a:sym typeface="Lucida Grande"/>
      </a:defRPr>
    </a:lvl1pPr>
    <a:lvl2pPr marL="363851" indent="-12209" algn="l" rtl="0" fontAlgn="base">
      <a:spcBef>
        <a:spcPct val="0"/>
      </a:spcBef>
      <a:spcAft>
        <a:spcPct val="0"/>
      </a:spcAft>
      <a:defRPr sz="6692" kern="1200">
        <a:solidFill>
          <a:srgbClr val="000000"/>
        </a:solidFill>
        <a:latin typeface="Lucida Grande"/>
        <a:ea typeface="ヒラギノ角ゴ ProN W3"/>
        <a:cs typeface="ヒラギノ角ゴ ProN W3"/>
        <a:sym typeface="Lucida Grande"/>
      </a:defRPr>
    </a:lvl2pPr>
    <a:lvl3pPr marL="727701" indent="-24418" algn="l" rtl="0" fontAlgn="base">
      <a:spcBef>
        <a:spcPct val="0"/>
      </a:spcBef>
      <a:spcAft>
        <a:spcPct val="0"/>
      </a:spcAft>
      <a:defRPr sz="6692" kern="1200">
        <a:solidFill>
          <a:srgbClr val="000000"/>
        </a:solidFill>
        <a:latin typeface="Lucida Grande"/>
        <a:ea typeface="ヒラギノ角ゴ ProN W3"/>
        <a:cs typeface="ヒラギノ角ゴ ProN W3"/>
        <a:sym typeface="Lucida Grande"/>
      </a:defRPr>
    </a:lvl3pPr>
    <a:lvl4pPr marL="1091552" indent="-36631" algn="l" rtl="0" fontAlgn="base">
      <a:spcBef>
        <a:spcPct val="0"/>
      </a:spcBef>
      <a:spcAft>
        <a:spcPct val="0"/>
      </a:spcAft>
      <a:defRPr sz="6692" kern="1200">
        <a:solidFill>
          <a:srgbClr val="000000"/>
        </a:solidFill>
        <a:latin typeface="Lucida Grande"/>
        <a:ea typeface="ヒラギノ角ゴ ProN W3"/>
        <a:cs typeface="ヒラギノ角ゴ ProN W3"/>
        <a:sym typeface="Lucida Grande"/>
      </a:defRPr>
    </a:lvl4pPr>
    <a:lvl5pPr marL="1455403" indent="-48840" algn="l" rtl="0" fontAlgn="base">
      <a:spcBef>
        <a:spcPct val="0"/>
      </a:spcBef>
      <a:spcAft>
        <a:spcPct val="0"/>
      </a:spcAft>
      <a:defRPr sz="6692" kern="1200">
        <a:solidFill>
          <a:srgbClr val="000000"/>
        </a:solidFill>
        <a:latin typeface="Lucida Grande"/>
        <a:ea typeface="ヒラギノ角ゴ ProN W3"/>
        <a:cs typeface="ヒラギノ角ゴ ProN W3"/>
        <a:sym typeface="Lucida Grande"/>
      </a:defRPr>
    </a:lvl5pPr>
    <a:lvl6pPr marL="1758204" algn="l" defTabSz="703283" rtl="0" eaLnBrk="1" latinLnBrk="0" hangingPunct="1">
      <a:defRPr sz="6692" kern="1200">
        <a:solidFill>
          <a:srgbClr val="000000"/>
        </a:solidFill>
        <a:latin typeface="Lucida Grande"/>
        <a:ea typeface="ヒラギノ角ゴ ProN W3"/>
        <a:cs typeface="ヒラギノ角ゴ ProN W3"/>
        <a:sym typeface="Lucida Grande"/>
      </a:defRPr>
    </a:lvl6pPr>
    <a:lvl7pPr marL="2109846" algn="l" defTabSz="703283" rtl="0" eaLnBrk="1" latinLnBrk="0" hangingPunct="1">
      <a:defRPr sz="6692" kern="1200">
        <a:solidFill>
          <a:srgbClr val="000000"/>
        </a:solidFill>
        <a:latin typeface="Lucida Grande"/>
        <a:ea typeface="ヒラギノ角ゴ ProN W3"/>
        <a:cs typeface="ヒラギノ角ゴ ProN W3"/>
        <a:sym typeface="Lucida Grande"/>
      </a:defRPr>
    </a:lvl7pPr>
    <a:lvl8pPr marL="2461488" algn="l" defTabSz="703283" rtl="0" eaLnBrk="1" latinLnBrk="0" hangingPunct="1">
      <a:defRPr sz="6692" kern="1200">
        <a:solidFill>
          <a:srgbClr val="000000"/>
        </a:solidFill>
        <a:latin typeface="Lucida Grande"/>
        <a:ea typeface="ヒラギノ角ゴ ProN W3"/>
        <a:cs typeface="ヒラギノ角ゴ ProN W3"/>
        <a:sym typeface="Lucida Grande"/>
      </a:defRPr>
    </a:lvl8pPr>
    <a:lvl9pPr marL="2813125" algn="l" defTabSz="703283" rtl="0" eaLnBrk="1" latinLnBrk="0" hangingPunct="1">
      <a:defRPr sz="6692" kern="1200">
        <a:solidFill>
          <a:srgbClr val="000000"/>
        </a:solidFill>
        <a:latin typeface="Lucida Grande"/>
        <a:ea typeface="ヒラギノ角ゴ ProN W3"/>
        <a:cs typeface="ヒラギノ角ゴ ProN W3"/>
        <a:sym typeface="Lucida Grande"/>
      </a:defRPr>
    </a:lvl9pPr>
  </p:defaultTextStyle>
  <p:extLst>
    <p:ext uri="{EFAFB233-063F-42B5-8137-9DF3F51BA10A}">
      <p15:sldGuideLst xmlns:p15="http://schemas.microsoft.com/office/powerpoint/2012/main">
        <p15:guide id="1" orient="horz" pos="10048" userDrawn="1">
          <p15:clr>
            <a:srgbClr val="A4A3A4"/>
          </p15:clr>
        </p15:guide>
        <p15:guide id="2" pos="80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8"/>
    <a:srgbClr val="39275B"/>
    <a:srgbClr val="E3BF42"/>
    <a:srgbClr val="C79900"/>
    <a:srgbClr val="1C1F60"/>
    <a:srgbClr val="532598"/>
    <a:srgbClr val="3366FF"/>
    <a:srgbClr val="49A0DC"/>
    <a:srgbClr val="FF6600"/>
    <a:srgbClr val="CE3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000" autoAdjust="0"/>
    <p:restoredTop sz="50000" autoAdjust="0"/>
  </p:normalViewPr>
  <p:slideViewPr>
    <p:cSldViewPr>
      <p:cViewPr varScale="1">
        <p:scale>
          <a:sx n="39" d="100"/>
          <a:sy n="39" d="100"/>
        </p:scale>
        <p:origin x="1320" y="264"/>
      </p:cViewPr>
      <p:guideLst>
        <p:guide orient="horz" pos="10048"/>
        <p:guide pos="802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1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charset="0"/>
                <a:ea typeface="ヒラギノ角ゴ ProN W3" charset="-128"/>
                <a:cs typeface="+mn-cs"/>
                <a:sym typeface="Lucida Gran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charset="0"/>
                <a:ea typeface="ヒラギノ角ゴ ProN W3" charset="-128"/>
                <a:cs typeface="+mn-cs"/>
                <a:sym typeface="Lucida Grande" charset="0"/>
              </a:defRPr>
            </a:lvl1pPr>
          </a:lstStyle>
          <a:p>
            <a:pPr>
              <a:defRPr/>
            </a:pPr>
            <a:fld id="{C321142B-4B94-4443-A30E-9B469AAD4375}" type="datetime1">
              <a:rPr lang="en-US"/>
              <a:pPr>
                <a:defRPr/>
              </a:pPr>
              <a:t>7/10/2025</a:t>
            </a:fld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charset="0"/>
                <a:ea typeface="ヒラギノ角ゴ ProN W3" charset="-128"/>
                <a:cs typeface="+mn-cs"/>
                <a:sym typeface="Lucida Gran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charset="0"/>
                <a:ea typeface="ヒラギノ角ゴ ProN W3" charset="-128"/>
                <a:cs typeface="+mn-cs"/>
                <a:sym typeface="Lucida Grande" charset="0"/>
              </a:defRPr>
            </a:lvl1pPr>
          </a:lstStyle>
          <a:p>
            <a:pPr>
              <a:defRPr/>
            </a:pPr>
            <a:fld id="{E40FE9CB-05B0-448A-85BE-CC395BDFB4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5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Lucida Grande" charset="0"/>
                <a:ea typeface="ヒラギノ角ゴ ProN W3" charset="-128"/>
                <a:cs typeface="+mn-cs"/>
                <a:sym typeface="Lucida Gran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Grande" charset="0"/>
                <a:ea typeface="ヒラギノ角ゴ ProN W3" charset="-128"/>
                <a:cs typeface="+mn-cs"/>
                <a:sym typeface="Lucida Grande" charset="0"/>
              </a:defRPr>
            </a:lvl1pPr>
          </a:lstStyle>
          <a:p>
            <a:pPr>
              <a:defRPr/>
            </a:pPr>
            <a:fld id="{E62EE7BF-E80C-4766-809F-CD97763DC6FC}" type="datetime1">
              <a:rPr lang="en-US"/>
              <a:pPr>
                <a:defRPr/>
              </a:pPr>
              <a:t>7/10/2025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Lucida Grande" charset="0"/>
                <a:ea typeface="ヒラギノ角ゴ ProN W3" charset="-128"/>
                <a:cs typeface="+mn-cs"/>
                <a:sym typeface="Lucida Grande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Lucida Grande" charset="0"/>
                <a:ea typeface="ヒラギノ角ゴ ProN W3" charset="-128"/>
                <a:cs typeface="+mn-cs"/>
                <a:sym typeface="Lucida Grande" charset="0"/>
              </a:defRPr>
            </a:lvl1pPr>
          </a:lstStyle>
          <a:p>
            <a:pPr>
              <a:defRPr/>
            </a:pPr>
            <a:fld id="{6D46832C-67A4-4F06-BDFB-1E53525187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345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363851" rtl="0" eaLnBrk="0" fontAlgn="base" hangingPunct="0">
      <a:spcBef>
        <a:spcPct val="30000"/>
      </a:spcBef>
      <a:spcAft>
        <a:spcPct val="0"/>
      </a:spcAft>
      <a:defRPr sz="769" kern="1200">
        <a:solidFill>
          <a:schemeClr val="tx1"/>
        </a:solidFill>
        <a:latin typeface="+mn-lt"/>
        <a:ea typeface="MS PGothic" pitchFamily="34" charset="-128"/>
        <a:cs typeface="ＭＳ Ｐゴシック" charset="-128"/>
      </a:defRPr>
    </a:lvl1pPr>
    <a:lvl2pPr marL="363851" algn="l" defTabSz="363851" rtl="0" eaLnBrk="0" fontAlgn="base" hangingPunct="0">
      <a:spcBef>
        <a:spcPct val="30000"/>
      </a:spcBef>
      <a:spcAft>
        <a:spcPct val="0"/>
      </a:spcAft>
      <a:defRPr sz="769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727701" algn="l" defTabSz="363851" rtl="0" eaLnBrk="0" fontAlgn="base" hangingPunct="0">
      <a:spcBef>
        <a:spcPct val="30000"/>
      </a:spcBef>
      <a:spcAft>
        <a:spcPct val="0"/>
      </a:spcAft>
      <a:defRPr sz="769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091552" algn="l" defTabSz="363851" rtl="0" eaLnBrk="0" fontAlgn="base" hangingPunct="0">
      <a:spcBef>
        <a:spcPct val="30000"/>
      </a:spcBef>
      <a:spcAft>
        <a:spcPct val="0"/>
      </a:spcAft>
      <a:defRPr sz="769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455403" algn="l" defTabSz="363851" rtl="0" eaLnBrk="0" fontAlgn="base" hangingPunct="0">
      <a:spcBef>
        <a:spcPct val="30000"/>
      </a:spcBef>
      <a:spcAft>
        <a:spcPct val="0"/>
      </a:spcAft>
      <a:defRPr sz="769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1819741" algn="l" defTabSz="363948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6pPr>
    <a:lvl7pPr marL="2183689" algn="l" defTabSz="363948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7pPr>
    <a:lvl8pPr marL="2547636" algn="l" defTabSz="363948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8pPr>
    <a:lvl9pPr marL="2911587" algn="l" defTabSz="363948" rtl="0" eaLnBrk="1" latinLnBrk="0" hangingPunct="1">
      <a:defRPr sz="7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857250" y="685800"/>
            <a:ext cx="51435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1pPr>
            <a:lvl2pPr marL="742950" indent="-28575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2pPr>
            <a:lvl3pPr marL="11430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3pPr>
            <a:lvl4pPr marL="16002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4pPr>
            <a:lvl5pPr marL="20574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9pPr>
          </a:lstStyle>
          <a:p>
            <a:pPr eaLnBrk="1" hangingPunct="1"/>
            <a:fld id="{CFB37D0E-ECA0-44AE-8AB6-1DDBDBC2245C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6852"/>
            <a:ext cx="27980640" cy="47045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2"/>
            <a:ext cx="23042880" cy="5608701"/>
          </a:xfrm>
        </p:spPr>
        <p:txBody>
          <a:bodyPr/>
          <a:lstStyle>
            <a:lvl1pPr marL="0" indent="0" algn="ctr">
              <a:buNone/>
              <a:defRPr/>
            </a:lvl1pPr>
            <a:lvl2pPr marL="315450" indent="0" algn="ctr">
              <a:buNone/>
              <a:defRPr/>
            </a:lvl2pPr>
            <a:lvl3pPr marL="630899" indent="0" algn="ctr">
              <a:buNone/>
              <a:defRPr/>
            </a:lvl3pPr>
            <a:lvl4pPr marL="946352" indent="0" algn="ctr">
              <a:buNone/>
              <a:defRPr/>
            </a:lvl4pPr>
            <a:lvl5pPr marL="1261801" indent="0" algn="ctr">
              <a:buNone/>
              <a:defRPr/>
            </a:lvl5pPr>
            <a:lvl6pPr marL="1577251" indent="0" algn="ctr">
              <a:buNone/>
              <a:defRPr/>
            </a:lvl6pPr>
            <a:lvl7pPr marL="1892701" indent="0" algn="ctr">
              <a:buNone/>
              <a:defRPr/>
            </a:lvl7pPr>
            <a:lvl8pPr marL="2208150" indent="0" algn="ctr">
              <a:buNone/>
              <a:defRPr/>
            </a:lvl8pPr>
            <a:lvl9pPr marL="252360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B72EF7-6733-4FB8-8AF3-27464F8B4B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843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BD81E-BC5F-4892-B4B9-DB45D207AC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5241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057179" y="293753"/>
            <a:ext cx="7465277" cy="216518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59299" y="293753"/>
            <a:ext cx="22299129" cy="216518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8F28B-3C36-442B-BF7E-15C6A5365F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917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B4B1F-A03B-4E3C-B9A8-030C2D0B04E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6195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5" y="14102337"/>
            <a:ext cx="27980640" cy="4358259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555" y="9301734"/>
            <a:ext cx="27980640" cy="4800600"/>
          </a:xfrm>
        </p:spPr>
        <p:txBody>
          <a:bodyPr anchor="b"/>
          <a:lstStyle>
            <a:lvl1pPr marL="0" indent="0">
              <a:buNone/>
              <a:defRPr sz="1267"/>
            </a:lvl1pPr>
            <a:lvl2pPr marL="315450" indent="0">
              <a:buNone/>
              <a:defRPr sz="1267"/>
            </a:lvl2pPr>
            <a:lvl3pPr marL="630899" indent="0">
              <a:buNone/>
              <a:defRPr sz="1267"/>
            </a:lvl3pPr>
            <a:lvl4pPr marL="946352" indent="0">
              <a:buNone/>
              <a:defRPr sz="1000"/>
            </a:lvl4pPr>
            <a:lvl5pPr marL="1261801" indent="0">
              <a:buNone/>
              <a:defRPr sz="1000"/>
            </a:lvl5pPr>
            <a:lvl6pPr marL="1577251" indent="0">
              <a:buNone/>
              <a:defRPr sz="1000"/>
            </a:lvl6pPr>
            <a:lvl7pPr marL="1892701" indent="0">
              <a:buNone/>
              <a:defRPr sz="1000"/>
            </a:lvl7pPr>
            <a:lvl8pPr marL="2208150" indent="0">
              <a:buNone/>
              <a:defRPr sz="1000"/>
            </a:lvl8pPr>
            <a:lvl9pPr marL="25236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84F55-7DB1-4034-822F-6E69A4D001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0481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9293" y="5119501"/>
            <a:ext cx="14882205" cy="16826103"/>
          </a:xfrm>
        </p:spPr>
        <p:txBody>
          <a:bodyPr/>
          <a:lstStyle>
            <a:lvl1pPr>
              <a:defRPr sz="1933"/>
            </a:lvl1pPr>
            <a:lvl2pPr>
              <a:defRPr sz="1600"/>
            </a:lvl2pPr>
            <a:lvl3pPr>
              <a:defRPr sz="1267"/>
            </a:lvl3pPr>
            <a:lvl4pPr>
              <a:defRPr sz="1267"/>
            </a:lvl4pPr>
            <a:lvl5pPr>
              <a:defRPr sz="1267"/>
            </a:lvl5pPr>
            <a:lvl6pPr>
              <a:defRPr sz="1267"/>
            </a:lvl6pPr>
            <a:lvl7pPr>
              <a:defRPr sz="1267"/>
            </a:lvl7pPr>
            <a:lvl8pPr>
              <a:defRPr sz="1267"/>
            </a:lvl8pPr>
            <a:lvl9pPr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40251" y="5119501"/>
            <a:ext cx="14882205" cy="16826103"/>
          </a:xfrm>
        </p:spPr>
        <p:txBody>
          <a:bodyPr/>
          <a:lstStyle>
            <a:lvl1pPr>
              <a:defRPr sz="1933"/>
            </a:lvl1pPr>
            <a:lvl2pPr>
              <a:defRPr sz="1600"/>
            </a:lvl2pPr>
            <a:lvl3pPr>
              <a:defRPr sz="1267"/>
            </a:lvl3pPr>
            <a:lvl4pPr>
              <a:defRPr sz="1267"/>
            </a:lvl4pPr>
            <a:lvl5pPr>
              <a:defRPr sz="1267"/>
            </a:lvl5pPr>
            <a:lvl6pPr>
              <a:defRPr sz="1267"/>
            </a:lvl6pPr>
            <a:lvl7pPr>
              <a:defRPr sz="1267"/>
            </a:lvl7pPr>
            <a:lvl8pPr>
              <a:defRPr sz="1267"/>
            </a:lvl8pPr>
            <a:lvl9pPr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FCDF2E-4904-40F1-B87D-B37E0BE26C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3162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967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2" y="4912616"/>
            <a:ext cx="14544789" cy="20471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5450" indent="0">
              <a:buNone/>
              <a:defRPr sz="1267" b="1"/>
            </a:lvl2pPr>
            <a:lvl3pPr marL="630899" indent="0">
              <a:buNone/>
              <a:defRPr sz="1267" b="1"/>
            </a:lvl3pPr>
            <a:lvl4pPr marL="946352" indent="0">
              <a:buNone/>
              <a:defRPr sz="1267" b="1"/>
            </a:lvl4pPr>
            <a:lvl5pPr marL="1261801" indent="0">
              <a:buNone/>
              <a:defRPr sz="1267" b="1"/>
            </a:lvl5pPr>
            <a:lvl6pPr marL="1577251" indent="0">
              <a:buNone/>
              <a:defRPr sz="1267" b="1"/>
            </a:lvl6pPr>
            <a:lvl7pPr marL="1892701" indent="0">
              <a:buNone/>
              <a:defRPr sz="1267" b="1"/>
            </a:lvl7pPr>
            <a:lvl8pPr marL="2208150" indent="0">
              <a:buNone/>
              <a:defRPr sz="1267" b="1"/>
            </a:lvl8pPr>
            <a:lvl9pPr marL="2523603" indent="0">
              <a:buNone/>
              <a:defRPr sz="1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2" y="6959729"/>
            <a:ext cx="14544789" cy="12643866"/>
          </a:xfrm>
        </p:spPr>
        <p:txBody>
          <a:bodyPr/>
          <a:lstStyle>
            <a:lvl1pPr>
              <a:defRPr sz="1600"/>
            </a:lvl1pPr>
            <a:lvl2pPr>
              <a:defRPr sz="1267"/>
            </a:lvl2pPr>
            <a:lvl3pPr>
              <a:defRPr sz="1267"/>
            </a:lvl3pPr>
            <a:lvl4pPr>
              <a:defRPr sz="1267"/>
            </a:lvl4pPr>
            <a:lvl5pPr>
              <a:defRPr sz="1267"/>
            </a:lvl5pPr>
            <a:lvl6pPr>
              <a:defRPr sz="1267"/>
            </a:lvl6pPr>
            <a:lvl7pPr>
              <a:defRPr sz="1267"/>
            </a:lvl7pPr>
            <a:lvl8pPr>
              <a:defRPr sz="1267"/>
            </a:lvl8pPr>
            <a:lvl9pPr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549" y="4912616"/>
            <a:ext cx="14549933" cy="2047113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15450" indent="0">
              <a:buNone/>
              <a:defRPr sz="1267" b="1"/>
            </a:lvl2pPr>
            <a:lvl3pPr marL="630899" indent="0">
              <a:buNone/>
              <a:defRPr sz="1267" b="1"/>
            </a:lvl3pPr>
            <a:lvl4pPr marL="946352" indent="0">
              <a:buNone/>
              <a:defRPr sz="1267" b="1"/>
            </a:lvl4pPr>
            <a:lvl5pPr marL="1261801" indent="0">
              <a:buNone/>
              <a:defRPr sz="1267" b="1"/>
            </a:lvl5pPr>
            <a:lvl6pPr marL="1577251" indent="0">
              <a:buNone/>
              <a:defRPr sz="1267" b="1"/>
            </a:lvl6pPr>
            <a:lvl7pPr marL="1892701" indent="0">
              <a:buNone/>
              <a:defRPr sz="1267" b="1"/>
            </a:lvl7pPr>
            <a:lvl8pPr marL="2208150" indent="0">
              <a:buNone/>
              <a:defRPr sz="1267" b="1"/>
            </a:lvl8pPr>
            <a:lvl9pPr marL="2523603" indent="0">
              <a:buNone/>
              <a:defRPr sz="1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549" y="6959729"/>
            <a:ext cx="14549933" cy="12643866"/>
          </a:xfrm>
        </p:spPr>
        <p:txBody>
          <a:bodyPr/>
          <a:lstStyle>
            <a:lvl1pPr>
              <a:defRPr sz="1600"/>
            </a:lvl1pPr>
            <a:lvl2pPr>
              <a:defRPr sz="1267"/>
            </a:lvl2pPr>
            <a:lvl3pPr>
              <a:defRPr sz="1267"/>
            </a:lvl3pPr>
            <a:lvl4pPr>
              <a:defRPr sz="1267"/>
            </a:lvl4pPr>
            <a:lvl5pPr>
              <a:defRPr sz="1267"/>
            </a:lvl5pPr>
            <a:lvl6pPr>
              <a:defRPr sz="1267"/>
            </a:lvl6pPr>
            <a:lvl7pPr>
              <a:defRPr sz="1267"/>
            </a:lvl7pPr>
            <a:lvl8pPr>
              <a:defRPr sz="1267"/>
            </a:lvl8pPr>
            <a:lvl9pPr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2E8046-A782-48FE-BC6E-45AECE3B23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899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F3020-9D84-4979-A0C7-CD766A91CB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38710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3495FB-61D5-4E05-9BA4-201EDB4F9C0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730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1" y="873254"/>
            <a:ext cx="10830155" cy="3719322"/>
          </a:xfrm>
        </p:spPr>
        <p:txBody>
          <a:bodyPr anchor="b"/>
          <a:lstStyle>
            <a:lvl1pPr algn="l">
              <a:defRPr sz="12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065" y="873254"/>
            <a:ext cx="18402415" cy="18730341"/>
          </a:xfrm>
        </p:spPr>
        <p:txBody>
          <a:bodyPr/>
          <a:lstStyle>
            <a:lvl1pPr>
              <a:defRPr sz="2267"/>
            </a:lvl1pPr>
            <a:lvl2pPr>
              <a:defRPr sz="1933"/>
            </a:lvl2pPr>
            <a:lvl3pPr>
              <a:defRPr sz="1600"/>
            </a:lvl3pPr>
            <a:lvl4pPr>
              <a:defRPr sz="1267"/>
            </a:lvl4pPr>
            <a:lvl5pPr>
              <a:defRPr sz="1267"/>
            </a:lvl5pPr>
            <a:lvl6pPr>
              <a:defRPr sz="1267"/>
            </a:lvl6pPr>
            <a:lvl7pPr>
              <a:defRPr sz="1267"/>
            </a:lvl7pPr>
            <a:lvl8pPr>
              <a:defRPr sz="1267"/>
            </a:lvl8pPr>
            <a:lvl9pPr>
              <a:defRPr sz="1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1" y="4592577"/>
            <a:ext cx="10830155" cy="15011019"/>
          </a:xfrm>
        </p:spPr>
        <p:txBody>
          <a:bodyPr/>
          <a:lstStyle>
            <a:lvl1pPr marL="0" indent="0">
              <a:buNone/>
              <a:defRPr sz="1000"/>
            </a:lvl1pPr>
            <a:lvl2pPr marL="315450" indent="0">
              <a:buNone/>
              <a:defRPr sz="667"/>
            </a:lvl2pPr>
            <a:lvl3pPr marL="630899" indent="0">
              <a:buNone/>
              <a:defRPr sz="667"/>
            </a:lvl3pPr>
            <a:lvl4pPr marL="946352" indent="0">
              <a:buNone/>
              <a:defRPr sz="667"/>
            </a:lvl4pPr>
            <a:lvl5pPr marL="1261801" indent="0">
              <a:buNone/>
              <a:defRPr sz="667"/>
            </a:lvl5pPr>
            <a:lvl6pPr marL="1577251" indent="0">
              <a:buNone/>
              <a:defRPr sz="667"/>
            </a:lvl6pPr>
            <a:lvl7pPr marL="1892701" indent="0">
              <a:buNone/>
              <a:defRPr sz="667"/>
            </a:lvl7pPr>
            <a:lvl8pPr marL="2208150" indent="0">
              <a:buNone/>
              <a:defRPr sz="667"/>
            </a:lvl8pPr>
            <a:lvl9pPr marL="2523603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0BFA0-0B3F-4C16-92DB-470352E2173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934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005" y="15361922"/>
            <a:ext cx="19751040" cy="1813941"/>
          </a:xfrm>
        </p:spPr>
        <p:txBody>
          <a:bodyPr anchor="b"/>
          <a:lstStyle>
            <a:lvl1pPr algn="l">
              <a:defRPr sz="12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005" y="1961388"/>
            <a:ext cx="19751040" cy="13167360"/>
          </a:xfrm>
        </p:spPr>
        <p:txBody>
          <a:bodyPr/>
          <a:lstStyle>
            <a:lvl1pPr marL="0" indent="0">
              <a:buNone/>
              <a:defRPr sz="2267"/>
            </a:lvl1pPr>
            <a:lvl2pPr marL="315450" indent="0">
              <a:buNone/>
              <a:defRPr sz="1933"/>
            </a:lvl2pPr>
            <a:lvl3pPr marL="630899" indent="0">
              <a:buNone/>
              <a:defRPr sz="1600"/>
            </a:lvl3pPr>
            <a:lvl4pPr marL="946352" indent="0">
              <a:buNone/>
              <a:defRPr sz="1267"/>
            </a:lvl4pPr>
            <a:lvl5pPr marL="1261801" indent="0">
              <a:buNone/>
              <a:defRPr sz="1267"/>
            </a:lvl5pPr>
            <a:lvl6pPr marL="1577251" indent="0">
              <a:buNone/>
              <a:defRPr sz="1267"/>
            </a:lvl6pPr>
            <a:lvl7pPr marL="1892701" indent="0">
              <a:buNone/>
              <a:defRPr sz="1267"/>
            </a:lvl7pPr>
            <a:lvl8pPr marL="2208150" indent="0">
              <a:buNone/>
              <a:defRPr sz="1267"/>
            </a:lvl8pPr>
            <a:lvl9pPr marL="2523603" indent="0">
              <a:buNone/>
              <a:defRPr sz="1267"/>
            </a:lvl9pPr>
          </a:lstStyle>
          <a:p>
            <a:pPr lvl="0"/>
            <a:endParaRPr lang="en-US" noProof="0" dirty="0">
              <a:sym typeface="Lucida Grande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005" y="17175865"/>
            <a:ext cx="19751040" cy="2575179"/>
          </a:xfrm>
        </p:spPr>
        <p:txBody>
          <a:bodyPr/>
          <a:lstStyle>
            <a:lvl1pPr marL="0" indent="0">
              <a:buNone/>
              <a:defRPr sz="1000"/>
            </a:lvl1pPr>
            <a:lvl2pPr marL="315450" indent="0">
              <a:buNone/>
              <a:defRPr sz="667"/>
            </a:lvl2pPr>
            <a:lvl3pPr marL="630899" indent="0">
              <a:buNone/>
              <a:defRPr sz="667"/>
            </a:lvl3pPr>
            <a:lvl4pPr marL="946352" indent="0">
              <a:buNone/>
              <a:defRPr sz="667"/>
            </a:lvl4pPr>
            <a:lvl5pPr marL="1261801" indent="0">
              <a:buNone/>
              <a:defRPr sz="667"/>
            </a:lvl5pPr>
            <a:lvl6pPr marL="1577251" indent="0">
              <a:buNone/>
              <a:defRPr sz="667"/>
            </a:lvl6pPr>
            <a:lvl7pPr marL="1892701" indent="0">
              <a:buNone/>
              <a:defRPr sz="667"/>
            </a:lvl7pPr>
            <a:lvl8pPr marL="2208150" indent="0">
              <a:buNone/>
              <a:defRPr sz="667"/>
            </a:lvl8pPr>
            <a:lvl9pPr marL="2523603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/>
          <p:cNvSpPr txBox="1"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9C7C7B-F993-45E8-9F5E-842A6F6382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135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59392" y="294216"/>
            <a:ext cx="29862915" cy="482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9722" tIns="249722" rIns="479126" bIns="2497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/>
              </a:rPr>
              <a:t>Click to edit Master title style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59392" y="5119160"/>
            <a:ext cx="29862915" cy="16826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49722" tIns="249722" rIns="479126" bIns="249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Lucida Grande"/>
              </a:rPr>
              <a:t>Click to edit Master text styles</a:t>
            </a:r>
          </a:p>
          <a:p>
            <a:pPr lvl="1"/>
            <a:r>
              <a:rPr lang="en-US">
                <a:sym typeface="Lucida Grande"/>
              </a:rPr>
              <a:t>Second level</a:t>
            </a:r>
          </a:p>
          <a:p>
            <a:pPr lvl="2"/>
            <a:r>
              <a:rPr lang="en-US">
                <a:sym typeface="Lucida Grande"/>
              </a:rPr>
              <a:t>Third level</a:t>
            </a:r>
          </a:p>
          <a:p>
            <a:pPr lvl="3"/>
            <a:r>
              <a:rPr lang="en-US">
                <a:sym typeface="Lucida Grande"/>
              </a:rPr>
              <a:t>Fourth level</a:t>
            </a:r>
          </a:p>
          <a:p>
            <a:pPr lvl="4"/>
            <a:r>
              <a:rPr lang="en-US">
                <a:sym typeface="Lucida Grande"/>
              </a:rPr>
              <a:t>Fifth level</a:t>
            </a:r>
          </a:p>
        </p:txBody>
      </p:sp>
      <p:sp>
        <p:nvSpPr>
          <p:cNvPr id="2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27188095" y="20440650"/>
            <a:ext cx="925625" cy="9683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94629" tIns="47317" rIns="94629" bIns="47317" numCol="1" anchor="ctr" anchorCtr="0" compatLnSpc="1">
            <a:prstTxWarp prst="textNoShape">
              <a:avLst/>
            </a:prstTxWarp>
          </a:bodyPr>
          <a:lstStyle>
            <a:lvl1pPr algn="ctr">
              <a:defRPr sz="3867">
                <a:solidFill>
                  <a:srgbClr val="898989"/>
                </a:solidFill>
                <a:latin typeface="Lucida Grande" charset="0"/>
                <a:ea typeface="ヒラギノ角ゴ ProN W3" charset="-128"/>
                <a:cs typeface="+mn-cs"/>
                <a:sym typeface="Lucida Grande" charset="0"/>
              </a:defRPr>
            </a:lvl1pPr>
          </a:lstStyle>
          <a:p>
            <a:pPr>
              <a:defRPr/>
            </a:pPr>
            <a:fld id="{EA63B1CA-82B2-4F9D-A3C8-D088A4868A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marL="151333" indent="-151333" algn="ctr" rtl="0" eaLnBrk="0" fontAlgn="base" hangingPunct="0">
        <a:spcBef>
          <a:spcPct val="0"/>
        </a:spcBef>
        <a:spcAft>
          <a:spcPct val="0"/>
        </a:spcAft>
        <a:defRPr sz="14534">
          <a:solidFill>
            <a:schemeClr val="tx1"/>
          </a:solidFill>
          <a:latin typeface="+mj-lt"/>
          <a:ea typeface="+mj-ea"/>
          <a:cs typeface="+mj-cs"/>
          <a:sym typeface="Lucida Grande"/>
        </a:defRPr>
      </a:lvl1pPr>
      <a:lvl2pPr marL="151333" indent="-151333" algn="ctr" rtl="0" eaLnBrk="0" fontAlgn="base" hangingPunct="0">
        <a:spcBef>
          <a:spcPct val="0"/>
        </a:spcBef>
        <a:spcAft>
          <a:spcPct val="0"/>
        </a:spcAft>
        <a:defRPr sz="14534">
          <a:solidFill>
            <a:schemeClr val="tx1"/>
          </a:solidFill>
          <a:latin typeface="Lucida Grande" charset="0"/>
          <a:ea typeface="ヒラギノ角ゴ ProN W3" charset="-128"/>
          <a:cs typeface="ヒラギノ角ゴ ProN W3" charset="-128"/>
          <a:sym typeface="Lucida Grande"/>
        </a:defRPr>
      </a:lvl2pPr>
      <a:lvl3pPr marL="151333" indent="-151333" algn="ctr" rtl="0" eaLnBrk="0" fontAlgn="base" hangingPunct="0">
        <a:spcBef>
          <a:spcPct val="0"/>
        </a:spcBef>
        <a:spcAft>
          <a:spcPct val="0"/>
        </a:spcAft>
        <a:defRPr sz="14534">
          <a:solidFill>
            <a:schemeClr val="tx1"/>
          </a:solidFill>
          <a:latin typeface="Lucida Grande" charset="0"/>
          <a:ea typeface="ヒラギノ角ゴ ProN W3" charset="-128"/>
          <a:cs typeface="ヒラギノ角ゴ ProN W3" charset="-128"/>
          <a:sym typeface="Lucida Grande"/>
        </a:defRPr>
      </a:lvl3pPr>
      <a:lvl4pPr marL="151333" indent="-151333" algn="ctr" rtl="0" eaLnBrk="0" fontAlgn="base" hangingPunct="0">
        <a:spcBef>
          <a:spcPct val="0"/>
        </a:spcBef>
        <a:spcAft>
          <a:spcPct val="0"/>
        </a:spcAft>
        <a:defRPr sz="14534">
          <a:solidFill>
            <a:schemeClr val="tx1"/>
          </a:solidFill>
          <a:latin typeface="Lucida Grande" charset="0"/>
          <a:ea typeface="ヒラギノ角ゴ ProN W3" charset="-128"/>
          <a:cs typeface="ヒラギノ角ゴ ProN W3" charset="-128"/>
          <a:sym typeface="Lucida Grande"/>
        </a:defRPr>
      </a:lvl4pPr>
      <a:lvl5pPr marL="151333" indent="-151333" algn="ctr" rtl="0" eaLnBrk="0" fontAlgn="base" hangingPunct="0">
        <a:spcBef>
          <a:spcPct val="0"/>
        </a:spcBef>
        <a:spcAft>
          <a:spcPct val="0"/>
        </a:spcAft>
        <a:defRPr sz="14534">
          <a:solidFill>
            <a:schemeClr val="tx1"/>
          </a:solidFill>
          <a:latin typeface="Lucida Grande" charset="0"/>
          <a:ea typeface="ヒラギノ角ゴ ProN W3" charset="-128"/>
          <a:cs typeface="ヒラギノ角ゴ ProN W3" charset="-128"/>
          <a:sym typeface="Lucida Grande"/>
        </a:defRPr>
      </a:lvl5pPr>
      <a:lvl6pPr marL="467699" algn="ctr" rtl="0" fontAlgn="base">
        <a:spcBef>
          <a:spcPct val="0"/>
        </a:spcBef>
        <a:spcAft>
          <a:spcPct val="0"/>
        </a:spcAft>
        <a:defRPr sz="14534">
          <a:solidFill>
            <a:schemeClr val="tx1"/>
          </a:solidFill>
          <a:latin typeface="Lucida Grande" charset="0"/>
          <a:ea typeface="ヒラギノ角ゴ ProN W3" charset="-128"/>
          <a:cs typeface="ヒラギノ角ゴ ProN W3" charset="-128"/>
          <a:sym typeface="Lucida Grande" charset="0"/>
        </a:defRPr>
      </a:lvl6pPr>
      <a:lvl7pPr marL="783148" algn="ctr" rtl="0" fontAlgn="base">
        <a:spcBef>
          <a:spcPct val="0"/>
        </a:spcBef>
        <a:spcAft>
          <a:spcPct val="0"/>
        </a:spcAft>
        <a:defRPr sz="14534">
          <a:solidFill>
            <a:schemeClr val="tx1"/>
          </a:solidFill>
          <a:latin typeface="Lucida Grande" charset="0"/>
          <a:ea typeface="ヒラギノ角ゴ ProN W3" charset="-128"/>
          <a:cs typeface="ヒラギノ角ゴ ProN W3" charset="-128"/>
          <a:sym typeface="Lucida Grande" charset="0"/>
        </a:defRPr>
      </a:lvl7pPr>
      <a:lvl8pPr marL="1098598" algn="ctr" rtl="0" fontAlgn="base">
        <a:spcBef>
          <a:spcPct val="0"/>
        </a:spcBef>
        <a:spcAft>
          <a:spcPct val="0"/>
        </a:spcAft>
        <a:defRPr sz="14534">
          <a:solidFill>
            <a:schemeClr val="tx1"/>
          </a:solidFill>
          <a:latin typeface="Lucida Grande" charset="0"/>
          <a:ea typeface="ヒラギノ角ゴ ProN W3" charset="-128"/>
          <a:cs typeface="ヒラギノ角ゴ ProN W3" charset="-128"/>
          <a:sym typeface="Lucida Grande" charset="0"/>
        </a:defRPr>
      </a:lvl8pPr>
      <a:lvl9pPr marL="1414051" algn="ctr" rtl="0" fontAlgn="base">
        <a:spcBef>
          <a:spcPct val="0"/>
        </a:spcBef>
        <a:spcAft>
          <a:spcPct val="0"/>
        </a:spcAft>
        <a:defRPr sz="14534">
          <a:solidFill>
            <a:schemeClr val="tx1"/>
          </a:solidFill>
          <a:latin typeface="Lucida Grande" charset="0"/>
          <a:ea typeface="ヒラギノ角ゴ ProN W3" charset="-128"/>
          <a:cs typeface="ヒラギノ角ゴ ProN W3" charset="-128"/>
          <a:sym typeface="Lucida Grande" charset="0"/>
        </a:defRPr>
      </a:lvl9pPr>
    </p:titleStyle>
    <p:bodyStyle>
      <a:lvl1pPr marL="1406446" indent="-1242413" algn="l" rtl="0" eaLnBrk="0" fontAlgn="base" hangingPunct="0">
        <a:spcBef>
          <a:spcPts val="2625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10667">
          <a:solidFill>
            <a:schemeClr val="tx1"/>
          </a:solidFill>
          <a:latin typeface="+mn-lt"/>
          <a:ea typeface="+mn-ea"/>
          <a:cs typeface="+mn-cs"/>
          <a:sym typeface="Lucida Grande"/>
        </a:defRPr>
      </a:lvl1pPr>
      <a:lvl2pPr marL="2692249" indent="-1036051" algn="l" rtl="0" eaLnBrk="0" fontAlgn="base" hangingPunct="0">
        <a:spcBef>
          <a:spcPts val="2276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9334">
          <a:solidFill>
            <a:schemeClr val="tx1"/>
          </a:solidFill>
          <a:latin typeface="+mn-lt"/>
          <a:ea typeface="+mn-ea"/>
          <a:cs typeface="+mn-cs"/>
          <a:sym typeface="Lucida Grande"/>
        </a:defRPr>
      </a:lvl2pPr>
      <a:lvl3pPr marL="4143143" indent="-828628" algn="l" rtl="0" eaLnBrk="0" fontAlgn="base" hangingPunct="0">
        <a:spcBef>
          <a:spcPts val="2001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•"/>
        <a:defRPr sz="8067">
          <a:solidFill>
            <a:schemeClr val="tx1"/>
          </a:solidFill>
          <a:latin typeface="+mn-lt"/>
          <a:ea typeface="+mn-ea"/>
          <a:cs typeface="+mn-cs"/>
          <a:sym typeface="Lucida Grande"/>
        </a:defRPr>
      </a:lvl3pPr>
      <a:lvl4pPr marL="5801455" indent="-828628" algn="l" rtl="0" eaLnBrk="0" fontAlgn="base" hangingPunct="0">
        <a:spcBef>
          <a:spcPts val="1659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–"/>
        <a:defRPr sz="6467">
          <a:solidFill>
            <a:schemeClr val="tx1"/>
          </a:solidFill>
          <a:latin typeface="+mn-lt"/>
          <a:ea typeface="+mn-ea"/>
          <a:cs typeface="+mn-cs"/>
          <a:sym typeface="Lucida Grande"/>
        </a:defRPr>
      </a:lvl4pPr>
      <a:lvl5pPr marL="7459770" indent="-828628" algn="l" rtl="0" eaLnBrk="0" fontAlgn="base" hangingPunct="0">
        <a:spcBef>
          <a:spcPts val="1659"/>
        </a:spcBef>
        <a:spcAft>
          <a:spcPct val="0"/>
        </a:spcAft>
        <a:buClr>
          <a:srgbClr val="000000"/>
        </a:buClr>
        <a:buSzPct val="100000"/>
        <a:buFont typeface="Arial" pitchFamily="34" charset="0"/>
        <a:buChar char="»"/>
        <a:defRPr sz="6467">
          <a:solidFill>
            <a:schemeClr val="tx1"/>
          </a:solidFill>
          <a:latin typeface="+mn-lt"/>
          <a:ea typeface="+mn-ea"/>
          <a:cs typeface="+mn-cs"/>
          <a:sym typeface="Lucida Grande"/>
        </a:defRPr>
      </a:lvl5pPr>
      <a:lvl6pPr marL="7775629" indent="-829151" algn="l" rtl="0" fontAlgn="base">
        <a:spcBef>
          <a:spcPts val="1656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6467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6pPr>
      <a:lvl7pPr marL="8091079" indent="-829151" algn="l" rtl="0" fontAlgn="base">
        <a:spcBef>
          <a:spcPts val="1656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6467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7pPr>
      <a:lvl8pPr marL="8406529" indent="-829151" algn="l" rtl="0" fontAlgn="base">
        <a:spcBef>
          <a:spcPts val="1656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6467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8pPr>
      <a:lvl9pPr marL="8721978" indent="-829151" algn="l" rtl="0" fontAlgn="base">
        <a:spcBef>
          <a:spcPts val="1656"/>
        </a:spcBef>
        <a:spcAft>
          <a:spcPct val="0"/>
        </a:spcAft>
        <a:buClr>
          <a:srgbClr val="000000"/>
        </a:buClr>
        <a:buSzPct val="100000"/>
        <a:buFont typeface="Arial" charset="0"/>
        <a:buChar char="»"/>
        <a:defRPr sz="6467">
          <a:solidFill>
            <a:schemeClr val="tx1"/>
          </a:solidFill>
          <a:latin typeface="+mn-lt"/>
          <a:ea typeface="+mn-ea"/>
          <a:cs typeface="+mn-cs"/>
          <a:sym typeface="Lucida Grande" charset="0"/>
        </a:defRPr>
      </a:lvl9pPr>
    </p:bodyStyle>
    <p:otherStyle>
      <a:defPPr>
        <a:defRPr lang="en-US"/>
      </a:defPPr>
      <a:lvl1pPr marL="0" algn="l" defTabSz="315450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1pPr>
      <a:lvl2pPr marL="315450" algn="l" defTabSz="315450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2pPr>
      <a:lvl3pPr marL="630899" algn="l" defTabSz="315450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3pPr>
      <a:lvl4pPr marL="946352" algn="l" defTabSz="315450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4pPr>
      <a:lvl5pPr marL="1261801" algn="l" defTabSz="315450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5pPr>
      <a:lvl6pPr marL="1577251" algn="l" defTabSz="315450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6pPr>
      <a:lvl7pPr marL="1892701" algn="l" defTabSz="315450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7pPr>
      <a:lvl8pPr marL="2208150" algn="l" defTabSz="315450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8pPr>
      <a:lvl9pPr marL="2523603" algn="l" defTabSz="315450" rtl="0" eaLnBrk="1" latinLnBrk="0" hangingPunct="1">
        <a:defRPr sz="1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%3ca%20href=%22https:/commons.wikimedia.org/wiki/File:Quantum_teleportation_circuit_PsiMinus.svg%22%3eJozumBjada%3c/a%3e,%20%3ca%20href=%22https:/creativecommons.org/licenses/by-sa/4.0%22%3eCC%20BY-SA%204.0%3c/a%3e,%20via%20Wikimedia%20Common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%3ca%20href=%22https:/commons.wikimedia.org/wiki/File:Yet_another_Bloch_sphere.svg%22%3eQupybara%3c/a%3e,%20CC0,%20via%20Wikimedia%20Comm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/>
          <p:cNvSpPr/>
          <p:nvPr/>
        </p:nvSpPr>
        <p:spPr>
          <a:xfrm>
            <a:off x="0" y="1"/>
            <a:ext cx="32918400" cy="3700802"/>
          </a:xfrm>
          <a:prstGeom prst="rect">
            <a:avLst/>
          </a:prstGeom>
          <a:solidFill>
            <a:srgbClr val="000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62">
              <a:solidFill>
                <a:srgbClr val="1C1F60"/>
              </a:solidFill>
            </a:endParaRPr>
          </a:p>
        </p:txBody>
      </p:sp>
      <p:sp>
        <p:nvSpPr>
          <p:cNvPr id="2064" name="Rectangle 7"/>
          <p:cNvSpPr>
            <a:spLocks/>
          </p:cNvSpPr>
          <p:nvPr/>
        </p:nvSpPr>
        <p:spPr bwMode="auto">
          <a:xfrm>
            <a:off x="6400800" y="483832"/>
            <a:ext cx="20116800" cy="1444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25960" bIns="0"/>
          <a:lstStyle/>
          <a:p>
            <a:pPr marL="24341" algn="ctr"/>
            <a:r>
              <a:rPr lang="en-US" sz="72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  <a:sym typeface="Verdana" pitchFamily="34" charset="0"/>
              </a:rPr>
              <a:t>How To Get Started in Quantum Computing</a:t>
            </a:r>
          </a:p>
        </p:txBody>
      </p:sp>
      <p:sp>
        <p:nvSpPr>
          <p:cNvPr id="2065" name="Rectangle 8"/>
          <p:cNvSpPr>
            <a:spLocks/>
          </p:cNvSpPr>
          <p:nvPr/>
        </p:nvSpPr>
        <p:spPr bwMode="auto">
          <a:xfrm>
            <a:off x="475396" y="4093263"/>
            <a:ext cx="9220200" cy="8991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25960" bIns="0" anchor="ctr"/>
          <a:lstStyle/>
          <a:p>
            <a:pPr marL="24341" algn="ctr"/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  <a:sym typeface="Verdana" pitchFamily="34" charset="0"/>
              </a:rPr>
              <a:t>Background</a:t>
            </a:r>
          </a:p>
        </p:txBody>
      </p:sp>
      <p:sp>
        <p:nvSpPr>
          <p:cNvPr id="2141" name="Text Box 125"/>
          <p:cNvSpPr txBox="1">
            <a:spLocks/>
          </p:cNvSpPr>
          <p:nvPr/>
        </p:nvSpPr>
        <p:spPr bwMode="auto">
          <a:xfrm>
            <a:off x="551596" y="5169075"/>
            <a:ext cx="9194800" cy="39395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60953" tIns="30476" rIns="60953" bIns="30476">
            <a:spAutoFit/>
          </a:bodyPr>
          <a:lstStyle>
            <a:lvl1pPr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1pPr>
            <a:lvl2pPr marL="742950" indent="-28575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2pPr>
            <a:lvl3pPr marL="11430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3pPr>
            <a:lvl4pPr marL="16002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4pPr>
            <a:lvl5pPr marL="20574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9pPr>
          </a:lstStyle>
          <a:p>
            <a:pPr algn="just" eaLnBrk="1" hangingPunct="1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Working professionals with backgrounds in fields such as physics, chemistry, computer science, math, engineering, and others commonly ask </a:t>
            </a:r>
            <a:r>
              <a:rPr lang="en-US" sz="36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how to get started in Quantum Computing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 The answer can be long and detailed.  Here is a path for a </a:t>
            </a:r>
            <a:r>
              <a:rPr lang="en-US" sz="36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quick entry from zero 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and a </a:t>
            </a:r>
            <a:r>
              <a:rPr lang="en-US" sz="3600" b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github</a:t>
            </a:r>
            <a:r>
              <a:rPr lang="en-US" sz="36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with free guides for more info and next steps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.      </a:t>
            </a:r>
          </a:p>
        </p:txBody>
      </p:sp>
      <p:sp>
        <p:nvSpPr>
          <p:cNvPr id="17" name="Rectangle 8"/>
          <p:cNvSpPr>
            <a:spLocks/>
          </p:cNvSpPr>
          <p:nvPr/>
        </p:nvSpPr>
        <p:spPr bwMode="auto">
          <a:xfrm>
            <a:off x="23326436" y="4093263"/>
            <a:ext cx="9040368" cy="8991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25960" bIns="0" anchor="ctr"/>
          <a:lstStyle/>
          <a:p>
            <a:pPr marL="24341" algn="ctr"/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  <a:sym typeface="Verdana" pitchFamily="34" charset="0"/>
              </a:rPr>
              <a:t>Start a Project</a:t>
            </a:r>
          </a:p>
        </p:txBody>
      </p:sp>
      <p:sp>
        <p:nvSpPr>
          <p:cNvPr id="18" name="Rectangle 8"/>
          <p:cNvSpPr>
            <a:spLocks/>
          </p:cNvSpPr>
          <p:nvPr/>
        </p:nvSpPr>
        <p:spPr bwMode="auto">
          <a:xfrm>
            <a:off x="11054496" y="4093263"/>
            <a:ext cx="11049000" cy="8991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25960" bIns="0" anchor="ctr"/>
          <a:lstStyle/>
          <a:p>
            <a:pPr marL="24341" algn="ctr"/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  <a:sym typeface="Verdana" pitchFamily="34" charset="0"/>
              </a:rPr>
              <a:t>Identify Questions</a:t>
            </a:r>
          </a:p>
        </p:txBody>
      </p:sp>
      <p:sp>
        <p:nvSpPr>
          <p:cNvPr id="20" name="Rectangle 8"/>
          <p:cNvSpPr>
            <a:spLocks/>
          </p:cNvSpPr>
          <p:nvPr/>
        </p:nvSpPr>
        <p:spPr bwMode="auto">
          <a:xfrm>
            <a:off x="460423" y="9677693"/>
            <a:ext cx="9220200" cy="8991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25960" bIns="0" anchor="ctr"/>
          <a:lstStyle/>
          <a:p>
            <a:pPr marL="24341" algn="ctr"/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  <a:sym typeface="Verdana" pitchFamily="34" charset="0"/>
              </a:rPr>
              <a:t>Speed ramp to getting started</a:t>
            </a:r>
          </a:p>
        </p:txBody>
      </p:sp>
      <p:sp>
        <p:nvSpPr>
          <p:cNvPr id="22" name="Rectangle 8"/>
          <p:cNvSpPr>
            <a:spLocks/>
          </p:cNvSpPr>
          <p:nvPr/>
        </p:nvSpPr>
        <p:spPr bwMode="auto">
          <a:xfrm>
            <a:off x="23378499" y="16162564"/>
            <a:ext cx="9014968" cy="9902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25960" bIns="0" anchor="ctr"/>
          <a:lstStyle/>
          <a:p>
            <a:pPr marL="24341" algn="ctr"/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  <a:sym typeface="Verdana" pitchFamily="34" charset="0"/>
              </a:rPr>
              <a:t>Acknowledgements</a:t>
            </a:r>
          </a:p>
        </p:txBody>
      </p:sp>
      <p:sp>
        <p:nvSpPr>
          <p:cNvPr id="24" name="Text Box 125"/>
          <p:cNvSpPr txBox="1">
            <a:spLocks/>
          </p:cNvSpPr>
          <p:nvPr/>
        </p:nvSpPr>
        <p:spPr bwMode="auto">
          <a:xfrm>
            <a:off x="536623" y="10811854"/>
            <a:ext cx="9194800" cy="83715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60953" tIns="30476" rIns="60953" bIns="30476">
            <a:spAutoFit/>
          </a:bodyPr>
          <a:lstStyle>
            <a:lvl1pPr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1pPr>
            <a:lvl2pPr marL="742950" indent="-28575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2pPr>
            <a:lvl3pPr marL="11430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3pPr>
            <a:lvl4pPr marL="16002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4pPr>
            <a:lvl5pPr marL="20574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9pPr>
          </a:lstStyle>
          <a:p>
            <a:pPr eaLnBrk="1" hangingPunct="1"/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You can learn in various ways: 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Read books, articles, and papers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Take classes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Watch talks/lectures online - YouTube is great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Attend conferences - IRL or online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Participate in hackathons and challenges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Connect with people on social media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Identify use cases matching your interest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Write out questions you’re curious about, and start working on them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Learn to write code that can be run on a quantum computer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Attend meetups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Identify companies and universities in QC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Start a project, write an article for Medium</a:t>
            </a:r>
          </a:p>
        </p:txBody>
      </p:sp>
      <p:sp>
        <p:nvSpPr>
          <p:cNvPr id="25" name="Text Box 125"/>
          <p:cNvSpPr txBox="1">
            <a:spLocks/>
          </p:cNvSpPr>
          <p:nvPr/>
        </p:nvSpPr>
        <p:spPr bwMode="auto">
          <a:xfrm>
            <a:off x="11092596" y="5169075"/>
            <a:ext cx="11049000" cy="155734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60953" tIns="30476" rIns="60953" bIns="30476">
            <a:spAutoFit/>
          </a:bodyPr>
          <a:lstStyle>
            <a:lvl1pPr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1pPr>
            <a:lvl2pPr marL="742950" indent="-28575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2pPr>
            <a:lvl3pPr marL="11430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3pPr>
            <a:lvl4pPr marL="16002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4pPr>
            <a:lvl5pPr marL="20574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9pPr>
          </a:lstStyle>
          <a:p>
            <a:pPr algn="just" eaLnBrk="1" hangingPunct="1"/>
            <a:r>
              <a:rPr lang="en-US" sz="36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Q: What does the field need? 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Hardware, software, error correction, and applications;</a:t>
            </a:r>
          </a:p>
          <a:p>
            <a:pPr algn="just" eaLnBrk="1" hangingPunct="1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See John </a:t>
            </a:r>
            <a:r>
              <a:rPr lang="en-US" sz="36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Preskill’s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QGSS25 talk, </a:t>
            </a:r>
            <a:r>
              <a:rPr lang="en-US" sz="36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Qiskit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Channel, YouTube</a:t>
            </a:r>
          </a:p>
          <a:p>
            <a:pPr algn="just" eaLnBrk="1" hangingPunct="1"/>
            <a:endParaRPr lang="en-US" sz="36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 eaLnBrk="1" hangingPunct="1"/>
            <a:r>
              <a:rPr lang="en-US" sz="36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Q. What are good resources for getting/staying current?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Conferences: IEEE’s Quantum Week and Q2B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Blogs: </a:t>
            </a:r>
            <a:r>
              <a:rPr lang="en-US" sz="36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scottaaronson.blog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ibm.com/quantum/blog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News/Articles: LinkedIn, X, BlueSky, QCR, CQE, Medium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Papers: </a:t>
            </a:r>
            <a:r>
              <a:rPr lang="en-US" sz="36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arXiv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en-US" sz="36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sciRate</a:t>
            </a:r>
            <a:endParaRPr lang="en-US" sz="36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 eaLnBrk="1" hangingPunct="1"/>
            <a:endParaRPr lang="en-US" sz="36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 eaLnBrk="1" hangingPunct="1"/>
            <a:r>
              <a:rPr lang="en-US" sz="36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Q: What is Quantum Computing, or what isn’t it?</a:t>
            </a:r>
          </a:p>
          <a:p>
            <a:pPr algn="just" eaLnBrk="1" hangingPunct="1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See “What Quantum Computing Isn’t”, Scott Aaronson’s TEDx talk on YouTube </a:t>
            </a:r>
          </a:p>
          <a:p>
            <a:pPr algn="just" eaLnBrk="1" hangingPunct="1"/>
            <a:endParaRPr lang="en-US" sz="36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 eaLnBrk="1" hangingPunct="1"/>
            <a:r>
              <a:rPr lang="en-US" sz="36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Q: How can I learn to write code for a QC?</a:t>
            </a:r>
          </a:p>
          <a:p>
            <a:pPr algn="just" eaLnBrk="1" hangingPunct="1"/>
            <a:r>
              <a:rPr lang="en-US" sz="3600" i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Note: </a:t>
            </a:r>
            <a:r>
              <a:rPr lang="en-US" sz="3600" i="1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Qiskit</a:t>
            </a:r>
            <a:r>
              <a:rPr lang="en-US" sz="3600" i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is the most popular quantum computing SDK</a:t>
            </a:r>
            <a:endParaRPr lang="en-US" sz="3600" b="1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Qiskit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Coding Challenges – Summer School, Fall Fest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Jupyter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Notebooks in the </a:t>
            </a:r>
            <a:r>
              <a:rPr lang="en-US" sz="36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qiskit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-community </a:t>
            </a:r>
            <a:r>
              <a:rPr lang="en-US" sz="36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github</a:t>
            </a:r>
            <a:endParaRPr lang="en-US" sz="36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Xanadu’s </a:t>
            </a:r>
            <a:r>
              <a:rPr lang="en-US" sz="36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QHack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Coding Challenges for PennyLane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See company or </a:t>
            </a:r>
            <a:r>
              <a:rPr lang="en-US" sz="3600" dirty="0" err="1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uni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guidance for the variety of others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endParaRPr lang="en-US" sz="36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algn="just" eaLnBrk="1" hangingPunct="1"/>
            <a:r>
              <a:rPr lang="en-US" sz="3600" b="1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Q: How can I learn about available jobs in QC?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QuantumJobs.us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QED-C Job Listings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Subscribe to the ORNL newsletter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 Quantum Computing Report (QCR) jobs list</a:t>
            </a:r>
          </a:p>
          <a:p>
            <a:pPr marL="571500" indent="-571500" algn="just" eaLnBrk="1" hangingPunct="1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Company and University Websites, LinkedIn</a:t>
            </a:r>
          </a:p>
        </p:txBody>
      </p:sp>
      <p:sp>
        <p:nvSpPr>
          <p:cNvPr id="26" name="Text Box 125"/>
          <p:cNvSpPr txBox="1">
            <a:spLocks/>
          </p:cNvSpPr>
          <p:nvPr/>
        </p:nvSpPr>
        <p:spPr bwMode="auto">
          <a:xfrm>
            <a:off x="23326436" y="5153136"/>
            <a:ext cx="9040368" cy="670952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60953" tIns="30476" rIns="60953" bIns="30476">
            <a:spAutoFit/>
          </a:bodyPr>
          <a:lstStyle>
            <a:lvl1pPr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1pPr>
            <a:lvl2pPr marL="742950" indent="-28575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2pPr>
            <a:lvl3pPr marL="11430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3pPr>
            <a:lvl4pPr marL="16002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4pPr>
            <a:lvl5pPr marL="20574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9pPr>
          </a:lstStyle>
          <a:p>
            <a:pPr defTabSz="471488"/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Starting a project will help you focus your learning and give you something to talk about.  You can choose a topic related to your work, or something new you wish to learn or do.  </a:t>
            </a:r>
          </a:p>
          <a:p>
            <a:pPr defTabSz="471488"/>
            <a:endParaRPr lang="en-US" sz="36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  <a:p>
            <a:pPr defTabSz="471488"/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You can get ideas from: (in addition to Search)</a:t>
            </a:r>
          </a:p>
          <a:p>
            <a:pPr marL="571500" indent="-571500" defTabSz="471488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Hackathons and Challenges (live or </a:t>
            </a:r>
            <a:r>
              <a:rPr lang="en-US" sz="3600" dirty="0" err="1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github</a:t>
            </a: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)</a:t>
            </a:r>
          </a:p>
          <a:p>
            <a:pPr marL="571500" indent="-571500" defTabSz="471488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Medium (others write about their projects)</a:t>
            </a:r>
          </a:p>
          <a:p>
            <a:pPr marL="571500" indent="-571500" defTabSz="471488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Books (some outline or suggest projects)</a:t>
            </a:r>
          </a:p>
          <a:p>
            <a:pPr marL="571500" indent="-571500" defTabSz="471488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Company Blogs/Books/Papers (applications)</a:t>
            </a:r>
          </a:p>
          <a:p>
            <a:pPr defTabSz="471488"/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</a:t>
            </a:r>
          </a:p>
          <a:p>
            <a:pPr defTabSz="471488"/>
            <a:endParaRPr lang="en-US" sz="36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  <p:sp>
        <p:nvSpPr>
          <p:cNvPr id="28" name="Text Box 125"/>
          <p:cNvSpPr txBox="1">
            <a:spLocks/>
          </p:cNvSpPr>
          <p:nvPr/>
        </p:nvSpPr>
        <p:spPr bwMode="auto">
          <a:xfrm>
            <a:off x="23429299" y="17413557"/>
            <a:ext cx="9194800" cy="11695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 lIns="60953" tIns="30476" rIns="60953" bIns="30476">
            <a:spAutoFit/>
          </a:bodyPr>
          <a:lstStyle>
            <a:lvl1pPr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1pPr>
            <a:lvl2pPr marL="742950" indent="-28575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2pPr>
            <a:lvl3pPr marL="11430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3pPr>
            <a:lvl4pPr marL="16002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4pPr>
            <a:lvl5pPr marL="2057400" indent="-228600" eaLnBrk="0" hangingPunct="0"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900">
                <a:solidFill>
                  <a:srgbClr val="000000"/>
                </a:solidFill>
                <a:latin typeface="Lucida Grande"/>
                <a:ea typeface="ヒラギノ角ゴ ProN W3"/>
                <a:cs typeface="ヒラギノ角ゴ ProN W3"/>
                <a:sym typeface="Lucida Grande"/>
              </a:defRPr>
            </a:lvl9pPr>
          </a:lstStyle>
          <a:p>
            <a:pPr defTabSz="471488"/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Wikimedia Commons for logos: </a:t>
            </a: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  <a:hlinkClick r:id="rId3" action="ppaction://hlinkfile"/>
              </a:rPr>
              <a:t>QT circuit (</a:t>
            </a:r>
            <a:r>
              <a:rPr lang="en-US" sz="3600" dirty="0" err="1">
                <a:latin typeface="Calibri" panose="020F0502020204030204" pitchFamily="34" charset="0"/>
                <a:ea typeface="Arial" charset="0"/>
                <a:cs typeface="Calibri" panose="020F0502020204030204" pitchFamily="34" charset="0"/>
                <a:hlinkClick r:id="rId3" action="ppaction://hlinkfile"/>
              </a:rPr>
              <a:t>JozumBjada</a:t>
            </a: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  <a:hlinkClick r:id="rId3" action="ppaction://hlinkfile"/>
              </a:rPr>
              <a:t>)</a:t>
            </a: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, </a:t>
            </a: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  <a:hlinkClick r:id="rId4" action="ppaction://hlinkfile"/>
              </a:rPr>
              <a:t> </a:t>
            </a: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  <a:hlinkClick r:id="rId4" action="ppaction://hlinkfile"/>
              </a:rPr>
              <a:t>Bloch Sphere (</a:t>
            </a:r>
            <a:r>
              <a:rPr lang="en-US" sz="3600" dirty="0" err="1">
                <a:latin typeface="Calibri" panose="020F0502020204030204" pitchFamily="34" charset="0"/>
                <a:ea typeface="Arial" charset="0"/>
                <a:cs typeface="Calibri" panose="020F0502020204030204" pitchFamily="34" charset="0"/>
                <a:hlinkClick r:id="rId4" action="ppaction://hlinkfile"/>
              </a:rPr>
              <a:t>Qupybara</a:t>
            </a: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  <a:hlinkClick r:id="rId4" action="ppaction://hlinkfile"/>
              </a:rPr>
              <a:t>)</a:t>
            </a:r>
            <a:endParaRPr lang="en-US" sz="3600" dirty="0">
              <a:latin typeface="Calibri" panose="020F0502020204030204" pitchFamily="34" charset="0"/>
              <a:ea typeface="Arial" charset="0"/>
              <a:cs typeface="Calibri" panose="020F0502020204030204" pitchFamily="34" charset="0"/>
            </a:endParaRPr>
          </a:p>
        </p:txBody>
      </p:sp>
      <p:sp>
        <p:nvSpPr>
          <p:cNvPr id="29" name="Rectangle 8"/>
          <p:cNvSpPr>
            <a:spLocks/>
          </p:cNvSpPr>
          <p:nvPr/>
        </p:nvSpPr>
        <p:spPr bwMode="auto">
          <a:xfrm>
            <a:off x="23378499" y="19127770"/>
            <a:ext cx="9014968" cy="9902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25960" bIns="0" anchor="ctr"/>
          <a:lstStyle/>
          <a:p>
            <a:pPr marL="24341" algn="ctr"/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  <a:sym typeface="Verdana" pitchFamily="34" charset="0"/>
              </a:rPr>
              <a:t>Free How-To Getting-Started Guides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78499" y="20558020"/>
            <a:ext cx="8964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See github.com/orgs/Seattle-Quantum-Computing-Meetup/getting-started/.</a:t>
            </a:r>
          </a:p>
        </p:txBody>
      </p:sp>
      <p:sp>
        <p:nvSpPr>
          <p:cNvPr id="27" name="Rectangle 7"/>
          <p:cNvSpPr>
            <a:spLocks/>
          </p:cNvSpPr>
          <p:nvPr/>
        </p:nvSpPr>
        <p:spPr bwMode="auto">
          <a:xfrm>
            <a:off x="6400800" y="1905000"/>
            <a:ext cx="20116800" cy="104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25960" bIns="0"/>
          <a:lstStyle/>
          <a:p>
            <a:pPr marL="24341" algn="ctr"/>
            <a:r>
              <a:rPr lang="en-US" sz="36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  <a:sym typeface="Verdana" pitchFamily="34" charset="0"/>
              </a:rPr>
              <a:t>Natalie Hawkins (https://www.linkedin.com/in/natalie-hawkins-seattle/)</a:t>
            </a:r>
            <a:r>
              <a:rPr lang="en-US" sz="3600" baseline="300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  <a:sym typeface="Verdana" pitchFamily="34" charset="0"/>
              </a:rPr>
              <a:t>1</a:t>
            </a:r>
          </a:p>
          <a:p>
            <a:pPr marL="24341" algn="ctr"/>
            <a:r>
              <a:rPr lang="en-US" sz="3600" baseline="300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  <a:sym typeface="Verdana" pitchFamily="34" charset="0"/>
              </a:rPr>
              <a:t>1</a:t>
            </a:r>
            <a:r>
              <a:rPr lang="en-US" sz="36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  <a:sym typeface="Verdana" pitchFamily="34" charset="0"/>
              </a:rPr>
              <a:t>Seattle Quantum Computing Meetup (meetup.com/</a:t>
            </a:r>
            <a:r>
              <a:rPr lang="en-US" sz="3600" dirty="0" err="1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  <a:sym typeface="Verdana" pitchFamily="34" charset="0"/>
              </a:rPr>
              <a:t>seattle</a:t>
            </a:r>
            <a:r>
              <a:rPr lang="en-US" sz="3600" dirty="0">
                <a:solidFill>
                  <a:srgbClr val="BFBFBF"/>
                </a:solidFill>
                <a:latin typeface="Arial" panose="020B0604020202020204" pitchFamily="34" charset="0"/>
                <a:cs typeface="Arial" panose="020B0604020202020204" pitchFamily="34" charset="0"/>
                <a:sym typeface="Verdana" pitchFamily="34" charset="0"/>
              </a:rPr>
              <a:t>-quantum-computing-meetup/)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F1CC21-EAF8-4CEB-917F-DC566A3F27E6}"/>
              </a:ext>
            </a:extLst>
          </p:cNvPr>
          <p:cNvSpPr txBox="1"/>
          <p:nvPr/>
        </p:nvSpPr>
        <p:spPr>
          <a:xfrm>
            <a:off x="11878128" y="20319022"/>
            <a:ext cx="9162143" cy="1200329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eaLnBrk="1" hangingPunct="1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For More Q’s and A’s, including individual scenarios, see the Free Guides </a:t>
            </a:r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endParaRPr lang="en-US" sz="3600" dirty="0"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ECA2E8D8-1638-4CA1-A4A7-7E98063EF1B4}"/>
              </a:ext>
            </a:extLst>
          </p:cNvPr>
          <p:cNvSpPr>
            <a:spLocks/>
          </p:cNvSpPr>
          <p:nvPr/>
        </p:nvSpPr>
        <p:spPr bwMode="auto">
          <a:xfrm>
            <a:off x="23378499" y="11016825"/>
            <a:ext cx="9040368" cy="89918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lIns="0" tIns="0" rIns="25960" bIns="0" anchor="ctr"/>
          <a:lstStyle/>
          <a:p>
            <a:pPr marL="24341" algn="ctr"/>
            <a:r>
              <a:rPr lang="en-US" sz="4000" b="1" dirty="0">
                <a:solidFill>
                  <a:srgbClr val="FFFFFF"/>
                </a:solidFill>
                <a:latin typeface="Arial"/>
                <a:cs typeface="Arial"/>
                <a:sym typeface="Verdana" pitchFamily="34" charset="0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99CD25-02FB-4E39-9922-71AAA925F318}"/>
              </a:ext>
            </a:extLst>
          </p:cNvPr>
          <p:cNvSpPr txBox="1"/>
          <p:nvPr/>
        </p:nvSpPr>
        <p:spPr>
          <a:xfrm>
            <a:off x="23326436" y="12305971"/>
            <a:ext cx="90403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71488"/>
            <a:r>
              <a:rPr lang="en-US" sz="36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Helping people </a:t>
            </a: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act on their enthusiasm and interest </a:t>
            </a:r>
            <a:r>
              <a:rPr lang="en-US" sz="3600" b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can really be a win-win-win-win, </a:t>
            </a: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for you, for them, for QC, and for society.  Visit the </a:t>
            </a:r>
            <a:r>
              <a:rPr lang="en-US" sz="3600" dirty="0" err="1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github</a:t>
            </a: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 to find guides to go deeper and to accelerate the journey.  </a:t>
            </a:r>
            <a:r>
              <a:rPr lang="en-US" sz="3600" i="1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Feel free to reach out with ideas, and to join the meetup</a:t>
            </a:r>
            <a:r>
              <a:rPr lang="en-US" sz="3600" dirty="0">
                <a:latin typeface="Calibri" panose="020F0502020204030204" pitchFamily="34" charset="0"/>
                <a:ea typeface="Arial" charset="0"/>
                <a:cs typeface="Calibri" panose="020F0502020204030204" pitchFamily="34" charset="0"/>
              </a:rPr>
              <a:t>.  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3904343-52DC-6738-9F2D-BCCE9D485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1596" y="426051"/>
            <a:ext cx="5322163" cy="2270117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8A342A6F-836B-6A31-810B-775586F403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006355" y="176559"/>
            <a:ext cx="3099245" cy="29292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64F21E6-18E3-ABFA-2AF8-42C07B3C07A2}"/>
              </a:ext>
            </a:extLst>
          </p:cNvPr>
          <p:cNvSpPr txBox="1"/>
          <p:nvPr/>
        </p:nvSpPr>
        <p:spPr>
          <a:xfrm>
            <a:off x="703996" y="19556258"/>
            <a:ext cx="9194800" cy="1754326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eaLnBrk="1" hangingPunct="1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QC content is large.  How can you prioritize?  </a:t>
            </a:r>
          </a:p>
          <a:p>
            <a:pPr algn="ctr" eaLnBrk="1" hangingPunct="1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1) Identify questions to build knowledge </a:t>
            </a:r>
          </a:p>
          <a:p>
            <a:pPr algn="ctr" eaLnBrk="1" hangingPunct="1"/>
            <a:r>
              <a:rPr lang="en-US" sz="3600" dirty="0"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2) Start a project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F81BD"/>
      </a:accent1>
      <a:accent2>
        <a:srgbClr val="333399"/>
      </a:accent2>
      <a:accent3>
        <a:srgbClr val="FFFFFF"/>
      </a:accent3>
      <a:accent4>
        <a:srgbClr val="000000"/>
      </a:accent4>
      <a:accent5>
        <a:srgbClr val="B2C1DB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Lucida Grande"/>
        <a:ea typeface="ヒラギノ角ゴ ProN W3"/>
        <a:cs typeface="ヒラギノ角ゴ ProN W3"/>
      </a:majorFont>
      <a:minorFont>
        <a:latin typeface="Lucida Grande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" charset="0"/>
            <a:ea typeface="ヒラギノ角ゴ ProN W3" charset="-128"/>
            <a:cs typeface="ヒラギノ角ゴ ProN W3" charset="-128"/>
            <a:sym typeface="Lucida Grande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4F81BD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" charset="0"/>
            <a:ea typeface="ヒラギノ角ゴ ProN W3" charset="-128"/>
            <a:cs typeface="ヒラギノ角ゴ ProN W3" charset="-128"/>
            <a:sym typeface="Lucida Grande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7531A0A714B547BDF634A172DC9775" ma:contentTypeVersion="1" ma:contentTypeDescription="Create a new document." ma:contentTypeScope="" ma:versionID="c4c709e69ddfa87ab64db7737409ba26">
  <xsd:schema xmlns:xsd="http://www.w3.org/2001/XMLSchema" xmlns:xs="http://www.w3.org/2001/XMLSchema" xmlns:p="http://schemas.microsoft.com/office/2006/metadata/properties" xmlns:ns3="4da326e6-a785-449c-b4eb-9eb126654edf" targetNamespace="http://schemas.microsoft.com/office/2006/metadata/properties" ma:root="true" ma:fieldsID="ed27e310dc66dfddb8780c6aa3f7c298" ns3:_="">
    <xsd:import namespace="4da326e6-a785-449c-b4eb-9eb126654ed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a326e6-a785-449c-b4eb-9eb126654ed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F8D0D2-77B4-4B2B-8998-82FE74969A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7A784F-D6AE-409F-B1F6-A52B91AED006}">
  <ds:schemaRefs>
    <ds:schemaRef ds:uri="http://schemas.openxmlformats.org/package/2006/metadata/core-properties"/>
    <ds:schemaRef ds:uri="http://purl.org/dc/terms/"/>
    <ds:schemaRef ds:uri="http://purl.org/dc/elements/1.1/"/>
    <ds:schemaRef ds:uri="4da326e6-a785-449c-b4eb-9eb126654edf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DECEE63-B878-497F-A231-59A4D3E084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a326e6-a785-449c-b4eb-9eb126654e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Pages>0</Pages>
  <Words>603</Words>
  <Characters>0</Characters>
  <Application>Microsoft Office PowerPoint</Application>
  <PresentationFormat>Custom</PresentationFormat>
  <Lines>0</Lines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Grande</vt:lpstr>
      <vt:lpstr>Office Theme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Template</dc:title>
  <dc:creator>Andrew Trister</dc:creator>
  <cp:lastModifiedBy>Natalie Hawkins</cp:lastModifiedBy>
  <cp:revision>511</cp:revision>
  <cp:lastPrinted>2010-10-28T03:50:25Z</cp:lastPrinted>
  <dcterms:created xsi:type="dcterms:W3CDTF">2010-10-28T21:43:44Z</dcterms:created>
  <dcterms:modified xsi:type="dcterms:W3CDTF">2025-07-11T06:40:45Z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0x0101001B7531A0A714B547BDF634A172DC9775</vt:lpwstr>
  </property>
  <property fmtid="{D5CDD505-2E9C-101B-9397-08002B2CF9AE}" pid="3" name="IsMyDocuments">
    <vt:bool>true</vt:bool>
  </property>
</Properties>
</file>