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richa.maulina@gmail.com" userId="db687487b8dacb3c" providerId="LiveId" clId="{6190625E-68E6-574B-A3B7-104EA3E4E2E6}"/>
    <pc:docChg chg="undo custSel addSld delSld modSld">
      <pc:chgData name="nricha.maulina@gmail.com" userId="db687487b8dacb3c" providerId="LiveId" clId="{6190625E-68E6-574B-A3B7-104EA3E4E2E6}" dt="2019-03-23T11:51:33.270" v="598" actId="27636"/>
      <pc:docMkLst>
        <pc:docMk/>
      </pc:docMkLst>
      <pc:sldChg chg="modSp">
        <pc:chgData name="nricha.maulina@gmail.com" userId="db687487b8dacb3c" providerId="LiveId" clId="{6190625E-68E6-574B-A3B7-104EA3E4E2E6}" dt="2019-03-23T11:51:33.270" v="598" actId="27636"/>
        <pc:sldMkLst>
          <pc:docMk/>
          <pc:sldMk cId="2938343918" sldId="256"/>
        </pc:sldMkLst>
        <pc:spChg chg="mod">
          <ac:chgData name="nricha.maulina@gmail.com" userId="db687487b8dacb3c" providerId="LiveId" clId="{6190625E-68E6-574B-A3B7-104EA3E4E2E6}" dt="2019-03-23T11:51:33.270" v="598" actId="27636"/>
          <ac:spMkLst>
            <pc:docMk/>
            <pc:sldMk cId="2938343918" sldId="256"/>
            <ac:spMk id="2" creationId="{8ED87352-D9B2-8C44-A636-947F557C3E39}"/>
          </ac:spMkLst>
        </pc:spChg>
        <pc:spChg chg="mod">
          <ac:chgData name="nricha.maulina@gmail.com" userId="db687487b8dacb3c" providerId="LiveId" clId="{6190625E-68E6-574B-A3B7-104EA3E4E2E6}" dt="2019-03-23T11:22:04.462" v="70" actId="20577"/>
          <ac:spMkLst>
            <pc:docMk/>
            <pc:sldMk cId="2938343918" sldId="256"/>
            <ac:spMk id="3" creationId="{CC040282-034D-344C-857B-6E83E7E15C52}"/>
          </ac:spMkLst>
        </pc:spChg>
      </pc:sldChg>
      <pc:sldChg chg="modSp new">
        <pc:chgData name="nricha.maulina@gmail.com" userId="db687487b8dacb3c" providerId="LiveId" clId="{6190625E-68E6-574B-A3B7-104EA3E4E2E6}" dt="2019-03-23T11:50:37.271" v="520" actId="20577"/>
        <pc:sldMkLst>
          <pc:docMk/>
          <pc:sldMk cId="278469931" sldId="257"/>
        </pc:sldMkLst>
        <pc:spChg chg="mod">
          <ac:chgData name="nricha.maulina@gmail.com" userId="db687487b8dacb3c" providerId="LiveId" clId="{6190625E-68E6-574B-A3B7-104EA3E4E2E6}" dt="2019-03-23T11:50:37.271" v="520" actId="20577"/>
          <ac:spMkLst>
            <pc:docMk/>
            <pc:sldMk cId="278469931" sldId="257"/>
            <ac:spMk id="2" creationId="{B27902B8-6EF3-BA4C-B1A1-10EBF7320212}"/>
          </ac:spMkLst>
        </pc:spChg>
        <pc:spChg chg="mod">
          <ac:chgData name="nricha.maulina@gmail.com" userId="db687487b8dacb3c" providerId="LiveId" clId="{6190625E-68E6-574B-A3B7-104EA3E4E2E6}" dt="2019-03-23T11:26:21.274" v="115" actId="22"/>
          <ac:spMkLst>
            <pc:docMk/>
            <pc:sldMk cId="278469931" sldId="257"/>
            <ac:spMk id="3" creationId="{442F11C7-1CBF-1142-BBC4-1CC1FB84D861}"/>
          </ac:spMkLst>
        </pc:spChg>
      </pc:sldChg>
      <pc:sldChg chg="modSp new">
        <pc:chgData name="nricha.maulina@gmail.com" userId="db687487b8dacb3c" providerId="LiveId" clId="{6190625E-68E6-574B-A3B7-104EA3E4E2E6}" dt="2019-03-23T11:50:21.635" v="508" actId="20577"/>
        <pc:sldMkLst>
          <pc:docMk/>
          <pc:sldMk cId="2244371116" sldId="258"/>
        </pc:sldMkLst>
        <pc:spChg chg="mod">
          <ac:chgData name="nricha.maulina@gmail.com" userId="db687487b8dacb3c" providerId="LiveId" clId="{6190625E-68E6-574B-A3B7-104EA3E4E2E6}" dt="2019-03-23T11:50:21.635" v="508" actId="20577"/>
          <ac:spMkLst>
            <pc:docMk/>
            <pc:sldMk cId="2244371116" sldId="258"/>
            <ac:spMk id="2" creationId="{EFAD3DB5-0CA9-6849-9A57-CE832E713B22}"/>
          </ac:spMkLst>
        </pc:spChg>
        <pc:spChg chg="mod">
          <ac:chgData name="nricha.maulina@gmail.com" userId="db687487b8dacb3c" providerId="LiveId" clId="{6190625E-68E6-574B-A3B7-104EA3E4E2E6}" dt="2019-03-23T11:30:53.766" v="172" actId="20577"/>
          <ac:spMkLst>
            <pc:docMk/>
            <pc:sldMk cId="2244371116" sldId="258"/>
            <ac:spMk id="3" creationId="{3BE6BC44-B52A-FC42-8A73-CB71D4491099}"/>
          </ac:spMkLst>
        </pc:spChg>
      </pc:sldChg>
      <pc:sldChg chg="addSp modSp new del">
        <pc:chgData name="nricha.maulina@gmail.com" userId="db687487b8dacb3c" providerId="LiveId" clId="{6190625E-68E6-574B-A3B7-104EA3E4E2E6}" dt="2019-03-23T11:46:33.882" v="391" actId="2696"/>
        <pc:sldMkLst>
          <pc:docMk/>
          <pc:sldMk cId="3956736672" sldId="259"/>
        </pc:sldMkLst>
        <pc:spChg chg="mod">
          <ac:chgData name="nricha.maulina@gmail.com" userId="db687487b8dacb3c" providerId="LiveId" clId="{6190625E-68E6-574B-A3B7-104EA3E4E2E6}" dt="2019-03-23T11:42:30.377" v="347" actId="1076"/>
          <ac:spMkLst>
            <pc:docMk/>
            <pc:sldMk cId="3956736672" sldId="259"/>
            <ac:spMk id="2" creationId="{602BC43F-8738-C644-87CC-8DA25A9538F7}"/>
          </ac:spMkLst>
        </pc:spChg>
        <pc:spChg chg="mod">
          <ac:chgData name="nricha.maulina@gmail.com" userId="db687487b8dacb3c" providerId="LiveId" clId="{6190625E-68E6-574B-A3B7-104EA3E4E2E6}" dt="2019-03-23T11:44:13.170" v="388" actId="1076"/>
          <ac:spMkLst>
            <pc:docMk/>
            <pc:sldMk cId="3956736672" sldId="259"/>
            <ac:spMk id="3" creationId="{2E6C19C5-BE50-AA4B-8E7A-42762590CEF3}"/>
          </ac:spMkLst>
        </pc:spChg>
        <pc:picChg chg="add mod">
          <ac:chgData name="nricha.maulina@gmail.com" userId="db687487b8dacb3c" providerId="LiveId" clId="{6190625E-68E6-574B-A3B7-104EA3E4E2E6}" dt="2019-03-23T11:46:18.811" v="390" actId="1076"/>
          <ac:picMkLst>
            <pc:docMk/>
            <pc:sldMk cId="3956736672" sldId="259"/>
            <ac:picMk id="4" creationId="{C94BE02F-6997-5049-9937-C3E4480AB411}"/>
          </ac:picMkLst>
        </pc:picChg>
      </pc:sldChg>
      <pc:sldChg chg="modSp new">
        <pc:chgData name="nricha.maulina@gmail.com" userId="db687487b8dacb3c" providerId="LiveId" clId="{6190625E-68E6-574B-A3B7-104EA3E4E2E6}" dt="2019-03-23T11:49:21.026" v="459" actId="20577"/>
        <pc:sldMkLst>
          <pc:docMk/>
          <pc:sldMk cId="1924142982" sldId="260"/>
        </pc:sldMkLst>
        <pc:spChg chg="mod">
          <ac:chgData name="nricha.maulina@gmail.com" userId="db687487b8dacb3c" providerId="LiveId" clId="{6190625E-68E6-574B-A3B7-104EA3E4E2E6}" dt="2019-03-23T11:49:21.026" v="459" actId="20577"/>
          <ac:spMkLst>
            <pc:docMk/>
            <pc:sldMk cId="1924142982" sldId="260"/>
            <ac:spMk id="2" creationId="{F2152064-E2BE-3B46-88C4-8BE2F8FD4662}"/>
          </ac:spMkLst>
        </pc:spChg>
        <pc:spChg chg="mod">
          <ac:chgData name="nricha.maulina@gmail.com" userId="db687487b8dacb3c" providerId="LiveId" clId="{6190625E-68E6-574B-A3B7-104EA3E4E2E6}" dt="2019-03-23T11:43:38.481" v="382" actId="20577"/>
          <ac:spMkLst>
            <pc:docMk/>
            <pc:sldMk cId="1924142982" sldId="260"/>
            <ac:spMk id="3" creationId="{9968E618-3049-F746-9B02-FCED78C0E084}"/>
          </ac:spMkLst>
        </pc:spChg>
      </pc:sldChg>
      <pc:sldChg chg="addSp modSp new">
        <pc:chgData name="nricha.maulina@gmail.com" userId="db687487b8dacb3c" providerId="LiveId" clId="{6190625E-68E6-574B-A3B7-104EA3E4E2E6}" dt="2019-03-23T11:50:06.953" v="498" actId="20577"/>
        <pc:sldMkLst>
          <pc:docMk/>
          <pc:sldMk cId="1844183783" sldId="261"/>
        </pc:sldMkLst>
        <pc:spChg chg="mod">
          <ac:chgData name="nricha.maulina@gmail.com" userId="db687487b8dacb3c" providerId="LiveId" clId="{6190625E-68E6-574B-A3B7-104EA3E4E2E6}" dt="2019-03-23T11:50:06.953" v="498" actId="20577"/>
          <ac:spMkLst>
            <pc:docMk/>
            <pc:sldMk cId="1844183783" sldId="261"/>
            <ac:spMk id="2" creationId="{01F351D3-6982-8644-9653-129ADE3FEFE0}"/>
          </ac:spMkLst>
        </pc:spChg>
        <pc:spChg chg="mod">
          <ac:chgData name="nricha.maulina@gmail.com" userId="db687487b8dacb3c" providerId="LiveId" clId="{6190625E-68E6-574B-A3B7-104EA3E4E2E6}" dt="2019-03-23T11:47:26.813" v="421" actId="22"/>
          <ac:spMkLst>
            <pc:docMk/>
            <pc:sldMk cId="1844183783" sldId="261"/>
            <ac:spMk id="3" creationId="{C88723F0-4B3C-CA45-A3B4-2A6637620941}"/>
          </ac:spMkLst>
        </pc:spChg>
        <pc:picChg chg="add mod">
          <ac:chgData name="nricha.maulina@gmail.com" userId="db687487b8dacb3c" providerId="LiveId" clId="{6190625E-68E6-574B-A3B7-104EA3E4E2E6}" dt="2019-03-23T11:47:51.556" v="423" actId="1076"/>
          <ac:picMkLst>
            <pc:docMk/>
            <pc:sldMk cId="1844183783" sldId="261"/>
            <ac:picMk id="4" creationId="{F283F2E6-C15A-3F4B-A046-7A13D033E3C9}"/>
          </ac:picMkLst>
        </pc:picChg>
      </pc:sldChg>
      <pc:sldChg chg="modSp new">
        <pc:chgData name="nricha.maulina@gmail.com" userId="db687487b8dacb3c" providerId="LiveId" clId="{6190625E-68E6-574B-A3B7-104EA3E4E2E6}" dt="2019-03-23T11:49:52.854" v="488" actId="20577"/>
        <pc:sldMkLst>
          <pc:docMk/>
          <pc:sldMk cId="2691495497" sldId="262"/>
        </pc:sldMkLst>
        <pc:spChg chg="mod">
          <ac:chgData name="nricha.maulina@gmail.com" userId="db687487b8dacb3c" providerId="LiveId" clId="{6190625E-68E6-574B-A3B7-104EA3E4E2E6}" dt="2019-03-23T11:49:52.854" v="488" actId="20577"/>
          <ac:spMkLst>
            <pc:docMk/>
            <pc:sldMk cId="2691495497" sldId="262"/>
            <ac:spMk id="2" creationId="{973B7B2E-B309-2A4A-B654-A3B3180AF223}"/>
          </ac:spMkLst>
        </pc:spChg>
        <pc:spChg chg="mod">
          <ac:chgData name="nricha.maulina@gmail.com" userId="db687487b8dacb3c" providerId="LiveId" clId="{6190625E-68E6-574B-A3B7-104EA3E4E2E6}" dt="2019-03-23T11:49:36.164" v="463" actId="27636"/>
          <ac:spMkLst>
            <pc:docMk/>
            <pc:sldMk cId="2691495497" sldId="262"/>
            <ac:spMk id="3" creationId="{B03AA7FC-FA9E-0542-9A2D-D7D30DEAB4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ED87352-D9B2-8C44-A636-947F557C3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/>
              <a:t>INSTALASI, tips dan trik pada python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CC040282-034D-344C-857B-6E83E7E15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/>
              <a:t>Nama : N’RICHA MAULINA SIHOMBING</a:t>
            </a:r>
          </a:p>
          <a:p>
            <a:r>
              <a:rPr lang="id-ID"/>
              <a:t>NPM    : 5B417836</a:t>
            </a:r>
          </a:p>
        </p:txBody>
      </p:sp>
    </p:spTree>
    <p:extLst>
      <p:ext uri="{BB962C8B-B14F-4D97-AF65-F5344CB8AC3E}">
        <p14:creationId xmlns:p14="http://schemas.microsoft.com/office/powerpoint/2010/main" val="293834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27902B8-6EF3-BA4C-B1A1-10EBF732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Cara mendownload Python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42F11C7-1CBF-1142-BBC4-1CC1FB84D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767" y="1837137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File Python interpreter bisa di download dari web resmi Python di </a:t>
            </a:r>
            <a:r>
              <a:rPr lang="id-ID" b="0" i="0" u="none" strike="noStrike">
                <a:solidFill>
                  <a:srgbClr val="2482C1"/>
                </a:solidFill>
                <a:effectLst/>
                <a:latin typeface="Open Sans"/>
                <a:hlinkClick r:id="rId2"/>
              </a:rPr>
              <a:t>www.python.org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. Silahkan buka alamat tersebut lalu klik menu “</a:t>
            </a:r>
            <a:r>
              <a:rPr lang="id-ID" b="1" i="0">
                <a:solidFill>
                  <a:srgbClr val="272727"/>
                </a:solidFill>
                <a:effectLst/>
                <a:latin typeface="Open Sans"/>
              </a:rPr>
              <a:t>Download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” </a:t>
            </a:r>
          </a:p>
          <a:p>
            <a:pPr marL="0" indent="0">
              <a:buNone/>
            </a:pP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Di halaman </a:t>
            </a:r>
            <a:r>
              <a:rPr lang="id-ID" b="1" i="0">
                <a:solidFill>
                  <a:srgbClr val="272727"/>
                </a:solidFill>
                <a:effectLst/>
                <a:latin typeface="Open Sans"/>
              </a:rPr>
              <a:t>Download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, website Python bisa mendeteksi sistem operasi yang kita gunakan. Karena saya menggunakan Windows, maka akan muncul judul “</a:t>
            </a:r>
            <a:r>
              <a:rPr lang="id-ID" b="1" i="0">
                <a:solidFill>
                  <a:srgbClr val="272727"/>
                </a:solidFill>
                <a:effectLst/>
                <a:latin typeface="Open Sans"/>
              </a:rPr>
              <a:t>Download the latest version for Windows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“, yang diikuti dengan tombol “</a:t>
            </a:r>
            <a:r>
              <a:rPr lang="id-ID" b="1" i="0">
                <a:solidFill>
                  <a:srgbClr val="272727"/>
                </a:solidFill>
                <a:effectLst/>
                <a:latin typeface="Open Sans"/>
              </a:rPr>
              <a:t>Download Python 3.7.0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”</a:t>
            </a:r>
          </a:p>
          <a:p>
            <a:pPr marL="0" indent="0">
              <a:buNone/>
            </a:pP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Silahkan klik tombol ini dan proses download akan berlangsung. </a:t>
            </a:r>
            <a:endParaRPr lang="id-ID">
              <a:solidFill>
                <a:srgbClr val="272727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846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FAD3DB5-0CA9-6849-9A57-CE832E71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Cara instalasi python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BE6BC44-B52A-FC42-8A73-CB71D4491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953" y="1997872"/>
            <a:ext cx="9603275" cy="3450613"/>
          </a:xfrm>
        </p:spPr>
        <p:txBody>
          <a:bodyPr/>
          <a:lstStyle/>
          <a:p>
            <a:pPr fontAlgn="base"/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Klik dua kali file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python-3.7.0.exe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fontAlgn="base"/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Selanjutnya akan tampil jendela awal instalasi Python kemudian centang pilihan “</a:t>
            </a:r>
            <a:r>
              <a:rPr lang="id-ID" b="1" i="0">
                <a:solidFill>
                  <a:srgbClr val="272727"/>
                </a:solidFill>
                <a:effectLst/>
                <a:latin typeface="Open Sans"/>
              </a:rPr>
              <a:t>Add Python 3.7 to PATH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” di bagian bawah jendela. Ini berguna agar python interpreter bisa diakses dari lokasi mana saja. Setelah itu klik tombol “</a:t>
            </a:r>
            <a:r>
              <a:rPr lang="id-ID" b="1" i="0">
                <a:solidFill>
                  <a:srgbClr val="272727"/>
                </a:solidFill>
                <a:effectLst/>
                <a:latin typeface="Open Sans"/>
              </a:rPr>
              <a:t>Install Now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”. Proses instalasi akan berlangsung beberapa saat.</a:t>
            </a:r>
          </a:p>
          <a:p>
            <a:pPr fontAlgn="base"/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Setelah selesai, akan tampil jendela “</a:t>
            </a:r>
            <a:r>
              <a:rPr lang="id-ID" b="1" i="0">
                <a:solidFill>
                  <a:srgbClr val="272727"/>
                </a:solidFill>
                <a:effectLst/>
                <a:latin typeface="Open Sans"/>
              </a:rPr>
              <a:t>Setup was successful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“. Langsung saja klik tombol “</a:t>
            </a:r>
            <a:r>
              <a:rPr lang="id-ID" b="1" i="0">
                <a:solidFill>
                  <a:srgbClr val="272727"/>
                </a:solidFill>
                <a:effectLst/>
                <a:latin typeface="Open Sans"/>
              </a:rPr>
              <a:t>Close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“.</a:t>
            </a:r>
          </a:p>
          <a:p>
            <a:pPr fontAlgn="base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437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1F351D3-6982-8644-9653-129ADE3F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Tips dan trik pada python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88723F0-4B3C-CA45-A3B4-2A6637620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298" y="2003826"/>
            <a:ext cx="9603275" cy="3450613"/>
          </a:xfrm>
        </p:spPr>
        <p:txBody>
          <a:bodyPr/>
          <a:lstStyle/>
          <a:p>
            <a:r>
              <a:rPr lang="id-ID"/>
              <a:t>Function( def )</a:t>
            </a:r>
          </a:p>
          <a:p>
            <a:endParaRPr lang="id-ID"/>
          </a:p>
          <a:p>
            <a:r>
              <a:rPr lang="id-ID"/>
              <a:t>Fungsi pada Python, dibuat dengan kata kunci def kemudian diikuti dengan nama fungsinya</a:t>
            </a:r>
          </a:p>
          <a:p>
            <a:endParaRPr lang="id-ID"/>
          </a:p>
          <a:p>
            <a:r>
              <a:rPr lang="id-ID"/>
              <a:t>Contoh : </a:t>
            </a:r>
          </a:p>
          <a:p>
            <a:endParaRPr lang="id-ID"/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F283F2E6-C15A-3F4B-A046-7A13D033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456" y="3806428"/>
            <a:ext cx="61531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8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2152064-E2BE-3B46-88C4-8BE2F8FD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TIPS DAN TRIK PADA PythON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968E618-3049-F746-9B02-FCED78C0E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766" y="1997873"/>
            <a:ext cx="9603275" cy="3450613"/>
          </a:xfrm>
        </p:spPr>
        <p:txBody>
          <a:bodyPr/>
          <a:lstStyle/>
          <a:p>
            <a:r>
              <a:rPr lang="id-ID"/>
              <a:t>Variabel</a:t>
            </a:r>
          </a:p>
          <a:p>
            <a:endParaRPr lang="id-ID"/>
          </a:p>
          <a:p>
            <a:r>
              <a:rPr lang="id-ID"/>
              <a:t>nama = ‘nricha’</a:t>
            </a:r>
          </a:p>
          <a:p>
            <a:r>
              <a:rPr lang="id-ID"/>
              <a:t>nama *= 2</a:t>
            </a:r>
          </a:p>
          <a:p>
            <a:r>
              <a:rPr lang="id-ID"/>
              <a:t>   print(nama)</a:t>
            </a:r>
          </a:p>
          <a:p>
            <a:r>
              <a:rPr lang="id-ID"/>
              <a:t>Output: nrichanricha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414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73B7B2E-B309-2A4A-B654-A3B3180A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Tips dan trik pada python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03AA7FC-FA9E-0542-9A2D-D7D30DEAB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673" y="1991920"/>
            <a:ext cx="9603275" cy="3450613"/>
          </a:xfrm>
        </p:spPr>
        <p:txBody>
          <a:bodyPr>
            <a:normAutofit fontScale="70000" lnSpcReduction="20000"/>
          </a:bodyPr>
          <a:lstStyle/>
          <a:p>
            <a:r>
              <a:rPr lang="id-ID"/>
              <a:t>Array</a:t>
            </a:r>
          </a:p>
          <a:p>
            <a:endParaRPr lang="id-ID"/>
          </a:p>
          <a:p>
            <a:r>
              <a:rPr lang="id-ID"/>
              <a:t>jenis_buah = [‘jeruk', ‘apel', ‘mangga']</a:t>
            </a:r>
          </a:p>
          <a:p>
            <a:r>
              <a:rPr lang="id-ID"/>
              <a:t>Dengan menggunakan for :</a:t>
            </a:r>
          </a:p>
          <a:p>
            <a:r>
              <a:rPr lang="id-ID"/>
              <a:t>for buah in jenis_buah:</a:t>
            </a:r>
          </a:p>
          <a:p>
            <a:r>
              <a:rPr lang="id-ID"/>
              <a:t>print(buah)</a:t>
            </a:r>
          </a:p>
          <a:p>
            <a:endParaRPr lang="id-ID"/>
          </a:p>
          <a:p>
            <a:r>
              <a:rPr lang="id-ID"/>
              <a:t>Dengan menggunakan [ : ]</a:t>
            </a:r>
          </a:p>
          <a:p>
            <a:r>
              <a:rPr lang="id-ID"/>
              <a:t>	print(jenis_buah[0:1])</a:t>
            </a:r>
          </a:p>
          <a:p>
            <a:r>
              <a:rPr lang="id-ID"/>
              <a:t>	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149549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Layar Lebar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6</vt:i4>
      </vt:variant>
    </vt:vector>
  </HeadingPairs>
  <TitlesOfParts>
    <vt:vector size="7" baseType="lpstr">
      <vt:lpstr>Galeri</vt:lpstr>
      <vt:lpstr>INSTALASI, tips dan trik pada python</vt:lpstr>
      <vt:lpstr>Cara mendownload Python</vt:lpstr>
      <vt:lpstr>Cara instalasi python</vt:lpstr>
      <vt:lpstr>Tips dan trik pada python</vt:lpstr>
      <vt:lpstr>TIPS DAN TRIK PADA PythON</vt:lpstr>
      <vt:lpstr>Tips dan trik pada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INSTALASI, tips dan trik pada python</dc:title>
  <dc:creator>nricha.maulina@gmail.com</dc:creator>
  <cp:lastModifiedBy>nricha.maulina@gmail.com</cp:lastModifiedBy>
  <cp:revision>1</cp:revision>
  <dcterms:created xsi:type="dcterms:W3CDTF">2019-03-23T11:21:05Z</dcterms:created>
  <dcterms:modified xsi:type="dcterms:W3CDTF">2019-03-23T11:51:35Z</dcterms:modified>
</cp:coreProperties>
</file>