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58" r:id="rId4"/>
    <p:sldId id="259" r:id="rId5"/>
    <p:sldId id="262" r:id="rId6"/>
    <p:sldId id="263" r:id="rId7"/>
    <p:sldId id="264" r:id="rId8"/>
    <p:sldId id="269" r:id="rId9"/>
    <p:sldId id="266" r:id="rId10"/>
    <p:sldId id="270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887" autoAdjust="0"/>
  </p:normalViewPr>
  <p:slideViewPr>
    <p:cSldViewPr snapToGrid="0">
      <p:cViewPr varScale="1">
        <p:scale>
          <a:sx n="61" d="100"/>
          <a:sy n="61" d="100"/>
        </p:scale>
        <p:origin x="8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e Riggio" userId="07e3b5e255b0cb6d" providerId="LiveId" clId="{2D173FB3-6682-43BE-B2E5-0ED6CB347C89}"/>
    <pc:docChg chg="modSld sldOrd">
      <pc:chgData name="Nicole Riggio" userId="07e3b5e255b0cb6d" providerId="LiveId" clId="{2D173FB3-6682-43BE-B2E5-0ED6CB347C89}" dt="2021-12-14T04:14:16.695" v="1"/>
      <pc:docMkLst>
        <pc:docMk/>
      </pc:docMkLst>
      <pc:sldChg chg="ord">
        <pc:chgData name="Nicole Riggio" userId="07e3b5e255b0cb6d" providerId="LiveId" clId="{2D173FB3-6682-43BE-B2E5-0ED6CB347C89}" dt="2021-12-14T04:14:16.695" v="1"/>
        <pc:sldMkLst>
          <pc:docMk/>
          <pc:sldMk cId="3274363741" sldId="260"/>
        </pc:sldMkLst>
      </pc:sldChg>
    </pc:docChg>
  </pc:docChgLst>
  <pc:docChgLst>
    <pc:chgData name="Nicole Riggio" userId="07e3b5e255b0cb6d" providerId="LiveId" clId="{9CA994BE-A17D-402D-81A5-7FAF5975500A}"/>
    <pc:docChg chg="undo redo custSel addSld delSld modSld sldOrd">
      <pc:chgData name="Nicole Riggio" userId="07e3b5e255b0cb6d" providerId="LiveId" clId="{9CA994BE-A17D-402D-81A5-7FAF5975500A}" dt="2021-12-07T17:47:31.601" v="8546" actId="1076"/>
      <pc:docMkLst>
        <pc:docMk/>
      </pc:docMkLst>
      <pc:sldChg chg="addSp delSp modSp mod setBg modClrScheme chgLayout">
        <pc:chgData name="Nicole Riggio" userId="07e3b5e255b0cb6d" providerId="LiveId" clId="{9CA994BE-A17D-402D-81A5-7FAF5975500A}" dt="2021-12-07T17:45:39.570" v="8543" actId="26606"/>
        <pc:sldMkLst>
          <pc:docMk/>
          <pc:sldMk cId="322951650" sldId="256"/>
        </pc:sldMkLst>
        <pc:spChg chg="mod ord">
          <ac:chgData name="Nicole Riggio" userId="07e3b5e255b0cb6d" providerId="LiveId" clId="{9CA994BE-A17D-402D-81A5-7FAF5975500A}" dt="2021-12-07T17:45:39.570" v="8543" actId="26606"/>
          <ac:spMkLst>
            <pc:docMk/>
            <pc:sldMk cId="322951650" sldId="256"/>
            <ac:spMk id="2" creationId="{10D5837C-84CD-40FD-91F5-3B967FF91033}"/>
          </ac:spMkLst>
        </pc:spChg>
        <pc:spChg chg="mod ord">
          <ac:chgData name="Nicole Riggio" userId="07e3b5e255b0cb6d" providerId="LiveId" clId="{9CA994BE-A17D-402D-81A5-7FAF5975500A}" dt="2021-12-07T17:45:39.570" v="8543" actId="26606"/>
          <ac:spMkLst>
            <pc:docMk/>
            <pc:sldMk cId="322951650" sldId="256"/>
            <ac:spMk id="3" creationId="{FF9E6E25-822D-42C9-B46F-C528F78BE5E9}"/>
          </ac:spMkLst>
        </pc:spChg>
        <pc:spChg chg="mod ord">
          <ac:chgData name="Nicole Riggio" userId="07e3b5e255b0cb6d" providerId="LiveId" clId="{9CA994BE-A17D-402D-81A5-7FAF5975500A}" dt="2021-12-07T17:45:39.570" v="8543" actId="26606"/>
          <ac:spMkLst>
            <pc:docMk/>
            <pc:sldMk cId="322951650" sldId="256"/>
            <ac:spMk id="4" creationId="{FA34C021-6F88-4BE4-BCB9-899FF124166C}"/>
          </ac:spMkLst>
        </pc:spChg>
        <pc:spChg chg="add del">
          <ac:chgData name="Nicole Riggio" userId="07e3b5e255b0cb6d" providerId="LiveId" clId="{9CA994BE-A17D-402D-81A5-7FAF5975500A}" dt="2021-12-07T17:45:39.570" v="8543" actId="26606"/>
          <ac:spMkLst>
            <pc:docMk/>
            <pc:sldMk cId="322951650" sldId="256"/>
            <ac:spMk id="9" creationId="{E9AA9F65-94B8-41A5-A7FF-23D2CFB116BB}"/>
          </ac:spMkLst>
        </pc:spChg>
        <pc:spChg chg="add del">
          <ac:chgData name="Nicole Riggio" userId="07e3b5e255b0cb6d" providerId="LiveId" clId="{9CA994BE-A17D-402D-81A5-7FAF5975500A}" dt="2021-12-07T17:45:39.570" v="8543" actId="26606"/>
          <ac:spMkLst>
            <pc:docMk/>
            <pc:sldMk cId="322951650" sldId="256"/>
            <ac:spMk id="11" creationId="{7E8B0F8E-3F6C-4541-B9C1-774D80A08834}"/>
          </ac:spMkLst>
        </pc:spChg>
        <pc:spChg chg="add del">
          <ac:chgData name="Nicole Riggio" userId="07e3b5e255b0cb6d" providerId="LiveId" clId="{9CA994BE-A17D-402D-81A5-7FAF5975500A}" dt="2021-12-07T17:45:39.570" v="8543" actId="26606"/>
          <ac:spMkLst>
            <pc:docMk/>
            <pc:sldMk cId="322951650" sldId="256"/>
            <ac:spMk id="13" creationId="{7A45F5BC-32D1-41CD-B270-C46F18CA1ACC}"/>
          </ac:spMkLst>
        </pc:spChg>
        <pc:spChg chg="add del">
          <ac:chgData name="Nicole Riggio" userId="07e3b5e255b0cb6d" providerId="LiveId" clId="{9CA994BE-A17D-402D-81A5-7FAF5975500A}" dt="2021-12-07T17:45:39.570" v="8543" actId="26606"/>
          <ac:spMkLst>
            <pc:docMk/>
            <pc:sldMk cId="322951650" sldId="256"/>
            <ac:spMk id="15" creationId="{CE57EE13-72B0-4FFA-ACE1-EBDE89340E47}"/>
          </ac:spMkLst>
        </pc:spChg>
        <pc:spChg chg="add del">
          <ac:chgData name="Nicole Riggio" userId="07e3b5e255b0cb6d" providerId="LiveId" clId="{9CA994BE-A17D-402D-81A5-7FAF5975500A}" dt="2021-12-07T17:45:39.570" v="8543" actId="26606"/>
          <ac:spMkLst>
            <pc:docMk/>
            <pc:sldMk cId="322951650" sldId="256"/>
            <ac:spMk id="17" creationId="{479958C0-67DC-4F86-AA91-C9BB89236733}"/>
          </ac:spMkLst>
        </pc:spChg>
        <pc:spChg chg="add del">
          <ac:chgData name="Nicole Riggio" userId="07e3b5e255b0cb6d" providerId="LiveId" clId="{9CA994BE-A17D-402D-81A5-7FAF5975500A}" dt="2021-12-07T17:45:39.570" v="8543" actId="26606"/>
          <ac:spMkLst>
            <pc:docMk/>
            <pc:sldMk cId="322951650" sldId="256"/>
            <ac:spMk id="19" creationId="{95E1B8D6-5183-4C9D-9631-F5831902ABD5}"/>
          </ac:spMkLst>
        </pc:spChg>
        <pc:spChg chg="add del">
          <ac:chgData name="Nicole Riggio" userId="07e3b5e255b0cb6d" providerId="LiveId" clId="{9CA994BE-A17D-402D-81A5-7FAF5975500A}" dt="2021-12-07T17:45:39.570" v="8543" actId="26606"/>
          <ac:spMkLst>
            <pc:docMk/>
            <pc:sldMk cId="322951650" sldId="256"/>
            <ac:spMk id="21" creationId="{85AA17EB-F169-483D-AF02-A7EC2B2D98CD}"/>
          </ac:spMkLst>
        </pc:spChg>
        <pc:spChg chg="add del">
          <ac:chgData name="Nicole Riggio" userId="07e3b5e255b0cb6d" providerId="LiveId" clId="{9CA994BE-A17D-402D-81A5-7FAF5975500A}" dt="2021-12-07T17:45:39.570" v="8543" actId="26606"/>
          <ac:spMkLst>
            <pc:docMk/>
            <pc:sldMk cId="322951650" sldId="256"/>
            <ac:spMk id="23" creationId="{193E18B0-6B75-4819-8AF4-203AD4E0EAA2}"/>
          </ac:spMkLst>
        </pc:spChg>
      </pc:sldChg>
      <pc:sldChg chg="delSp modSp mod modNotesTx">
        <pc:chgData name="Nicole Riggio" userId="07e3b5e255b0cb6d" providerId="LiveId" clId="{9CA994BE-A17D-402D-81A5-7FAF5975500A}" dt="2021-12-07T11:08:53.929" v="8193" actId="14100"/>
        <pc:sldMkLst>
          <pc:docMk/>
          <pc:sldMk cId="939736903" sldId="258"/>
        </pc:sldMkLst>
        <pc:spChg chg="mod">
          <ac:chgData name="Nicole Riggio" userId="07e3b5e255b0cb6d" providerId="LiveId" clId="{9CA994BE-A17D-402D-81A5-7FAF5975500A}" dt="2021-12-07T11:07:54.661" v="8187"/>
          <ac:spMkLst>
            <pc:docMk/>
            <pc:sldMk cId="939736903" sldId="258"/>
            <ac:spMk id="2" creationId="{40ADB4D0-B0F0-45C2-A914-A645BF6FA26A}"/>
          </ac:spMkLst>
        </pc:spChg>
        <pc:spChg chg="mod">
          <ac:chgData name="Nicole Riggio" userId="07e3b5e255b0cb6d" providerId="LiveId" clId="{9CA994BE-A17D-402D-81A5-7FAF5975500A}" dt="2021-12-07T11:08:53.929" v="8193" actId="14100"/>
          <ac:spMkLst>
            <pc:docMk/>
            <pc:sldMk cId="939736903" sldId="258"/>
            <ac:spMk id="3" creationId="{D3CF616D-2C07-4085-A6C0-AC6EE7CE0E58}"/>
          </ac:spMkLst>
        </pc:spChg>
        <pc:spChg chg="del">
          <ac:chgData name="Nicole Riggio" userId="07e3b5e255b0cb6d" providerId="LiveId" clId="{9CA994BE-A17D-402D-81A5-7FAF5975500A}" dt="2021-12-07T02:57:03.498" v="995" actId="478"/>
          <ac:spMkLst>
            <pc:docMk/>
            <pc:sldMk cId="939736903" sldId="258"/>
            <ac:spMk id="4" creationId="{D0593C62-C7E5-409C-8C92-D32B555BF548}"/>
          </ac:spMkLst>
        </pc:spChg>
        <pc:spChg chg="mod">
          <ac:chgData name="Nicole Riggio" userId="07e3b5e255b0cb6d" providerId="LiveId" clId="{9CA994BE-A17D-402D-81A5-7FAF5975500A}" dt="2021-12-07T11:07:54.661" v="8187"/>
          <ac:spMkLst>
            <pc:docMk/>
            <pc:sldMk cId="939736903" sldId="258"/>
            <ac:spMk id="5" creationId="{1524C4FF-B29F-4B16-AEFA-6EE2B7E03A46}"/>
          </ac:spMkLst>
        </pc:spChg>
      </pc:sldChg>
      <pc:sldChg chg="addSp delSp modSp mod ord modNotesTx">
        <pc:chgData name="Nicole Riggio" userId="07e3b5e255b0cb6d" providerId="LiveId" clId="{9CA994BE-A17D-402D-81A5-7FAF5975500A}" dt="2021-12-07T17:37:31.384" v="8531" actId="1076"/>
        <pc:sldMkLst>
          <pc:docMk/>
          <pc:sldMk cId="1423156090" sldId="259"/>
        </pc:sldMkLst>
        <pc:spChg chg="mod">
          <ac:chgData name="Nicole Riggio" userId="07e3b5e255b0cb6d" providerId="LiveId" clId="{9CA994BE-A17D-402D-81A5-7FAF5975500A}" dt="2021-12-07T11:07:54.661" v="8187"/>
          <ac:spMkLst>
            <pc:docMk/>
            <pc:sldMk cId="1423156090" sldId="259"/>
            <ac:spMk id="2" creationId="{60A847ED-7935-4DD6-88B4-D05BFDC05CFF}"/>
          </ac:spMkLst>
        </pc:spChg>
        <pc:spChg chg="mod">
          <ac:chgData name="Nicole Riggio" userId="07e3b5e255b0cb6d" providerId="LiveId" clId="{9CA994BE-A17D-402D-81A5-7FAF5975500A}" dt="2021-12-07T11:07:54.757" v="8189" actId="27636"/>
          <ac:spMkLst>
            <pc:docMk/>
            <pc:sldMk cId="1423156090" sldId="259"/>
            <ac:spMk id="3" creationId="{DE4C075D-6D7E-4E1B-98B9-60F480C90F2D}"/>
          </ac:spMkLst>
        </pc:spChg>
        <pc:spChg chg="del mod">
          <ac:chgData name="Nicole Riggio" userId="07e3b5e255b0cb6d" providerId="LiveId" clId="{9CA994BE-A17D-402D-81A5-7FAF5975500A}" dt="2021-12-07T10:41:10.777" v="7942" actId="478"/>
          <ac:spMkLst>
            <pc:docMk/>
            <pc:sldMk cId="1423156090" sldId="259"/>
            <ac:spMk id="4" creationId="{05F04A6D-FAB6-4D1C-8DED-8F31580D253B}"/>
          </ac:spMkLst>
        </pc:spChg>
        <pc:spChg chg="mod">
          <ac:chgData name="Nicole Riggio" userId="07e3b5e255b0cb6d" providerId="LiveId" clId="{9CA994BE-A17D-402D-81A5-7FAF5975500A}" dt="2021-12-07T11:07:54.661" v="8187"/>
          <ac:spMkLst>
            <pc:docMk/>
            <pc:sldMk cId="1423156090" sldId="259"/>
            <ac:spMk id="5" creationId="{97E8B84E-1DA8-4A07-A514-8F4D0AAB5E45}"/>
          </ac:spMkLst>
        </pc:spChg>
        <pc:spChg chg="add mod">
          <ac:chgData name="Nicole Riggio" userId="07e3b5e255b0cb6d" providerId="LiveId" clId="{9CA994BE-A17D-402D-81A5-7FAF5975500A}" dt="2021-12-07T17:37:31.384" v="8531" actId="1076"/>
          <ac:spMkLst>
            <pc:docMk/>
            <pc:sldMk cId="1423156090" sldId="259"/>
            <ac:spMk id="6" creationId="{E1E90B33-1B4C-40E7-B7EA-B31A376ADA21}"/>
          </ac:spMkLst>
        </pc:spChg>
        <pc:picChg chg="add del mod">
          <ac:chgData name="Nicole Riggio" userId="07e3b5e255b0cb6d" providerId="LiveId" clId="{9CA994BE-A17D-402D-81A5-7FAF5975500A}" dt="2021-12-07T10:41:22.512" v="7947" actId="478"/>
          <ac:picMkLst>
            <pc:docMk/>
            <pc:sldMk cId="1423156090" sldId="259"/>
            <ac:picMk id="8" creationId="{9E157E08-7EA3-43A5-8519-ECFAD2E07310}"/>
          </ac:picMkLst>
        </pc:picChg>
        <pc:picChg chg="add mod">
          <ac:chgData name="Nicole Riggio" userId="07e3b5e255b0cb6d" providerId="LiveId" clId="{9CA994BE-A17D-402D-81A5-7FAF5975500A}" dt="2021-12-07T11:09:04.960" v="8196" actId="1076"/>
          <ac:picMkLst>
            <pc:docMk/>
            <pc:sldMk cId="1423156090" sldId="259"/>
            <ac:picMk id="10" creationId="{69159FBD-B41C-46D0-899C-5A9CFEF0DE2C}"/>
          </ac:picMkLst>
        </pc:picChg>
      </pc:sldChg>
      <pc:sldChg chg="addSp delSp modSp mod ord modNotesTx">
        <pc:chgData name="Nicole Riggio" userId="07e3b5e255b0cb6d" providerId="LiveId" clId="{9CA994BE-A17D-402D-81A5-7FAF5975500A}" dt="2021-12-07T17:47:31.601" v="8546" actId="1076"/>
        <pc:sldMkLst>
          <pc:docMk/>
          <pc:sldMk cId="3274363741" sldId="260"/>
        </pc:sldMkLst>
        <pc:spChg chg="mod">
          <ac:chgData name="Nicole Riggio" userId="07e3b5e255b0cb6d" providerId="LiveId" clId="{9CA994BE-A17D-402D-81A5-7FAF5975500A}" dt="2021-12-07T11:07:54.661" v="8187"/>
          <ac:spMkLst>
            <pc:docMk/>
            <pc:sldMk cId="3274363741" sldId="260"/>
            <ac:spMk id="2" creationId="{26174C8A-A013-4C61-AFCB-157CB46E3375}"/>
          </ac:spMkLst>
        </pc:spChg>
        <pc:spChg chg="del">
          <ac:chgData name="Nicole Riggio" userId="07e3b5e255b0cb6d" providerId="LiveId" clId="{9CA994BE-A17D-402D-81A5-7FAF5975500A}" dt="2021-12-07T02:50:34.309" v="186" actId="478"/>
          <ac:spMkLst>
            <pc:docMk/>
            <pc:sldMk cId="3274363741" sldId="260"/>
            <ac:spMk id="3" creationId="{3BB17DC9-0430-40D2-BBD8-DF4BF5E295FC}"/>
          </ac:spMkLst>
        </pc:spChg>
        <pc:spChg chg="del">
          <ac:chgData name="Nicole Riggio" userId="07e3b5e255b0cb6d" providerId="LiveId" clId="{9CA994BE-A17D-402D-81A5-7FAF5975500A}" dt="2021-12-07T02:50:25.925" v="182" actId="478"/>
          <ac:spMkLst>
            <pc:docMk/>
            <pc:sldMk cId="3274363741" sldId="260"/>
            <ac:spMk id="4" creationId="{DF67F233-23E1-4F03-8013-876B44C75E84}"/>
          </ac:spMkLst>
        </pc:spChg>
        <pc:spChg chg="mod">
          <ac:chgData name="Nicole Riggio" userId="07e3b5e255b0cb6d" providerId="LiveId" clId="{9CA994BE-A17D-402D-81A5-7FAF5975500A}" dt="2021-12-07T11:07:54.661" v="8187"/>
          <ac:spMkLst>
            <pc:docMk/>
            <pc:sldMk cId="3274363741" sldId="260"/>
            <ac:spMk id="5" creationId="{781EF2F5-B6FC-450A-B775-DB48E0955F34}"/>
          </ac:spMkLst>
        </pc:spChg>
        <pc:picChg chg="add del mod">
          <ac:chgData name="Nicole Riggio" userId="07e3b5e255b0cb6d" providerId="LiveId" clId="{9CA994BE-A17D-402D-81A5-7FAF5975500A}" dt="2021-12-07T02:53:53.952" v="577" actId="478"/>
          <ac:picMkLst>
            <pc:docMk/>
            <pc:sldMk cId="3274363741" sldId="260"/>
            <ac:picMk id="1026" creationId="{3EF8C7CA-2A19-404D-991F-B14B895B965B}"/>
          </ac:picMkLst>
        </pc:picChg>
        <pc:picChg chg="add mod">
          <ac:chgData name="Nicole Riggio" userId="07e3b5e255b0cb6d" providerId="LiveId" clId="{9CA994BE-A17D-402D-81A5-7FAF5975500A}" dt="2021-12-07T17:47:31.601" v="8546" actId="1076"/>
          <ac:picMkLst>
            <pc:docMk/>
            <pc:sldMk cId="3274363741" sldId="260"/>
            <ac:picMk id="1026" creationId="{8699203A-7681-4EC5-9791-D896F90E8D6F}"/>
          </ac:picMkLst>
        </pc:picChg>
        <pc:picChg chg="add del mod">
          <ac:chgData name="Nicole Riggio" userId="07e3b5e255b0cb6d" providerId="LiveId" clId="{9CA994BE-A17D-402D-81A5-7FAF5975500A}" dt="2021-12-07T02:54:11.071" v="580" actId="478"/>
          <ac:picMkLst>
            <pc:docMk/>
            <pc:sldMk cId="3274363741" sldId="260"/>
            <ac:picMk id="1028" creationId="{906A37FB-84D9-419E-A376-6B5D81BFDB87}"/>
          </ac:picMkLst>
        </pc:picChg>
        <pc:picChg chg="add del mod">
          <ac:chgData name="Nicole Riggio" userId="07e3b5e255b0cb6d" providerId="LiveId" clId="{9CA994BE-A17D-402D-81A5-7FAF5975500A}" dt="2021-12-07T03:21:17.264" v="2071" actId="478"/>
          <ac:picMkLst>
            <pc:docMk/>
            <pc:sldMk cId="3274363741" sldId="260"/>
            <ac:picMk id="1030" creationId="{D545BA8F-FD06-422A-97F5-E5553ACF18B8}"/>
          </ac:picMkLst>
        </pc:picChg>
        <pc:picChg chg="add del mod">
          <ac:chgData name="Nicole Riggio" userId="07e3b5e255b0cb6d" providerId="LiveId" clId="{9CA994BE-A17D-402D-81A5-7FAF5975500A}" dt="2021-12-07T17:47:23.811" v="8544" actId="478"/>
          <ac:picMkLst>
            <pc:docMk/>
            <pc:sldMk cId="3274363741" sldId="260"/>
            <ac:picMk id="1032" creationId="{EC74CD80-3C93-4A40-A0B4-D4C5C9D3F349}"/>
          </ac:picMkLst>
        </pc:picChg>
      </pc:sldChg>
      <pc:sldChg chg="addSp delSp modSp del mod">
        <pc:chgData name="Nicole Riggio" userId="07e3b5e255b0cb6d" providerId="LiveId" clId="{9CA994BE-A17D-402D-81A5-7FAF5975500A}" dt="2021-12-07T04:20:00.963" v="3735" actId="47"/>
        <pc:sldMkLst>
          <pc:docMk/>
          <pc:sldMk cId="3308761681" sldId="261"/>
        </pc:sldMkLst>
        <pc:spChg chg="mod">
          <ac:chgData name="Nicole Riggio" userId="07e3b5e255b0cb6d" providerId="LiveId" clId="{9CA994BE-A17D-402D-81A5-7FAF5975500A}" dt="2021-12-07T04:04:42.096" v="3561" actId="20577"/>
          <ac:spMkLst>
            <pc:docMk/>
            <pc:sldMk cId="3308761681" sldId="261"/>
            <ac:spMk id="2" creationId="{82F451E6-8441-4AC3-B1FA-E9F24283ACD3}"/>
          </ac:spMkLst>
        </pc:spChg>
        <pc:spChg chg="mod">
          <ac:chgData name="Nicole Riggio" userId="07e3b5e255b0cb6d" providerId="LiveId" clId="{9CA994BE-A17D-402D-81A5-7FAF5975500A}" dt="2021-12-07T04:04:44.451" v="3562" actId="20577"/>
          <ac:spMkLst>
            <pc:docMk/>
            <pc:sldMk cId="3308761681" sldId="261"/>
            <ac:spMk id="3" creationId="{F10A7B09-7C06-4A69-B745-5065294B33C2}"/>
          </ac:spMkLst>
        </pc:spChg>
        <pc:spChg chg="del">
          <ac:chgData name="Nicole Riggio" userId="07e3b5e255b0cb6d" providerId="LiveId" clId="{9CA994BE-A17D-402D-81A5-7FAF5975500A}" dt="2021-12-07T03:38:25.117" v="2656" actId="3680"/>
          <ac:spMkLst>
            <pc:docMk/>
            <pc:sldMk cId="3308761681" sldId="261"/>
            <ac:spMk id="4" creationId="{50EC378B-2E01-4394-A665-F0611CB879BC}"/>
          </ac:spMkLst>
        </pc:spChg>
        <pc:spChg chg="add del mod">
          <ac:chgData name="Nicole Riggio" userId="07e3b5e255b0cb6d" providerId="LiveId" clId="{9CA994BE-A17D-402D-81A5-7FAF5975500A}" dt="2021-12-07T03:44:22.667" v="2901" actId="478"/>
          <ac:spMkLst>
            <pc:docMk/>
            <pc:sldMk cId="3308761681" sldId="261"/>
            <ac:spMk id="9" creationId="{47E77AB6-E4F3-40B6-B0D0-D84FFE2835C2}"/>
          </ac:spMkLst>
        </pc:spChg>
        <pc:graphicFrameChg chg="add del mod ord modGraphic">
          <ac:chgData name="Nicole Riggio" userId="07e3b5e255b0cb6d" providerId="LiveId" clId="{9CA994BE-A17D-402D-81A5-7FAF5975500A}" dt="2021-12-07T03:40:52.962" v="2774" actId="478"/>
          <ac:graphicFrameMkLst>
            <pc:docMk/>
            <pc:sldMk cId="3308761681" sldId="261"/>
            <ac:graphicFrameMk id="6" creationId="{C7C02DFF-8743-48FE-B564-8E505F42CC6B}"/>
          </ac:graphicFrameMkLst>
        </pc:graphicFrameChg>
        <pc:graphicFrameChg chg="add del mod modGraphic">
          <ac:chgData name="Nicole Riggio" userId="07e3b5e255b0cb6d" providerId="LiveId" clId="{9CA994BE-A17D-402D-81A5-7FAF5975500A}" dt="2021-12-07T03:44:27.295" v="2902" actId="21"/>
          <ac:graphicFrameMkLst>
            <pc:docMk/>
            <pc:sldMk cId="3308761681" sldId="261"/>
            <ac:graphicFrameMk id="7" creationId="{9764F87A-8A0D-460E-B01C-7A8272AC6442}"/>
          </ac:graphicFrameMkLst>
        </pc:graphicFrameChg>
      </pc:sldChg>
      <pc:sldChg chg="addSp delSp modSp mod ord">
        <pc:chgData name="Nicole Riggio" userId="07e3b5e255b0cb6d" providerId="LiveId" clId="{9CA994BE-A17D-402D-81A5-7FAF5975500A}" dt="2021-12-07T17:37:25.034" v="8530" actId="1076"/>
        <pc:sldMkLst>
          <pc:docMk/>
          <pc:sldMk cId="3137127546" sldId="262"/>
        </pc:sldMkLst>
        <pc:spChg chg="mod">
          <ac:chgData name="Nicole Riggio" userId="07e3b5e255b0cb6d" providerId="LiveId" clId="{9CA994BE-A17D-402D-81A5-7FAF5975500A}" dt="2021-12-07T11:07:54.661" v="8187"/>
          <ac:spMkLst>
            <pc:docMk/>
            <pc:sldMk cId="3137127546" sldId="262"/>
            <ac:spMk id="2" creationId="{E5A4CE55-64B0-4CA7-8F76-345F3C8232B4}"/>
          </ac:spMkLst>
        </pc:spChg>
        <pc:spChg chg="mod">
          <ac:chgData name="Nicole Riggio" userId="07e3b5e255b0cb6d" providerId="LiveId" clId="{9CA994BE-A17D-402D-81A5-7FAF5975500A}" dt="2021-12-07T11:11:05.476" v="8235" actId="27107"/>
          <ac:spMkLst>
            <pc:docMk/>
            <pc:sldMk cId="3137127546" sldId="262"/>
            <ac:spMk id="3" creationId="{A43DF5C1-3FD2-4E50-BFF9-57308527A175}"/>
          </ac:spMkLst>
        </pc:spChg>
        <pc:spChg chg="del">
          <ac:chgData name="Nicole Riggio" userId="07e3b5e255b0cb6d" providerId="LiveId" clId="{9CA994BE-A17D-402D-81A5-7FAF5975500A}" dt="2021-12-07T03:10:34.034" v="1572" actId="478"/>
          <ac:spMkLst>
            <pc:docMk/>
            <pc:sldMk cId="3137127546" sldId="262"/>
            <ac:spMk id="4" creationId="{E8DC68B8-0207-42F5-8991-62F770BE95B3}"/>
          </ac:spMkLst>
        </pc:spChg>
        <pc:spChg chg="mod">
          <ac:chgData name="Nicole Riggio" userId="07e3b5e255b0cb6d" providerId="LiveId" clId="{9CA994BE-A17D-402D-81A5-7FAF5975500A}" dt="2021-12-07T11:07:54.661" v="8187"/>
          <ac:spMkLst>
            <pc:docMk/>
            <pc:sldMk cId="3137127546" sldId="262"/>
            <ac:spMk id="5" creationId="{840B5856-CFB8-4AB8-8777-3AB0BE8375B2}"/>
          </ac:spMkLst>
        </pc:spChg>
        <pc:spChg chg="add mod">
          <ac:chgData name="Nicole Riggio" userId="07e3b5e255b0cb6d" providerId="LiveId" clId="{9CA994BE-A17D-402D-81A5-7FAF5975500A}" dt="2021-12-07T17:37:25.034" v="8530" actId="1076"/>
          <ac:spMkLst>
            <pc:docMk/>
            <pc:sldMk cId="3137127546" sldId="262"/>
            <ac:spMk id="7" creationId="{AFE2BDDA-E68F-4B6A-979B-7EC69BAE12B8}"/>
          </ac:spMkLst>
        </pc:spChg>
      </pc:sldChg>
      <pc:sldChg chg="addSp delSp modSp mod modNotesTx">
        <pc:chgData name="Nicole Riggio" userId="07e3b5e255b0cb6d" providerId="LiveId" clId="{9CA994BE-A17D-402D-81A5-7FAF5975500A}" dt="2021-12-07T17:37:37.373" v="8532" actId="1076"/>
        <pc:sldMkLst>
          <pc:docMk/>
          <pc:sldMk cId="1987968727" sldId="263"/>
        </pc:sldMkLst>
        <pc:spChg chg="mod">
          <ac:chgData name="Nicole Riggio" userId="07e3b5e255b0cb6d" providerId="LiveId" clId="{9CA994BE-A17D-402D-81A5-7FAF5975500A}" dt="2021-12-07T11:07:54.661" v="8187"/>
          <ac:spMkLst>
            <pc:docMk/>
            <pc:sldMk cId="1987968727" sldId="263"/>
            <ac:spMk id="2" creationId="{1900701B-3849-44C4-9F30-50D9CCC2395B}"/>
          </ac:spMkLst>
        </pc:spChg>
        <pc:spChg chg="del">
          <ac:chgData name="Nicole Riggio" userId="07e3b5e255b0cb6d" providerId="LiveId" clId="{9CA994BE-A17D-402D-81A5-7FAF5975500A}" dt="2021-12-07T03:26:20.146" v="2088" actId="478"/>
          <ac:spMkLst>
            <pc:docMk/>
            <pc:sldMk cId="1987968727" sldId="263"/>
            <ac:spMk id="3" creationId="{E6D042EF-1F16-470A-AFC5-758A040937E6}"/>
          </ac:spMkLst>
        </pc:spChg>
        <pc:spChg chg="add del mod">
          <ac:chgData name="Nicole Riggio" userId="07e3b5e255b0cb6d" providerId="LiveId" clId="{9CA994BE-A17D-402D-81A5-7FAF5975500A}" dt="2021-12-07T10:49:53.423" v="8028"/>
          <ac:spMkLst>
            <pc:docMk/>
            <pc:sldMk cId="1987968727" sldId="263"/>
            <ac:spMk id="4" creationId="{BD1DA282-6197-480E-87C4-31D80A8803DD}"/>
          </ac:spMkLst>
        </pc:spChg>
        <pc:spChg chg="mod">
          <ac:chgData name="Nicole Riggio" userId="07e3b5e255b0cb6d" providerId="LiveId" clId="{9CA994BE-A17D-402D-81A5-7FAF5975500A}" dt="2021-12-07T11:07:54.661" v="8187"/>
          <ac:spMkLst>
            <pc:docMk/>
            <pc:sldMk cId="1987968727" sldId="263"/>
            <ac:spMk id="5" creationId="{1D15B42B-503E-476F-8AEE-7F61F1FA5B26}"/>
          </ac:spMkLst>
        </pc:spChg>
        <pc:spChg chg="add mod">
          <ac:chgData name="Nicole Riggio" userId="07e3b5e255b0cb6d" providerId="LiveId" clId="{9CA994BE-A17D-402D-81A5-7FAF5975500A}" dt="2021-12-07T17:37:37.373" v="8532" actId="1076"/>
          <ac:spMkLst>
            <pc:docMk/>
            <pc:sldMk cId="1987968727" sldId="263"/>
            <ac:spMk id="11" creationId="{8E6FA9E5-A6D5-49E2-B96A-9C9183BF5580}"/>
          </ac:spMkLst>
        </pc:spChg>
        <pc:picChg chg="add del mod">
          <ac:chgData name="Nicole Riggio" userId="07e3b5e255b0cb6d" providerId="LiveId" clId="{9CA994BE-A17D-402D-81A5-7FAF5975500A}" dt="2021-12-07T03:26:16.993" v="2086"/>
          <ac:picMkLst>
            <pc:docMk/>
            <pc:sldMk cId="1987968727" sldId="263"/>
            <ac:picMk id="2050" creationId="{AD688FD7-D707-4E86-8D7E-02838A7B718B}"/>
          </ac:picMkLst>
        </pc:picChg>
        <pc:picChg chg="add del mod">
          <ac:chgData name="Nicole Riggio" userId="07e3b5e255b0cb6d" providerId="LiveId" clId="{9CA994BE-A17D-402D-81A5-7FAF5975500A}" dt="2021-12-07T03:26:15.471" v="2082"/>
          <ac:picMkLst>
            <pc:docMk/>
            <pc:sldMk cId="1987968727" sldId="263"/>
            <ac:picMk id="2052" creationId="{27EAABF5-D226-44D6-AF8F-678B97019145}"/>
          </ac:picMkLst>
        </pc:picChg>
        <pc:picChg chg="add del mod">
          <ac:chgData name="Nicole Riggio" userId="07e3b5e255b0cb6d" providerId="LiveId" clId="{9CA994BE-A17D-402D-81A5-7FAF5975500A}" dt="2021-12-07T03:29:21.318" v="2310" actId="478"/>
          <ac:picMkLst>
            <pc:docMk/>
            <pc:sldMk cId="1987968727" sldId="263"/>
            <ac:picMk id="2054" creationId="{93E2F8E4-9B95-488A-8AC2-F27D5BDD19BF}"/>
          </ac:picMkLst>
        </pc:picChg>
        <pc:picChg chg="add del mod">
          <ac:chgData name="Nicole Riggio" userId="07e3b5e255b0cb6d" providerId="LiveId" clId="{9CA994BE-A17D-402D-81A5-7FAF5975500A}" dt="2021-12-07T03:31:34.220" v="2453" actId="478"/>
          <ac:picMkLst>
            <pc:docMk/>
            <pc:sldMk cId="1987968727" sldId="263"/>
            <ac:picMk id="2056" creationId="{CB73117A-44C0-45A6-8D50-7833AD97293C}"/>
          </ac:picMkLst>
        </pc:picChg>
        <pc:picChg chg="add mod">
          <ac:chgData name="Nicole Riggio" userId="07e3b5e255b0cb6d" providerId="LiveId" clId="{9CA994BE-A17D-402D-81A5-7FAF5975500A}" dt="2021-12-07T11:09:15.320" v="8197" actId="1076"/>
          <ac:picMkLst>
            <pc:docMk/>
            <pc:sldMk cId="1987968727" sldId="263"/>
            <ac:picMk id="2058" creationId="{FB0E3A33-9C1F-47C6-B61A-F52BF44F8A04}"/>
          </ac:picMkLst>
        </pc:picChg>
      </pc:sldChg>
      <pc:sldChg chg="addSp delSp modSp mod">
        <pc:chgData name="Nicole Riggio" userId="07e3b5e255b0cb6d" providerId="LiveId" clId="{9CA994BE-A17D-402D-81A5-7FAF5975500A}" dt="2021-12-07T11:09:49.402" v="8222" actId="1076"/>
        <pc:sldMkLst>
          <pc:docMk/>
          <pc:sldMk cId="405101106" sldId="264"/>
        </pc:sldMkLst>
        <pc:spChg chg="mod">
          <ac:chgData name="Nicole Riggio" userId="07e3b5e255b0cb6d" providerId="LiveId" clId="{9CA994BE-A17D-402D-81A5-7FAF5975500A}" dt="2021-12-07T11:07:54.661" v="8187"/>
          <ac:spMkLst>
            <pc:docMk/>
            <pc:sldMk cId="405101106" sldId="264"/>
            <ac:spMk id="2" creationId="{80468A85-C75A-45B8-8842-2EED02258C4C}"/>
          </ac:spMkLst>
        </pc:spChg>
        <pc:spChg chg="mod">
          <ac:chgData name="Nicole Riggio" userId="07e3b5e255b0cb6d" providerId="LiveId" clId="{9CA994BE-A17D-402D-81A5-7FAF5975500A}" dt="2021-12-07T11:07:54.661" v="8187"/>
          <ac:spMkLst>
            <pc:docMk/>
            <pc:sldMk cId="405101106" sldId="264"/>
            <ac:spMk id="3" creationId="{00C169CB-2017-42E7-848C-00BE72E6952E}"/>
          </ac:spMkLst>
        </pc:spChg>
        <pc:spChg chg="del mod">
          <ac:chgData name="Nicole Riggio" userId="07e3b5e255b0cb6d" providerId="LiveId" clId="{9CA994BE-A17D-402D-81A5-7FAF5975500A}" dt="2021-12-07T03:44:52.153" v="2919"/>
          <ac:spMkLst>
            <pc:docMk/>
            <pc:sldMk cId="405101106" sldId="264"/>
            <ac:spMk id="4" creationId="{1BC3AFDB-7877-4FB7-B1CB-31FF87D9724E}"/>
          </ac:spMkLst>
        </pc:spChg>
        <pc:spChg chg="mod">
          <ac:chgData name="Nicole Riggio" userId="07e3b5e255b0cb6d" providerId="LiveId" clId="{9CA994BE-A17D-402D-81A5-7FAF5975500A}" dt="2021-12-07T11:07:54.661" v="8187"/>
          <ac:spMkLst>
            <pc:docMk/>
            <pc:sldMk cId="405101106" sldId="264"/>
            <ac:spMk id="5" creationId="{6D169470-26A4-4CC1-890F-8E9CAC753E29}"/>
          </ac:spMkLst>
        </pc:spChg>
        <pc:graphicFrameChg chg="add mod modGraphic">
          <ac:chgData name="Nicole Riggio" userId="07e3b5e255b0cb6d" providerId="LiveId" clId="{9CA994BE-A17D-402D-81A5-7FAF5975500A}" dt="2021-12-07T11:09:49.402" v="8222" actId="1076"/>
          <ac:graphicFrameMkLst>
            <pc:docMk/>
            <pc:sldMk cId="405101106" sldId="264"/>
            <ac:graphicFrameMk id="6" creationId="{32C1C074-6277-411B-9452-0816378A94BF}"/>
          </ac:graphicFrameMkLst>
        </pc:graphicFrameChg>
        <pc:graphicFrameChg chg="add mod modGraphic">
          <ac:chgData name="Nicole Riggio" userId="07e3b5e255b0cb6d" providerId="LiveId" clId="{9CA994BE-A17D-402D-81A5-7FAF5975500A}" dt="2021-12-07T11:09:43.975" v="8220" actId="1076"/>
          <ac:graphicFrameMkLst>
            <pc:docMk/>
            <pc:sldMk cId="405101106" sldId="264"/>
            <ac:graphicFrameMk id="7" creationId="{C3FF1293-9F60-498D-8A84-FE6296A44E97}"/>
          </ac:graphicFrameMkLst>
        </pc:graphicFrameChg>
      </pc:sldChg>
      <pc:sldChg chg="addSp delSp modSp del mod ord modNotesTx">
        <pc:chgData name="Nicole Riggio" userId="07e3b5e255b0cb6d" providerId="LiveId" clId="{9CA994BE-A17D-402D-81A5-7FAF5975500A}" dt="2021-12-07T10:37:27.886" v="7741" actId="47"/>
        <pc:sldMkLst>
          <pc:docMk/>
          <pc:sldMk cId="1851373999" sldId="265"/>
        </pc:sldMkLst>
        <pc:spChg chg="mod">
          <ac:chgData name="Nicole Riggio" userId="07e3b5e255b0cb6d" providerId="LiveId" clId="{9CA994BE-A17D-402D-81A5-7FAF5975500A}" dt="2021-12-07T10:36:17.527" v="7684" actId="20577"/>
          <ac:spMkLst>
            <pc:docMk/>
            <pc:sldMk cId="1851373999" sldId="265"/>
            <ac:spMk id="2" creationId="{8DA8102A-5661-4762-A3DA-DE62A8F9F831}"/>
          </ac:spMkLst>
        </pc:spChg>
        <pc:spChg chg="del">
          <ac:chgData name="Nicole Riggio" userId="07e3b5e255b0cb6d" providerId="LiveId" clId="{9CA994BE-A17D-402D-81A5-7FAF5975500A}" dt="2021-12-07T04:37:15.779" v="4093" actId="478"/>
          <ac:spMkLst>
            <pc:docMk/>
            <pc:sldMk cId="1851373999" sldId="265"/>
            <ac:spMk id="3" creationId="{CBA6E8E6-14D7-4E72-87FE-4AEF00BD6FAE}"/>
          </ac:spMkLst>
        </pc:spChg>
        <pc:spChg chg="del">
          <ac:chgData name="Nicole Riggio" userId="07e3b5e255b0cb6d" providerId="LiveId" clId="{9CA994BE-A17D-402D-81A5-7FAF5975500A}" dt="2021-12-07T04:37:17.935" v="4094" actId="478"/>
          <ac:spMkLst>
            <pc:docMk/>
            <pc:sldMk cId="1851373999" sldId="265"/>
            <ac:spMk id="4" creationId="{4C697911-7676-4D88-BCDA-B7937701329F}"/>
          </ac:spMkLst>
        </pc:spChg>
        <pc:spChg chg="add mod">
          <ac:chgData name="Nicole Riggio" userId="07e3b5e255b0cb6d" providerId="LiveId" clId="{9CA994BE-A17D-402D-81A5-7FAF5975500A}" dt="2021-12-07T10:36:02.149" v="7681" actId="1076"/>
          <ac:spMkLst>
            <pc:docMk/>
            <pc:sldMk cId="1851373999" sldId="265"/>
            <ac:spMk id="12" creationId="{AFC6B313-2CD7-4D9A-801E-BEA93E744369}"/>
          </ac:spMkLst>
        </pc:spChg>
        <pc:picChg chg="add del mod">
          <ac:chgData name="Nicole Riggio" userId="07e3b5e255b0cb6d" providerId="LiveId" clId="{9CA994BE-A17D-402D-81A5-7FAF5975500A}" dt="2021-12-07T04:37:45.290" v="4098" actId="478"/>
          <ac:picMkLst>
            <pc:docMk/>
            <pc:sldMk cId="1851373999" sldId="265"/>
            <ac:picMk id="4098" creationId="{4044B085-CF54-4C11-A9D3-F042F42D75E6}"/>
          </ac:picMkLst>
        </pc:picChg>
        <pc:picChg chg="add del mod">
          <ac:chgData name="Nicole Riggio" userId="07e3b5e255b0cb6d" providerId="LiveId" clId="{9CA994BE-A17D-402D-81A5-7FAF5975500A}" dt="2021-12-07T04:38:35.667" v="4101" actId="478"/>
          <ac:picMkLst>
            <pc:docMk/>
            <pc:sldMk cId="1851373999" sldId="265"/>
            <ac:picMk id="4100" creationId="{EF29D473-6F79-49E1-B86D-4137BA8039AC}"/>
          </ac:picMkLst>
        </pc:picChg>
        <pc:picChg chg="add del mod">
          <ac:chgData name="Nicole Riggio" userId="07e3b5e255b0cb6d" providerId="LiveId" clId="{9CA994BE-A17D-402D-81A5-7FAF5975500A}" dt="2021-12-07T04:39:26.100" v="4109" actId="478"/>
          <ac:picMkLst>
            <pc:docMk/>
            <pc:sldMk cId="1851373999" sldId="265"/>
            <ac:picMk id="4102" creationId="{ADA3CADB-7358-4996-9E42-DE64B138E414}"/>
          </ac:picMkLst>
        </pc:picChg>
        <pc:picChg chg="add del mod">
          <ac:chgData name="Nicole Riggio" userId="07e3b5e255b0cb6d" providerId="LiveId" clId="{9CA994BE-A17D-402D-81A5-7FAF5975500A}" dt="2021-12-07T04:40:31.810" v="4252" actId="478"/>
          <ac:picMkLst>
            <pc:docMk/>
            <pc:sldMk cId="1851373999" sldId="265"/>
            <ac:picMk id="4104" creationId="{42C274BD-AD0C-4DF6-A8D6-D310EC9480AD}"/>
          </ac:picMkLst>
        </pc:picChg>
        <pc:picChg chg="add del mod">
          <ac:chgData name="Nicole Riggio" userId="07e3b5e255b0cb6d" providerId="LiveId" clId="{9CA994BE-A17D-402D-81A5-7FAF5975500A}" dt="2021-12-07T04:42:21.596" v="4438" actId="478"/>
          <ac:picMkLst>
            <pc:docMk/>
            <pc:sldMk cId="1851373999" sldId="265"/>
            <ac:picMk id="4106" creationId="{DE67D85A-6F3B-4733-8823-994F07C4B959}"/>
          </ac:picMkLst>
        </pc:picChg>
        <pc:picChg chg="add mod">
          <ac:chgData name="Nicole Riggio" userId="07e3b5e255b0cb6d" providerId="LiveId" clId="{9CA994BE-A17D-402D-81A5-7FAF5975500A}" dt="2021-12-07T10:36:06.087" v="7682" actId="1076"/>
          <ac:picMkLst>
            <pc:docMk/>
            <pc:sldMk cId="1851373999" sldId="265"/>
            <ac:picMk id="4108" creationId="{44DEAE0E-CE7F-4857-B929-40564BC4EC7C}"/>
          </ac:picMkLst>
        </pc:picChg>
      </pc:sldChg>
      <pc:sldChg chg="addSp delSp modSp mod ord modNotesTx">
        <pc:chgData name="Nicole Riggio" userId="07e3b5e255b0cb6d" providerId="LiveId" clId="{9CA994BE-A17D-402D-81A5-7FAF5975500A}" dt="2021-12-07T17:37:56.982" v="8534" actId="1076"/>
        <pc:sldMkLst>
          <pc:docMk/>
          <pc:sldMk cId="2121044026" sldId="266"/>
        </pc:sldMkLst>
        <pc:spChg chg="mod">
          <ac:chgData name="Nicole Riggio" userId="07e3b5e255b0cb6d" providerId="LiveId" clId="{9CA994BE-A17D-402D-81A5-7FAF5975500A}" dt="2021-12-07T11:07:54.661" v="8187"/>
          <ac:spMkLst>
            <pc:docMk/>
            <pc:sldMk cId="2121044026" sldId="266"/>
            <ac:spMk id="2" creationId="{91579C48-70AE-4B6A-A8AD-7548A4CBAD54}"/>
          </ac:spMkLst>
        </pc:spChg>
        <pc:spChg chg="mod">
          <ac:chgData name="Nicole Riggio" userId="07e3b5e255b0cb6d" providerId="LiveId" clId="{9CA994BE-A17D-402D-81A5-7FAF5975500A}" dt="2021-12-07T05:21:11.801" v="6063" actId="20577"/>
          <ac:spMkLst>
            <pc:docMk/>
            <pc:sldMk cId="2121044026" sldId="266"/>
            <ac:spMk id="3" creationId="{F0360B79-B5E4-4DFC-AE67-BACA4C79F47F}"/>
          </ac:spMkLst>
        </pc:spChg>
        <pc:spChg chg="del">
          <ac:chgData name="Nicole Riggio" userId="07e3b5e255b0cb6d" providerId="LiveId" clId="{9CA994BE-A17D-402D-81A5-7FAF5975500A}" dt="2021-12-07T05:06:12.064" v="5045" actId="478"/>
          <ac:spMkLst>
            <pc:docMk/>
            <pc:sldMk cId="2121044026" sldId="266"/>
            <ac:spMk id="4" creationId="{CBC20993-9526-4373-AEE2-AF4F0219BA6F}"/>
          </ac:spMkLst>
        </pc:spChg>
        <pc:spChg chg="mod">
          <ac:chgData name="Nicole Riggio" userId="07e3b5e255b0cb6d" providerId="LiveId" clId="{9CA994BE-A17D-402D-81A5-7FAF5975500A}" dt="2021-12-07T11:07:54.661" v="8187"/>
          <ac:spMkLst>
            <pc:docMk/>
            <pc:sldMk cId="2121044026" sldId="266"/>
            <ac:spMk id="5" creationId="{4D2CAA32-B1F1-484A-AFF5-5092F5C96812}"/>
          </ac:spMkLst>
        </pc:spChg>
        <pc:spChg chg="add mod">
          <ac:chgData name="Nicole Riggio" userId="07e3b5e255b0cb6d" providerId="LiveId" clId="{9CA994BE-A17D-402D-81A5-7FAF5975500A}" dt="2021-12-07T17:37:56.982" v="8534" actId="1076"/>
          <ac:spMkLst>
            <pc:docMk/>
            <pc:sldMk cId="2121044026" sldId="266"/>
            <ac:spMk id="6" creationId="{100EB30E-EBB0-4DA1-826F-E424E766C8FB}"/>
          </ac:spMkLst>
        </pc:spChg>
      </pc:sldChg>
      <pc:sldChg chg="addSp delSp modSp mod modNotesTx">
        <pc:chgData name="Nicole Riggio" userId="07e3b5e255b0cb6d" providerId="LiveId" clId="{9CA994BE-A17D-402D-81A5-7FAF5975500A}" dt="2021-12-07T11:13:01.636" v="8376" actId="20577"/>
        <pc:sldMkLst>
          <pc:docMk/>
          <pc:sldMk cId="2585890824" sldId="267"/>
        </pc:sldMkLst>
        <pc:spChg chg="mod">
          <ac:chgData name="Nicole Riggio" userId="07e3b5e255b0cb6d" providerId="LiveId" clId="{9CA994BE-A17D-402D-81A5-7FAF5975500A}" dt="2021-12-07T11:07:54.661" v="8187"/>
          <ac:spMkLst>
            <pc:docMk/>
            <pc:sldMk cId="2585890824" sldId="267"/>
            <ac:spMk id="2" creationId="{74AF2D24-7F63-4EFF-ACB9-F3DF48DB4098}"/>
          </ac:spMkLst>
        </pc:spChg>
        <pc:spChg chg="del">
          <ac:chgData name="Nicole Riggio" userId="07e3b5e255b0cb6d" providerId="LiveId" clId="{9CA994BE-A17D-402D-81A5-7FAF5975500A}" dt="2021-12-07T10:27:19.111" v="6991" actId="478"/>
          <ac:spMkLst>
            <pc:docMk/>
            <pc:sldMk cId="2585890824" sldId="267"/>
            <ac:spMk id="3" creationId="{35B81163-6A7B-4D3C-8205-0BC08ABBA1B7}"/>
          </ac:spMkLst>
        </pc:spChg>
        <pc:spChg chg="mod">
          <ac:chgData name="Nicole Riggio" userId="07e3b5e255b0cb6d" providerId="LiveId" clId="{9CA994BE-A17D-402D-81A5-7FAF5975500A}" dt="2021-12-07T11:13:01.636" v="8376" actId="20577"/>
          <ac:spMkLst>
            <pc:docMk/>
            <pc:sldMk cId="2585890824" sldId="267"/>
            <ac:spMk id="4" creationId="{C7E157B5-6365-4E48-853D-963698AF2B4E}"/>
          </ac:spMkLst>
        </pc:spChg>
        <pc:spChg chg="mod">
          <ac:chgData name="Nicole Riggio" userId="07e3b5e255b0cb6d" providerId="LiveId" clId="{9CA994BE-A17D-402D-81A5-7FAF5975500A}" dt="2021-12-07T11:07:54.661" v="8187"/>
          <ac:spMkLst>
            <pc:docMk/>
            <pc:sldMk cId="2585890824" sldId="267"/>
            <ac:spMk id="5" creationId="{8AA4AD01-879F-4434-9944-ABC1653AD969}"/>
          </ac:spMkLst>
        </pc:spChg>
        <pc:picChg chg="add del mod">
          <ac:chgData name="Nicole Riggio" userId="07e3b5e255b0cb6d" providerId="LiveId" clId="{9CA994BE-A17D-402D-81A5-7FAF5975500A}" dt="2021-12-07T10:29:07.184" v="6997" actId="478"/>
          <ac:picMkLst>
            <pc:docMk/>
            <pc:sldMk cId="2585890824" sldId="267"/>
            <ac:picMk id="6146" creationId="{DFB7314B-C1D6-434A-9BE3-8921C7E37A43}"/>
          </ac:picMkLst>
        </pc:picChg>
        <pc:picChg chg="add mod">
          <ac:chgData name="Nicole Riggio" userId="07e3b5e255b0cb6d" providerId="LiveId" clId="{9CA994BE-A17D-402D-81A5-7FAF5975500A}" dt="2021-12-07T11:11:34.892" v="8241" actId="1076"/>
          <ac:picMkLst>
            <pc:docMk/>
            <pc:sldMk cId="2585890824" sldId="267"/>
            <ac:picMk id="6148" creationId="{0A9871FD-57D6-4AA7-9FDD-16404F5109AF}"/>
          </ac:picMkLst>
        </pc:picChg>
      </pc:sldChg>
      <pc:sldChg chg="delSp modSp mod">
        <pc:chgData name="Nicole Riggio" userId="07e3b5e255b0cb6d" providerId="LiveId" clId="{9CA994BE-A17D-402D-81A5-7FAF5975500A}" dt="2021-12-07T11:07:54.661" v="8187"/>
        <pc:sldMkLst>
          <pc:docMk/>
          <pc:sldMk cId="1156820825" sldId="268"/>
        </pc:sldMkLst>
        <pc:spChg chg="mod">
          <ac:chgData name="Nicole Riggio" userId="07e3b5e255b0cb6d" providerId="LiveId" clId="{9CA994BE-A17D-402D-81A5-7FAF5975500A}" dt="2021-12-07T11:07:54.661" v="8187"/>
          <ac:spMkLst>
            <pc:docMk/>
            <pc:sldMk cId="1156820825" sldId="268"/>
            <ac:spMk id="2" creationId="{B3A2551C-E382-4B5A-8168-FF3CC52C13D6}"/>
          </ac:spMkLst>
        </pc:spChg>
        <pc:spChg chg="mod">
          <ac:chgData name="Nicole Riggio" userId="07e3b5e255b0cb6d" providerId="LiveId" clId="{9CA994BE-A17D-402D-81A5-7FAF5975500A}" dt="2021-12-07T10:49:50.608" v="8024" actId="20577"/>
          <ac:spMkLst>
            <pc:docMk/>
            <pc:sldMk cId="1156820825" sldId="268"/>
            <ac:spMk id="3" creationId="{8420CFCA-DD1E-4F30-9922-DA9A659862FE}"/>
          </ac:spMkLst>
        </pc:spChg>
        <pc:spChg chg="del">
          <ac:chgData name="Nicole Riggio" userId="07e3b5e255b0cb6d" providerId="LiveId" clId="{9CA994BE-A17D-402D-81A5-7FAF5975500A}" dt="2021-12-07T04:45:02.553" v="4471" actId="478"/>
          <ac:spMkLst>
            <pc:docMk/>
            <pc:sldMk cId="1156820825" sldId="268"/>
            <ac:spMk id="4" creationId="{18F5B25D-6CE9-44E0-A780-15672B4E0B89}"/>
          </ac:spMkLst>
        </pc:spChg>
        <pc:spChg chg="mod">
          <ac:chgData name="Nicole Riggio" userId="07e3b5e255b0cb6d" providerId="LiveId" clId="{9CA994BE-A17D-402D-81A5-7FAF5975500A}" dt="2021-12-07T11:07:54.661" v="8187"/>
          <ac:spMkLst>
            <pc:docMk/>
            <pc:sldMk cId="1156820825" sldId="268"/>
            <ac:spMk id="5" creationId="{DBEE610E-B118-40E3-9973-507B5C46D565}"/>
          </ac:spMkLst>
        </pc:spChg>
      </pc:sldChg>
      <pc:sldChg chg="addSp delSp modSp add mod ord modNotesTx">
        <pc:chgData name="Nicole Riggio" userId="07e3b5e255b0cb6d" providerId="LiveId" clId="{9CA994BE-A17D-402D-81A5-7FAF5975500A}" dt="2021-12-07T11:10:05.185" v="8223" actId="1076"/>
        <pc:sldMkLst>
          <pc:docMk/>
          <pc:sldMk cId="789047236" sldId="269"/>
        </pc:sldMkLst>
        <pc:spChg chg="mod">
          <ac:chgData name="Nicole Riggio" userId="07e3b5e255b0cb6d" providerId="LiveId" clId="{9CA994BE-A17D-402D-81A5-7FAF5975500A}" dt="2021-12-07T11:07:54.661" v="8187"/>
          <ac:spMkLst>
            <pc:docMk/>
            <pc:sldMk cId="789047236" sldId="269"/>
            <ac:spMk id="2" creationId="{1900701B-3849-44C4-9F30-50D9CCC2395B}"/>
          </ac:spMkLst>
        </pc:spChg>
        <pc:spChg chg="add del">
          <ac:chgData name="Nicole Riggio" userId="07e3b5e255b0cb6d" providerId="LiveId" clId="{9CA994BE-A17D-402D-81A5-7FAF5975500A}" dt="2021-12-07T04:22:35.198" v="3980"/>
          <ac:spMkLst>
            <pc:docMk/>
            <pc:sldMk cId="789047236" sldId="269"/>
            <ac:spMk id="3" creationId="{A6E32849-B62B-4D2B-ACCF-69D7BA9F6021}"/>
          </ac:spMkLst>
        </pc:spChg>
        <pc:spChg chg="mod">
          <ac:chgData name="Nicole Riggio" userId="07e3b5e255b0cb6d" providerId="LiveId" clId="{9CA994BE-A17D-402D-81A5-7FAF5975500A}" dt="2021-12-07T04:23:50.045" v="4091" actId="20577"/>
          <ac:spMkLst>
            <pc:docMk/>
            <pc:sldMk cId="789047236" sldId="269"/>
            <ac:spMk id="4" creationId="{BD1DA282-6197-480E-87C4-31D80A8803DD}"/>
          </ac:spMkLst>
        </pc:spChg>
        <pc:spChg chg="mod">
          <ac:chgData name="Nicole Riggio" userId="07e3b5e255b0cb6d" providerId="LiveId" clId="{9CA994BE-A17D-402D-81A5-7FAF5975500A}" dt="2021-12-07T11:07:54.661" v="8187"/>
          <ac:spMkLst>
            <pc:docMk/>
            <pc:sldMk cId="789047236" sldId="269"/>
            <ac:spMk id="5" creationId="{1D15B42B-503E-476F-8AEE-7F61F1FA5B26}"/>
          </ac:spMkLst>
        </pc:spChg>
        <pc:spChg chg="add del mod">
          <ac:chgData name="Nicole Riggio" userId="07e3b5e255b0cb6d" providerId="LiveId" clId="{9CA994BE-A17D-402D-81A5-7FAF5975500A}" dt="2021-12-07T04:23:58.626" v="4092" actId="478"/>
          <ac:spMkLst>
            <pc:docMk/>
            <pc:sldMk cId="789047236" sldId="269"/>
            <ac:spMk id="9" creationId="{D67A6326-8E33-47D2-870B-B5BA7C7670FE}"/>
          </ac:spMkLst>
        </pc:spChg>
        <pc:spChg chg="del">
          <ac:chgData name="Nicole Riggio" userId="07e3b5e255b0cb6d" providerId="LiveId" clId="{9CA994BE-A17D-402D-81A5-7FAF5975500A}" dt="2021-12-07T04:20:04.727" v="3736" actId="478"/>
          <ac:spMkLst>
            <pc:docMk/>
            <pc:sldMk cId="789047236" sldId="269"/>
            <ac:spMk id="11" creationId="{8E6FA9E5-A6D5-49E2-B96A-9C9183BF5580}"/>
          </ac:spMkLst>
        </pc:spChg>
        <pc:picChg chg="add del">
          <ac:chgData name="Nicole Riggio" userId="07e3b5e255b0cb6d" providerId="LiveId" clId="{9CA994BE-A17D-402D-81A5-7FAF5975500A}" dt="2021-12-07T04:18:24.288" v="3728" actId="478"/>
          <ac:picMkLst>
            <pc:docMk/>
            <pc:sldMk cId="789047236" sldId="269"/>
            <ac:picMk id="2058" creationId="{FB0E3A33-9C1F-47C6-B61A-F52BF44F8A04}"/>
          </ac:picMkLst>
        </pc:picChg>
        <pc:picChg chg="add del mod">
          <ac:chgData name="Nicole Riggio" userId="07e3b5e255b0cb6d" providerId="LiveId" clId="{9CA994BE-A17D-402D-81A5-7FAF5975500A}" dt="2021-12-07T04:19:39.223" v="3731" actId="478"/>
          <ac:picMkLst>
            <pc:docMk/>
            <pc:sldMk cId="789047236" sldId="269"/>
            <ac:picMk id="3074" creationId="{C0071EA2-88B4-4A14-88E5-44132156A729}"/>
          </ac:picMkLst>
        </pc:picChg>
        <pc:picChg chg="add del mod">
          <ac:chgData name="Nicole Riggio" userId="07e3b5e255b0cb6d" providerId="LiveId" clId="{9CA994BE-A17D-402D-81A5-7FAF5975500A}" dt="2021-12-07T05:02:29.631" v="5042" actId="478"/>
          <ac:picMkLst>
            <pc:docMk/>
            <pc:sldMk cId="789047236" sldId="269"/>
            <ac:picMk id="3076" creationId="{9DE00DB8-2CC9-41EC-9081-BC2D32A65565}"/>
          </ac:picMkLst>
        </pc:picChg>
        <pc:picChg chg="add mod">
          <ac:chgData name="Nicole Riggio" userId="07e3b5e255b0cb6d" providerId="LiveId" clId="{9CA994BE-A17D-402D-81A5-7FAF5975500A}" dt="2021-12-07T11:10:05.185" v="8223" actId="1076"/>
          <ac:picMkLst>
            <pc:docMk/>
            <pc:sldMk cId="789047236" sldId="269"/>
            <ac:picMk id="3079" creationId="{B5809958-2A94-4F41-87C3-F67006806797}"/>
          </ac:picMkLst>
        </pc:picChg>
      </pc:sldChg>
      <pc:sldChg chg="addSp modSp new del">
        <pc:chgData name="Nicole Riggio" userId="07e3b5e255b0cb6d" providerId="LiveId" clId="{9CA994BE-A17D-402D-81A5-7FAF5975500A}" dt="2021-12-07T10:32:01.874" v="7396" actId="47"/>
        <pc:sldMkLst>
          <pc:docMk/>
          <pc:sldMk cId="2693073289" sldId="270"/>
        </pc:sldMkLst>
        <pc:picChg chg="add mod">
          <ac:chgData name="Nicole Riggio" userId="07e3b5e255b0cb6d" providerId="LiveId" clId="{9CA994BE-A17D-402D-81A5-7FAF5975500A}" dt="2021-12-07T08:54:15.493" v="6342" actId="1076"/>
          <ac:picMkLst>
            <pc:docMk/>
            <pc:sldMk cId="2693073289" sldId="270"/>
            <ac:picMk id="5122" creationId="{7AEBE8E0-66E5-4A10-B30E-57ACE0567585}"/>
          </ac:picMkLst>
        </pc:picChg>
      </pc:sldChg>
      <pc:sldChg chg="addSp delSp modSp add mod modNotesTx">
        <pc:chgData name="Nicole Riggio" userId="07e3b5e255b0cb6d" providerId="LiveId" clId="{9CA994BE-A17D-402D-81A5-7FAF5975500A}" dt="2021-12-07T17:38:02.588" v="8535" actId="1076"/>
        <pc:sldMkLst>
          <pc:docMk/>
          <pc:sldMk cId="4013993372" sldId="270"/>
        </pc:sldMkLst>
        <pc:spChg chg="mod">
          <ac:chgData name="Nicole Riggio" userId="07e3b5e255b0cb6d" providerId="LiveId" clId="{9CA994BE-A17D-402D-81A5-7FAF5975500A}" dt="2021-12-07T11:07:54.661" v="8187"/>
          <ac:spMkLst>
            <pc:docMk/>
            <pc:sldMk cId="4013993372" sldId="270"/>
            <ac:spMk id="2" creationId="{91579C48-70AE-4B6A-A8AD-7548A4CBAD54}"/>
          </ac:spMkLst>
        </pc:spChg>
        <pc:spChg chg="del">
          <ac:chgData name="Nicole Riggio" userId="07e3b5e255b0cb6d" providerId="LiveId" clId="{9CA994BE-A17D-402D-81A5-7FAF5975500A}" dt="2021-12-07T10:36:36.502" v="7687" actId="478"/>
          <ac:spMkLst>
            <pc:docMk/>
            <pc:sldMk cId="4013993372" sldId="270"/>
            <ac:spMk id="3" creationId="{F0360B79-B5E4-4DFC-AE67-BACA4C79F47F}"/>
          </ac:spMkLst>
        </pc:spChg>
        <pc:spChg chg="mod">
          <ac:chgData name="Nicole Riggio" userId="07e3b5e255b0cb6d" providerId="LiveId" clId="{9CA994BE-A17D-402D-81A5-7FAF5975500A}" dt="2021-12-07T11:07:54.661" v="8187"/>
          <ac:spMkLst>
            <pc:docMk/>
            <pc:sldMk cId="4013993372" sldId="270"/>
            <ac:spMk id="5" creationId="{4D2CAA32-B1F1-484A-AFF5-5092F5C96812}"/>
          </ac:spMkLst>
        </pc:spChg>
        <pc:spChg chg="del mod">
          <ac:chgData name="Nicole Riggio" userId="07e3b5e255b0cb6d" providerId="LiveId" clId="{9CA994BE-A17D-402D-81A5-7FAF5975500A}" dt="2021-12-07T10:37:39.505" v="7742" actId="478"/>
          <ac:spMkLst>
            <pc:docMk/>
            <pc:sldMk cId="4013993372" sldId="270"/>
            <ac:spMk id="6" creationId="{100EB30E-EBB0-4DA1-826F-E424E766C8FB}"/>
          </ac:spMkLst>
        </pc:spChg>
        <pc:spChg chg="add del mod">
          <ac:chgData name="Nicole Riggio" userId="07e3b5e255b0cb6d" providerId="LiveId" clId="{9CA994BE-A17D-402D-81A5-7FAF5975500A}" dt="2021-12-07T10:36:42.512" v="7688" actId="478"/>
          <ac:spMkLst>
            <pc:docMk/>
            <pc:sldMk cId="4013993372" sldId="270"/>
            <ac:spMk id="7" creationId="{5D657E6F-9467-4694-97A2-5209C64C7582}"/>
          </ac:spMkLst>
        </pc:spChg>
        <pc:spChg chg="add mod">
          <ac:chgData name="Nicole Riggio" userId="07e3b5e255b0cb6d" providerId="LiveId" clId="{9CA994BE-A17D-402D-81A5-7FAF5975500A}" dt="2021-12-07T17:38:02.588" v="8535" actId="1076"/>
          <ac:spMkLst>
            <pc:docMk/>
            <pc:sldMk cId="4013993372" sldId="270"/>
            <ac:spMk id="9" creationId="{D3B0AF42-7B59-4968-9893-02C13F475697}"/>
          </ac:spMkLst>
        </pc:spChg>
        <pc:picChg chg="add mod">
          <ac:chgData name="Nicole Riggio" userId="07e3b5e255b0cb6d" providerId="LiveId" clId="{9CA994BE-A17D-402D-81A5-7FAF5975500A}" dt="2021-12-07T11:46:33.650" v="8385" actId="1076"/>
          <ac:picMkLst>
            <pc:docMk/>
            <pc:sldMk cId="4013993372" sldId="270"/>
            <ac:picMk id="8" creationId="{B1D64F9F-8A21-4335-8499-B091A34EE5D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138FF-0649-409E-8F57-E026C5A45FD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2EE83-D72D-47E6-81FD-0BE8C6D05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7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waves, headed back up right now, doesn’t appear strictly seasonal but clearly some kind of cycle. </a:t>
            </a:r>
          </a:p>
          <a:p>
            <a:r>
              <a:rPr lang="en-US" dirty="0"/>
              <a:t>Peak of cases in ~December 2020 slowed down too late to be attributed to mask mandate – what happened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2EE83-D72D-47E6-81FD-0BE8C6D055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9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 looking to investigate how a real OR perceived threat from COVID-19 impacts human behavior</a:t>
            </a:r>
          </a:p>
          <a:p>
            <a:r>
              <a:rPr lang="en-US" dirty="0"/>
              <a:t>Outcomes = deaths &amp; vaccinations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2EE83-D72D-47E6-81FD-0BE8C6D055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5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Biases?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2EE83-D72D-47E6-81FD-0BE8C6D055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17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2EE83-D72D-47E6-81FD-0BE8C6D055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71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Tried pushing forward anyway with some estimates of A based on reporting from the CDC &amp; IDOH, not very informative, chose to pivot</a:t>
            </a:r>
          </a:p>
          <a:p>
            <a:r>
              <a:rPr lang="en-US" dirty="0"/>
              <a:t>EMPHASIZE TWO Y-AXES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2EE83-D72D-47E6-81FD-0BE8C6D055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90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2EE83-D72D-47E6-81FD-0BE8C6D055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92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one point 11 of 13 area hospitals were operating on diversion due to lack of beds, staffing shortages, and an influx of COVID-19 patients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2EE83-D72D-47E6-81FD-0BE8C6D055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4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Occupancy can be misleading because less-critical patients may be admitted if there is room.</a:t>
            </a:r>
          </a:p>
          <a:p>
            <a:r>
              <a:rPr lang="en-US" dirty="0"/>
              <a:t>Nevertheless, still seeing increased ICU occupancy over the course of the pandemic, second wave saw higher capacity than the first but with higher capacity (still below baseline) of non-COVID patients.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2EE83-D72D-47E6-81FD-0BE8C6D055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0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confounding factor due to vax mandates – pretty unlikely in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2EE83-D72D-47E6-81FD-0BE8C6D055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3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486C7D-C3F0-4D5B-9DA8-B5BD2290779B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A6CE86-3EC1-4FE0-9DF8-3C5DE4A9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7BEF-46E9-4667-B8A0-5676DDBCD82E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CE86-3EC1-4FE0-9DF8-3C5DE4A9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5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7D6BEA-7731-4A15-888B-2683C4E92E9F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A6CE86-3EC1-4FE0-9DF8-3C5DE4A9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0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058-75E9-4421-A076-92DC10816D62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7A6CE86-3EC1-4FE0-9DF8-3C5DE4A9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B07E0A-6365-447F-A1B8-45DE43C2493A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A6CE86-3EC1-4FE0-9DF8-3C5DE4A9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0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2F43-DFDC-4FFA-BD50-822883537AD4}" type="datetime1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CE86-3EC1-4FE0-9DF8-3C5DE4A9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7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F4D2-DA71-47DD-9A79-59C06149B363}" type="datetime1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CE86-3EC1-4FE0-9DF8-3C5DE4A9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3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4417-D527-4252-8CF8-01A81C5881B3}" type="datetime1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CE86-3EC1-4FE0-9DF8-3C5DE4A9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5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3A29-B759-4CB3-AF21-7B390CE9F318}" type="datetime1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CE86-3EC1-4FE0-9DF8-3C5DE4A9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B8729D-F9BA-4A8C-8C66-8EA29767581C}" type="datetime1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A6CE86-3EC1-4FE0-9DF8-3C5DE4A9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4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7302-A1EE-4B7D-950A-4C8F248878A1}" type="datetime1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CE86-3EC1-4FE0-9DF8-3C5DE4A9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2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DF7F823-D40B-4FBF-807F-1CFFD0366142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7A6CE86-3EC1-4FE0-9DF8-3C5DE4A9BB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15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eris.io/WebPlotDigitiz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ncbi.nlm.nih.gov/pmc/articles/PMC7569625/" TargetMode="External"/><Relationship Id="rId4" Type="http://schemas.openxmlformats.org/officeDocument/2006/relationships/hyperlink" Target="https://en.wikipedia.org/wiki/Case_fatality_rat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news.com/news/best-states/indiana/articles/2021-09-08/covid-19-patients-strain-indiana-hospitals-as-virus-surg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thr.com/article/news/verify/yes-many-indianapolis-area-hospitals-have-been-turning-away-ambulances-because-their-ers-and-icus-are-too-full-verify/531-28e2216c-dc3f-4b4d-ae3c-f02f3063443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837C-84CD-40FD-91F5-3B967FF9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Prevalence &amp; Impact of </a:t>
            </a:r>
            <a:br>
              <a:rPr lang="en-US"/>
            </a:br>
            <a:r>
              <a:rPr lang="en-US"/>
              <a:t>COVID-19 in Marion County, 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E6E25-822D-42C9-B46F-C528F78BE5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Nicole Riggio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4C021-6F88-4BE4-BCB9-899FF124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CE86-3EC1-4FE0-9DF8-3C5DE4A9B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1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9C48-70AE-4B6A-A8AD-7548A4CB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caused spikes in ICU Occupancy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CAA32-B1F1-484A-AFF5-5092F5C9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CE86-3EC1-4FE0-9DF8-3C5DE4A9BBD5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B1D64F9F-8A21-4335-8499-B091A34EE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933526"/>
            <a:ext cx="89535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B0AF42-7B59-4968-9893-02C13F475697}"/>
              </a:ext>
            </a:extLst>
          </p:cNvPr>
          <p:cNvSpPr txBox="1"/>
          <p:nvPr/>
        </p:nvSpPr>
        <p:spPr>
          <a:xfrm>
            <a:off x="471921" y="65810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NOTE:</a:t>
            </a:r>
            <a:r>
              <a:rPr lang="en-US" sz="1200" dirty="0"/>
              <a:t> represents state-level occupancy rate.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13993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2D24-7F63-4EFF-ACB9-F3DF48DB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this drive a change in behavior?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157B5-6365-4E48-853D-963698AF2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15243" y="2123228"/>
            <a:ext cx="5422390" cy="3633047"/>
          </a:xfrm>
        </p:spPr>
        <p:txBody>
          <a:bodyPr>
            <a:normAutofit/>
          </a:bodyPr>
          <a:lstStyle/>
          <a:p>
            <a:r>
              <a:rPr lang="en-US" dirty="0"/>
              <a:t>Second wave peaked during late August, this surge in cases has driven a slight uptick in vaccination rate</a:t>
            </a:r>
          </a:p>
          <a:p>
            <a:endParaRPr lang="en-US" dirty="0"/>
          </a:p>
          <a:p>
            <a:r>
              <a:rPr lang="en-US" dirty="0"/>
              <a:t>Difficult to tell if this trend holds without further data</a:t>
            </a:r>
          </a:p>
          <a:p>
            <a:endParaRPr lang="en-US" dirty="0"/>
          </a:p>
          <a:p>
            <a:r>
              <a:rPr lang="en-US" dirty="0"/>
              <a:t>Indiana has tried to limit enactment &amp; enforcement of vaccine mandates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4AD01-879F-4434-9944-ABC1653A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CE86-3EC1-4FE0-9DF8-3C5DE4A9BBD5}" type="slidenum">
              <a:rPr lang="en-US" smtClean="0"/>
              <a:t>11</a:t>
            </a:fld>
            <a:endParaRPr 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A9871FD-57D6-4AA7-9FDD-16404F51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89" y="1861827"/>
            <a:ext cx="5295569" cy="499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89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551C-E382-4B5A-8168-FF3CC52C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&amp; 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0CFCA-DD1E-4F30-9922-DA9A65986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Too many unknowns to measure change in Case Fatality Rate over time with only aggregate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initial rush on vaccinations, some evidence that subsequent increases in vaccination rate followed COVID-19 infection waves</a:t>
            </a:r>
          </a:p>
          <a:p>
            <a:endParaRPr lang="en-US" dirty="0"/>
          </a:p>
          <a:p>
            <a:r>
              <a:rPr lang="en-US" dirty="0"/>
              <a:t>Can be used to influence public messaging on vaccinations &amp; better anticipate ICU staffing needs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E610E-B118-40E3-9973-507B5C46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CE86-3EC1-4FE0-9DF8-3C5DE4A9B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2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C8A-A013-4C61-AFCB-157CB46E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Cases – Marion County, IN</a:t>
            </a:r>
            <a:br>
              <a:rPr lang="en-US" dirty="0"/>
            </a:br>
            <a:r>
              <a:rPr lang="en-US" sz="2400" dirty="0"/>
              <a:t>March 1, 2020 – December 1,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EF2F5-B6FC-450A-B775-DB48E095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CE86-3EC1-4FE0-9DF8-3C5DE4A9BBD5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99203A-7681-4EC5-9791-D896F90E8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952625"/>
            <a:ext cx="923925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36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B4D0-B0F0-45C2-A914-A645BF6F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&amp;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F616D-2C07-4085-A6C0-AC6EE7CE0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Investigate how availability of ICU beds and ventilators impacted COVID-19 outcomes in Marion County, 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Specifically interested in any link between increased Case Fatality or Vaccination Rate after periods of peak hospitalizations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hospitalizations as the baseline instead of cases because this is assumed to be a more robust metric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4C4FF-B29F-4B16-AEFA-6EE2B7E0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CE86-3EC1-4FE0-9DF8-3C5DE4A9B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47ED-7935-4DD6-88B4-D05BFDC0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&amp;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C075D-6D7E-4E1B-98B9-60F480C90F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Daily COVID-19 cases &amp; deaths from JHU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Vaccination data &amp; occupancy rates from the Indiana Department of Health (IDOH)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Hospitalizations from Marion County Health Department dashboard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8B84E-1DA8-4A07-A514-8F4D0AAB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CE86-3EC1-4FE0-9DF8-3C5DE4A9BBD5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90B33-1B4C-40E7-B7EA-B31A376ADA21}"/>
              </a:ext>
            </a:extLst>
          </p:cNvPr>
          <p:cNvSpPr txBox="1"/>
          <p:nvPr/>
        </p:nvSpPr>
        <p:spPr>
          <a:xfrm>
            <a:off x="481446" y="65810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NOTE:</a:t>
            </a:r>
            <a:r>
              <a:rPr lang="en-US" sz="1200" dirty="0"/>
              <a:t> </a:t>
            </a:r>
            <a:r>
              <a:rPr lang="en-US" sz="1200" dirty="0">
                <a:hlinkClick r:id="rId3"/>
              </a:rPr>
              <a:t>WebPlotDigitizer</a:t>
            </a:r>
            <a:r>
              <a:rPr lang="en-US" sz="1200" dirty="0"/>
              <a:t> was used to scrape hospitalization data.</a:t>
            </a:r>
            <a:endParaRPr lang="en-US" sz="1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159FBD-B41C-46D0-899C-5A9CFEF0D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583" y="2277880"/>
            <a:ext cx="5657215" cy="311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5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CE55-64B0-4CA7-8F76-345F3C82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3DF5C1-3FD2-4E50-BFF9-57308527A17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Case Fatality Rate: proportion of people diagnosed with a certain disease who </a:t>
                </a:r>
                <a:r>
                  <a:rPr lang="en-US" u="sng" dirty="0"/>
                  <a:t>end up</a:t>
                </a:r>
                <a:r>
                  <a:rPr lang="en-US" dirty="0"/>
                  <a:t> dying of it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𝐶𝐹𝑅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𝐷𝑒𝑎𝑡h𝑠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𝐶𝑎𝑠𝑒𝑠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some constant lag value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Potential Problems: very sensitive to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3DF5C1-3FD2-4E50-BFF9-57308527A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B5856-CFB8-4AB8-8777-3AB0BE83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CE86-3EC1-4FE0-9DF8-3C5DE4A9BBD5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2BDDA-E68F-4B6A-979B-7EC69BAE12B8}"/>
              </a:ext>
            </a:extLst>
          </p:cNvPr>
          <p:cNvSpPr txBox="1"/>
          <p:nvPr/>
        </p:nvSpPr>
        <p:spPr>
          <a:xfrm>
            <a:off x="510021" y="638490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https://en.wikipedia.org/wiki/Case_fatality_rate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https://www.ncbi.nlm.nih.gov/pmc/articles/PMC7569625/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2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00701B-3849-44C4-9F30-50D9CCC2395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Investigating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Case Fatality Rate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00701B-3849-44C4-9F30-50D9CCC239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D1DA282-6197-480E-87C4-31D80A8803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372350" y="1825625"/>
                <a:ext cx="3981450" cy="4763274"/>
              </a:xfrm>
            </p:spPr>
            <p:txBody>
              <a:bodyPr/>
              <a:lstStyle/>
              <a:p>
                <a:r>
                  <a:rPr lang="en-US" dirty="0"/>
                  <a:t>Non-constant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during the pandemic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was constant, we would except to see consistent separation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Potentially indicative of early testing shortages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D1DA282-6197-480E-87C4-31D80A8803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372350" y="1825625"/>
                <a:ext cx="3981450" cy="4763274"/>
              </a:xfrm>
              <a:blipFill>
                <a:blip r:embed="rId4"/>
                <a:stretch>
                  <a:fillRect l="-2752" t="-2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5B42B-503E-476F-8AEE-7F61F1FA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CE86-3EC1-4FE0-9DF8-3C5DE4A9BBD5}" type="slidenum">
              <a:rPr lang="en-US" smtClean="0"/>
              <a:t>6</a:t>
            </a:fld>
            <a:endParaRPr lang="en-US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FB0E3A33-9C1F-47C6-B61A-F52BF44F8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978412"/>
            <a:ext cx="698182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6FA9E5-A6D5-49E2-B96A-9C9183BF5580}"/>
              </a:ext>
            </a:extLst>
          </p:cNvPr>
          <p:cNvSpPr txBox="1"/>
          <p:nvPr/>
        </p:nvSpPr>
        <p:spPr>
          <a:xfrm>
            <a:off x="452871" y="65810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NOTE: </a:t>
            </a:r>
            <a:r>
              <a:rPr lang="en-US" sz="1200" dirty="0"/>
              <a:t>plot has a double y-axis.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8796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8A85-C75A-45B8-8842-2EED0225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 &amp; Pearson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169CB-2017-42E7-848C-00BE72E695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Augmented Dickey-Fuller test – reject H0 if stationary</a:t>
            </a:r>
          </a:p>
          <a:p>
            <a:endParaRPr lang="en-US" dirty="0"/>
          </a:p>
          <a:p>
            <a:r>
              <a:rPr lang="en-US" dirty="0"/>
              <a:t>7-day rolling average helps correct for seasonality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Hospitalizations are a stronger predictor of COVID-19 deaths than case count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3FF1293-9F60-498D-8A84-FE6296A44E9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18820449"/>
              </p:ext>
            </p:extLst>
          </p:nvPr>
        </p:nvGraphicFramePr>
        <p:xfrm>
          <a:off x="6481763" y="4379672"/>
          <a:ext cx="51815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221">
                  <a:extLst>
                    <a:ext uri="{9D8B030D-6E8A-4147-A177-3AD203B41FA5}">
                      <a16:colId xmlns:a16="http://schemas.microsoft.com/office/drawing/2014/main" val="246596011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578050492"/>
                    </a:ext>
                  </a:extLst>
                </a:gridCol>
                <a:gridCol w="1384303">
                  <a:extLst>
                    <a:ext uri="{9D8B030D-6E8A-4147-A177-3AD203B41FA5}">
                      <a16:colId xmlns:a16="http://schemas.microsoft.com/office/drawing/2014/main" val="2711484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Pearson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43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Cases-Deaths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Hospitalizations-Deaths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9037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69470-26A4-4CC1-890F-8E9CAC75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CE86-3EC1-4FE0-9DF8-3C5DE4A9BBD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2C1C074-6277-411B-9452-0816378A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859572"/>
              </p:ext>
            </p:extLst>
          </p:nvPr>
        </p:nvGraphicFramePr>
        <p:xfrm>
          <a:off x="6481763" y="2203011"/>
          <a:ext cx="5181599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221">
                  <a:extLst>
                    <a:ext uri="{9D8B030D-6E8A-4147-A177-3AD203B41FA5}">
                      <a16:colId xmlns:a16="http://schemas.microsoft.com/office/drawing/2014/main" val="602914634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1976676269"/>
                    </a:ext>
                  </a:extLst>
                </a:gridCol>
                <a:gridCol w="1384303">
                  <a:extLst>
                    <a:ext uri="{9D8B030D-6E8A-4147-A177-3AD203B41FA5}">
                      <a16:colId xmlns:a16="http://schemas.microsoft.com/office/drawing/2014/main" val="2247825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Daily Count 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Rolling Avg. 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67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84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Hospitalizations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96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556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0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701B-3849-44C4-9F30-50D9CCC2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Time-Lagged Cross Correlation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DA282-6197-480E-87C4-31D80A880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72350" y="1825625"/>
            <a:ext cx="3981450" cy="4351338"/>
          </a:xfrm>
        </p:spPr>
        <p:txBody>
          <a:bodyPr/>
          <a:lstStyle/>
          <a:p>
            <a:r>
              <a:rPr lang="en-US" dirty="0"/>
              <a:t>Correlation is maximized at 0.852 with a 16-day lag between COVID-19 hospitalizations &amp; deaths</a:t>
            </a:r>
          </a:p>
          <a:p>
            <a:endParaRPr lang="en-US" dirty="0"/>
          </a:p>
          <a:p>
            <a:r>
              <a:rPr lang="en-US" dirty="0"/>
              <a:t>Can help to inform disease progression &amp; hospital occupancy rates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5B42B-503E-476F-8AEE-7F61F1FA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CE86-3EC1-4FE0-9DF8-3C5DE4A9BBD5}" type="slidenum">
              <a:rPr lang="en-US" smtClean="0"/>
              <a:t>8</a:t>
            </a:fld>
            <a:endParaRPr lang="en-US"/>
          </a:p>
        </p:txBody>
      </p:sp>
      <p:pic>
        <p:nvPicPr>
          <p:cNvPr id="3079" name="Picture 7">
            <a:extLst>
              <a:ext uri="{FF2B5EF4-FFF2-40B4-BE49-F238E27FC236}">
                <a16:creationId xmlns:a16="http://schemas.microsoft.com/office/drawing/2014/main" id="{B5809958-2A94-4F41-87C3-F67006806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0" y="2043113"/>
            <a:ext cx="633412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04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9C48-70AE-4B6A-A8AD-7548A4CB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 for Overcrowding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60B79-B5E4-4DFC-AE67-BACA4C79F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Emergency room diversion statistics are not public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Local news stories on diversions begin appearing in late-August 2021, right as Marion County is entering a second wave of COVID-19 infections due to the Delta variant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Area hospitals delayed elective procedures through September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CAA32-B1F1-484A-AFF5-5092F5C9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CE86-3EC1-4FE0-9DF8-3C5DE4A9BBD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EB30E-EBB0-4DA1-826F-E424E766C8FB}"/>
              </a:ext>
            </a:extLst>
          </p:cNvPr>
          <p:cNvSpPr txBox="1"/>
          <p:nvPr/>
        </p:nvSpPr>
        <p:spPr>
          <a:xfrm>
            <a:off x="471921" y="6200776"/>
            <a:ext cx="95998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https://www.usnews.com/news/best-states/indiana/articles/2021-09-08/covid-19-patients-strain-indiana-hospitals-as-virus-surges</a:t>
            </a:r>
            <a:endParaRPr lang="en-US" sz="1200" dirty="0"/>
          </a:p>
          <a:p>
            <a:r>
              <a:rPr lang="en-US" sz="1200" dirty="0">
                <a:hlinkClick r:id="rId4"/>
              </a:rPr>
              <a:t>https://www.wthr.com/article/news/verify/yes-many-indianapolis-area-hospitals-have-been-turning-away-ambulances-because-their-ers-and-icus-are-too-full-verify/531-28e2216c-dc3f-4b4d-ae3c-f02f30634439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210440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1647</TotalTime>
  <Words>719</Words>
  <Application>Microsoft Office PowerPoint</Application>
  <PresentationFormat>Widescreen</PresentationFormat>
  <Paragraphs>114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Gill Sans MT</vt:lpstr>
      <vt:lpstr>Wingdings 2</vt:lpstr>
      <vt:lpstr>Dividend</vt:lpstr>
      <vt:lpstr>Prevalence &amp; Impact of  COVID-19 in Marion County, IN</vt:lpstr>
      <vt:lpstr>COVID-19 Cases – Marion County, IN March 1, 2020 – December 1, 2021</vt:lpstr>
      <vt:lpstr>Research Question &amp; Hypothesis</vt:lpstr>
      <vt:lpstr>Data Dictionary &amp; Sources</vt:lpstr>
      <vt:lpstr>Definitions</vt:lpstr>
      <vt:lpstr>Investigating a and Case Fatality Rate</vt:lpstr>
      <vt:lpstr>Stationarity &amp; Pearson R</vt:lpstr>
      <vt:lpstr>Time-Lagged Cross Correlation</vt:lpstr>
      <vt:lpstr>Evidence for Overcrowding</vt:lpstr>
      <vt:lpstr>COVID-19 caused spikes in ICU Occupancy</vt:lpstr>
      <vt:lpstr>Did this drive a change in behavior?</vt:lpstr>
      <vt:lpstr>Implications &amp; Further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Prevalence &amp; Impact of  COVID-19 in Marion County, IN</dc:title>
  <dc:creator>Nicole Riggio</dc:creator>
  <cp:lastModifiedBy>Nicole Riggio</cp:lastModifiedBy>
  <cp:revision>1</cp:revision>
  <dcterms:created xsi:type="dcterms:W3CDTF">2021-12-06T21:20:46Z</dcterms:created>
  <dcterms:modified xsi:type="dcterms:W3CDTF">2021-12-14T04:14:46Z</dcterms:modified>
</cp:coreProperties>
</file>