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rgast.com/mrd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08571-BAC5-D02E-07F4-287E713F6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Formula 1 </a:t>
            </a:r>
            <a:r>
              <a:rPr lang="de-CH" dirty="0" err="1"/>
              <a:t>Stats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09FB0F-61EF-2CDC-EFCB-95CAFA3B4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Da2 &amp; </a:t>
            </a:r>
            <a:r>
              <a:rPr lang="de-CH" dirty="0" err="1"/>
              <a:t>SkT</a:t>
            </a:r>
            <a:r>
              <a:rPr lang="de-CH" dirty="0"/>
              <a:t> Projektarbeit</a:t>
            </a:r>
          </a:p>
          <a:p>
            <a:r>
              <a:rPr lang="de-CH" dirty="0"/>
              <a:t>Nico Rimle – 20.06.2024</a:t>
            </a:r>
          </a:p>
        </p:txBody>
      </p:sp>
    </p:spTree>
    <p:extLst>
      <p:ext uri="{BB962C8B-B14F-4D97-AF65-F5344CB8AC3E}">
        <p14:creationId xmlns:p14="http://schemas.microsoft.com/office/powerpoint/2010/main" val="190443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DD2D-94F5-EDDB-1781-8AE5D30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059DF-B54A-9E61-B1A3-F9F4E62C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A70606B-7B2E-F535-D828-686EAD6B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5732"/>
            <a:ext cx="6189762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32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DD2D-94F5-EDDB-1781-8AE5D30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059DF-B54A-9E61-B1A3-F9F4E62C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15347A9-C01F-5EBC-478D-71DD65C6B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5732"/>
            <a:ext cx="6123595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08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DD2D-94F5-EDDB-1781-8AE5D30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Visualisierungen</a:t>
            </a:r>
          </a:p>
        </p:txBody>
      </p:sp>
      <p:pic>
        <p:nvPicPr>
          <p:cNvPr id="5" name="Inhaltsplatzhalter 4" descr="Ein Bild, das Schrift, Screenshot, Reihe, Text enthält.&#10;&#10;Automatisch generierte Beschreibung">
            <a:extLst>
              <a:ext uri="{FF2B5EF4-FFF2-40B4-BE49-F238E27FC236}">
                <a16:creationId xmlns:a16="http://schemas.microsoft.com/office/drawing/2014/main" id="{0244BC0A-EAB2-A057-2D29-EE12EA845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216" y="2790026"/>
            <a:ext cx="10800000" cy="1841780"/>
          </a:xfrm>
        </p:spPr>
      </p:pic>
    </p:spTree>
    <p:extLst>
      <p:ext uri="{BB962C8B-B14F-4D97-AF65-F5344CB8AC3E}">
        <p14:creationId xmlns:p14="http://schemas.microsoft.com/office/powerpoint/2010/main" val="523931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DD2D-94F5-EDDB-1781-8AE5D30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059DF-B54A-9E61-B1A3-F9F4E62C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37492BE-C73E-0141-FB6F-6147A00A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5732"/>
            <a:ext cx="7524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57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DD2D-94F5-EDDB-1781-8AE5D30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059DF-B54A-9E61-B1A3-F9F4E62C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851AFC1-32D1-49C2-0455-238BC2C52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5732"/>
            <a:ext cx="75247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DD2D-94F5-EDDB-1781-8AE5D30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059DF-B54A-9E61-B1A3-F9F4E62C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5BC3415-9BA2-F560-F586-AE604806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5732"/>
            <a:ext cx="5462417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002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DD2D-94F5-EDDB-1781-8AE5D30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059DF-B54A-9E61-B1A3-F9F4E62C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EC303E2-D330-225D-77DE-384993C2A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5732"/>
            <a:ext cx="5462417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41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8E9E6-B4DC-12E3-A9CD-E089A013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35A33F-E9E8-8376-CE9A-B7B70879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Übersicht</a:t>
            </a:r>
          </a:p>
          <a:p>
            <a:r>
              <a:rPr lang="de-CH" dirty="0"/>
              <a:t>Datenbankstruktur</a:t>
            </a:r>
          </a:p>
          <a:p>
            <a:r>
              <a:rPr lang="de-CH" dirty="0"/>
              <a:t>Initialisierung und Import</a:t>
            </a:r>
          </a:p>
          <a:p>
            <a:r>
              <a:rPr lang="de-CH" dirty="0"/>
              <a:t>Visualisierungen</a:t>
            </a:r>
          </a:p>
          <a:p>
            <a:r>
              <a:rPr lang="de-CH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389368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7B2F2-0D18-B2FA-B28A-005A1772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4ABB8-4C7F-AA1A-D569-062498819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Datengrundlage: </a:t>
            </a:r>
            <a:r>
              <a:rPr lang="de-CH" dirty="0" err="1"/>
              <a:t>Ergast</a:t>
            </a:r>
            <a:r>
              <a:rPr lang="de-CH" dirty="0"/>
              <a:t> API </a:t>
            </a:r>
            <a:r>
              <a:rPr lang="de-CH" dirty="0">
                <a:hlinkClick r:id="rId2"/>
              </a:rPr>
              <a:t>https://ergast.com/mrd/</a:t>
            </a:r>
            <a:endParaRPr lang="de-CH" dirty="0"/>
          </a:p>
          <a:p>
            <a:r>
              <a:rPr lang="de-CH" dirty="0"/>
              <a:t>Scripting-Technologie: Python3</a:t>
            </a:r>
          </a:p>
          <a:p>
            <a:r>
              <a:rPr lang="de-CH" dirty="0"/>
              <a:t>Datenbank: MSSQL</a:t>
            </a:r>
          </a:p>
          <a:p>
            <a:r>
              <a:rPr lang="de-CH" dirty="0"/>
              <a:t>Visualisierungen: Jupiter Notebook mit </a:t>
            </a:r>
            <a:r>
              <a:rPr lang="de-CH" dirty="0" err="1"/>
              <a:t>matplotlib</a:t>
            </a:r>
            <a:r>
              <a:rPr lang="de-CH" dirty="0"/>
              <a:t>, </a:t>
            </a:r>
            <a:r>
              <a:rPr lang="de-CH" dirty="0" err="1"/>
              <a:t>seaborn</a:t>
            </a:r>
            <a:r>
              <a:rPr lang="de-CH" dirty="0"/>
              <a:t>, </a:t>
            </a:r>
            <a:r>
              <a:rPr lang="de-CH" dirty="0" err="1"/>
              <a:t>plotly</a:t>
            </a:r>
            <a:endParaRPr lang="de-CH" dirty="0"/>
          </a:p>
        </p:txBody>
      </p:sp>
      <p:pic>
        <p:nvPicPr>
          <p:cNvPr id="10242" name="Picture 2" descr="F1 Logo and symbol, meaning, history, PNG, brand">
            <a:extLst>
              <a:ext uri="{FF2B5EF4-FFF2-40B4-BE49-F238E27FC236}">
                <a16:creationId xmlns:a16="http://schemas.microsoft.com/office/drawing/2014/main" id="{208E7AD5-041B-2A74-3D09-AB837153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19" y="201072"/>
            <a:ext cx="3226062" cy="181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66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07044F-A063-ECA5-CFC8-929925C6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Datenbankstruktur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13B759E-A72A-6DA6-108E-8C84D6B21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DB1A984-5039-0C33-DD7D-027462D4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8307200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1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D21DF7-2FE7-561F-9E28-A358E6EDB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Initialisierung und Import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107226-1CD2-88BF-611B-822A2B30E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Siehe README</a:t>
            </a:r>
          </a:p>
        </p:txBody>
      </p:sp>
    </p:spTree>
    <p:extLst>
      <p:ext uri="{BB962C8B-B14F-4D97-AF65-F5344CB8AC3E}">
        <p14:creationId xmlns:p14="http://schemas.microsoft.com/office/powerpoint/2010/main" val="2308276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DD2D-94F5-EDDB-1781-8AE5D30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059DF-B54A-9E61-B1A3-F9F4E62C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Siehe Jupiter Notebook</a:t>
            </a:r>
          </a:p>
        </p:txBody>
      </p:sp>
    </p:spTree>
    <p:extLst>
      <p:ext uri="{BB962C8B-B14F-4D97-AF65-F5344CB8AC3E}">
        <p14:creationId xmlns:p14="http://schemas.microsoft.com/office/powerpoint/2010/main" val="196492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DD2D-94F5-EDDB-1781-8AE5D30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059DF-B54A-9E61-B1A3-F9F4E62C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Interessantes Projekt End-</a:t>
            </a:r>
            <a:r>
              <a:rPr lang="de-CH" dirty="0" err="1"/>
              <a:t>To</a:t>
            </a:r>
            <a:r>
              <a:rPr lang="de-CH" dirty="0"/>
              <a:t>-End</a:t>
            </a:r>
          </a:p>
          <a:p>
            <a:r>
              <a:rPr lang="de-CH" dirty="0"/>
              <a:t>Schwierigkeiten mit der Verbindung von Python mit MSSQL</a:t>
            </a:r>
          </a:p>
          <a:p>
            <a:r>
              <a:rPr lang="de-CH" dirty="0"/>
              <a:t>Visualisierungen sind sehr zeitintensiv.</a:t>
            </a:r>
          </a:p>
        </p:txBody>
      </p:sp>
    </p:spTree>
    <p:extLst>
      <p:ext uri="{BB962C8B-B14F-4D97-AF65-F5344CB8AC3E}">
        <p14:creationId xmlns:p14="http://schemas.microsoft.com/office/powerpoint/2010/main" val="4073101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BA955-7A38-F6DF-FB67-92D964A4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Backup Slides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1BC6FB-5312-B3C9-04AA-E8F1CE90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695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0DD2D-94F5-EDDB-1781-8AE5D3078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A059DF-B54A-9E61-B1A3-F9F4E62C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05BAE0-A280-3D78-DBEF-A3A93F96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5732"/>
            <a:ext cx="6088409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253906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{573FDCDB-A7D5-4B10-8470-AC77F4AC0C85}tf10001114</Template>
  <TotalTime>0</TotalTime>
  <Words>85</Words>
  <Application>Microsoft Office PowerPoint</Application>
  <PresentationFormat>Breitbild</PresentationFormat>
  <Paragraphs>32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Katalog</vt:lpstr>
      <vt:lpstr>Formula 1 Stats</vt:lpstr>
      <vt:lpstr>Inhalt</vt:lpstr>
      <vt:lpstr>Übersicht</vt:lpstr>
      <vt:lpstr>Datenbankstruktur</vt:lpstr>
      <vt:lpstr>Initialisierung und Import</vt:lpstr>
      <vt:lpstr>Visualisierungen</vt:lpstr>
      <vt:lpstr>Fazit</vt:lpstr>
      <vt:lpstr>Backup Slides</vt:lpstr>
      <vt:lpstr>Visualisierungen</vt:lpstr>
      <vt:lpstr>Visualisierungen</vt:lpstr>
      <vt:lpstr>Visualisierungen</vt:lpstr>
      <vt:lpstr>Visualisierungen</vt:lpstr>
      <vt:lpstr>Visualisierungen</vt:lpstr>
      <vt:lpstr>Visualisierungen</vt:lpstr>
      <vt:lpstr>Visualisierungen</vt:lpstr>
      <vt:lpstr>Visualisierungen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 Rimle</dc:creator>
  <cp:lastModifiedBy>Nico Rimle</cp:lastModifiedBy>
  <cp:revision>3</cp:revision>
  <dcterms:created xsi:type="dcterms:W3CDTF">2024-06-20T07:10:35Z</dcterms:created>
  <dcterms:modified xsi:type="dcterms:W3CDTF">2024-06-20T09:04:35Z</dcterms:modified>
</cp:coreProperties>
</file>