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78" r:id="rId7"/>
    <p:sldId id="258" r:id="rId8"/>
    <p:sldId id="280" r:id="rId9"/>
    <p:sldId id="281" r:id="rId10"/>
    <p:sldId id="283" r:id="rId11"/>
    <p:sldId id="28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0655" autoAdjust="0"/>
  </p:normalViewPr>
  <p:slideViewPr>
    <p:cSldViewPr snapToGrid="0">
      <p:cViewPr varScale="1">
        <p:scale>
          <a:sx n="71" d="100"/>
          <a:sy n="71" d="100"/>
        </p:scale>
        <p:origin x="1042" y="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Finance Tracker</a:t>
            </a:r>
            <a:br>
              <a:rPr lang="en-US" dirty="0"/>
            </a:br>
            <a:r>
              <a:rPr lang="en-US" sz="1400" dirty="0"/>
              <a:t>Nick Rinaldi, gavin wells</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Purpose of Application</a:t>
            </a:r>
          </a:p>
          <a:p>
            <a:r>
              <a:rPr lang="en-US" dirty="0"/>
              <a:t>Foundation of Application</a:t>
            </a:r>
          </a:p>
          <a:p>
            <a:r>
              <a:rPr lang="en-US" dirty="0"/>
              <a:t>Data Entry and Calculations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purpose</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Assisting others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Monetary Value/Ethical Purpose</a:t>
            </a:r>
          </a:p>
          <a:p>
            <a:pPr lvl="1"/>
            <a:r>
              <a:rPr lang="en-US" dirty="0"/>
              <a:t>In today’s age money means more than what some make it out to believe</a:t>
            </a:r>
          </a:p>
          <a:p>
            <a:pPr lvl="1"/>
            <a:r>
              <a:rPr lang="en-US" dirty="0"/>
              <a:t>High inflation causing people to feel more economic pressure than normal</a:t>
            </a:r>
          </a:p>
          <a:p>
            <a:pPr lvl="1"/>
            <a:r>
              <a:rPr lang="en-US" dirty="0"/>
              <a:t>Over consumption due to credit cards (over $1 trillion in credit card debt)</a:t>
            </a:r>
          </a:p>
          <a:p>
            <a:pPr lvl="1"/>
            <a:r>
              <a:rPr lang="en-US" dirty="0"/>
              <a:t>People need an easy way to manage finances and see how they can save for unexpected events or for retirement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Foundation</a:t>
            </a:r>
          </a:p>
        </p:txBody>
      </p:sp>
    </p:spTree>
    <p:extLst>
      <p:ext uri="{BB962C8B-B14F-4D97-AF65-F5344CB8AC3E}">
        <p14:creationId xmlns:p14="http://schemas.microsoft.com/office/powerpoint/2010/main" val="334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Foundation of the financial application</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Financial Principles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a:bodyPr>
          <a:lstStyle/>
          <a:p>
            <a:r>
              <a:rPr lang="en-US" dirty="0"/>
              <a:t>The foundation of the financial app is based on basic financial principles which is living within means and some of the following tips to help create personal budgets to save or invest</a:t>
            </a:r>
          </a:p>
          <a:p>
            <a:pPr lvl="1"/>
            <a:r>
              <a:rPr lang="en-US" dirty="0"/>
              <a:t>Tracking Expenses</a:t>
            </a:r>
          </a:p>
          <a:p>
            <a:pPr lvl="1"/>
            <a:r>
              <a:rPr lang="en-US" dirty="0"/>
              <a:t>Understanding where your money is going</a:t>
            </a:r>
          </a:p>
          <a:p>
            <a:pPr lvl="1"/>
            <a:r>
              <a:rPr lang="en-US" dirty="0"/>
              <a:t>Saving</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Java/JavaFX</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a:bodyPr>
          <a:lstStyle/>
          <a:p>
            <a:r>
              <a:rPr lang="en-US" dirty="0"/>
              <a:t>Java and JavaFX are what this application is built on. Here are the main use cases within the application:</a:t>
            </a:r>
          </a:p>
          <a:p>
            <a:pPr lvl="1"/>
            <a:r>
              <a:rPr lang="en-US" dirty="0"/>
              <a:t>Backend Calculations (Java)</a:t>
            </a:r>
          </a:p>
          <a:p>
            <a:pPr lvl="1"/>
            <a:r>
              <a:rPr lang="en-US" dirty="0"/>
              <a:t>Charts (Java/JavaFX)</a:t>
            </a:r>
          </a:p>
          <a:p>
            <a:pPr lvl="1"/>
            <a:r>
              <a:rPr lang="en-US" dirty="0"/>
              <a:t>Buttons, text fields, labels(JavaFX)</a:t>
            </a:r>
          </a:p>
          <a:p>
            <a:pPr lvl="1"/>
            <a:r>
              <a:rPr lang="en-US" dirty="0"/>
              <a:t>Data Management(Java)</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E363-AA2F-DCF1-E4B3-934B6D116EA0}"/>
              </a:ext>
            </a:extLst>
          </p:cNvPr>
          <p:cNvSpPr>
            <a:spLocks noGrp="1"/>
          </p:cNvSpPr>
          <p:nvPr>
            <p:ph type="ctrTitle"/>
          </p:nvPr>
        </p:nvSpPr>
        <p:spPr/>
        <p:txBody>
          <a:bodyPr/>
          <a:lstStyle/>
          <a:p>
            <a:r>
              <a:rPr lang="en-US" dirty="0"/>
              <a:t>Data entry and</a:t>
            </a:r>
            <a:br>
              <a:rPr lang="en-US" dirty="0"/>
            </a:br>
            <a:r>
              <a:rPr lang="en-US" dirty="0"/>
              <a:t>its uses</a:t>
            </a:r>
          </a:p>
        </p:txBody>
      </p:sp>
    </p:spTree>
    <p:extLst>
      <p:ext uri="{BB962C8B-B14F-4D97-AF65-F5344CB8AC3E}">
        <p14:creationId xmlns:p14="http://schemas.microsoft.com/office/powerpoint/2010/main" val="336573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Data entry and calculations</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r>
              <a:rPr lang="en-US" dirty="0"/>
              <a:t>Data Entry</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r>
              <a:rPr lang="en-US" dirty="0"/>
              <a:t>The user will input data points that summarize their financial details</a:t>
            </a:r>
          </a:p>
          <a:p>
            <a:r>
              <a:rPr lang="en-US" dirty="0"/>
              <a:t>This includes: </a:t>
            </a:r>
          </a:p>
          <a:p>
            <a:r>
              <a:rPr lang="en-US" dirty="0"/>
              <a:t>Expenses</a:t>
            </a:r>
          </a:p>
          <a:p>
            <a:r>
              <a:rPr lang="en-US" dirty="0"/>
              <a:t>Income</a:t>
            </a:r>
          </a:p>
          <a:p>
            <a:r>
              <a:rPr lang="en-US" dirty="0"/>
              <a:t>Account Balance</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r>
              <a:rPr lang="en-US" dirty="0"/>
              <a:t>Expense Tracking</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4754881" y="3324859"/>
            <a:ext cx="5506720" cy="3031489"/>
          </a:xfrm>
        </p:spPr>
        <p:txBody>
          <a:bodyPr>
            <a:normAutofit/>
          </a:bodyPr>
          <a:lstStyle/>
          <a:p>
            <a:r>
              <a:rPr lang="en-US" dirty="0"/>
              <a:t>The main purpose of this is to get valuable data that can help a user adjust their spending to save more money and be mindful of what happens to it:</a:t>
            </a:r>
          </a:p>
          <a:p>
            <a:pPr lvl="1"/>
            <a:r>
              <a:rPr lang="en-US" dirty="0"/>
              <a:t>Calculate Potential savings if invested</a:t>
            </a:r>
          </a:p>
          <a:p>
            <a:pPr lvl="1"/>
            <a:r>
              <a:rPr lang="en-US" dirty="0"/>
              <a:t>Forecast savings and timelines </a:t>
            </a:r>
          </a:p>
          <a:p>
            <a:pPr lvl="1"/>
            <a:r>
              <a:rPr lang="en-US" dirty="0"/>
              <a:t>View subscriptions and bills </a:t>
            </a:r>
          </a:p>
          <a:p>
            <a:pPr lvl="1"/>
            <a:r>
              <a:rPr lang="en-US" dirty="0"/>
              <a:t>Have more insight over your own money</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Nick Rinaldi</a:t>
            </a:r>
          </a:p>
          <a:p>
            <a:r>
              <a:rPr lang="en-US" dirty="0"/>
              <a:t>Gavin Wells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{98B8B209-AE49-46E8-9A8E-69B054E61F5B}tf67328976_win32</Template>
  <TotalTime>2802</TotalTime>
  <Words>288</Words>
  <Application>Microsoft Office PowerPoint</Application>
  <PresentationFormat>Widescreen</PresentationFormat>
  <Paragraphs>55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Finance Tracker Nick Rinaldi, gavin wells</vt:lpstr>
      <vt:lpstr>contents</vt:lpstr>
      <vt:lpstr>purpose</vt:lpstr>
      <vt:lpstr>Assisting others</vt:lpstr>
      <vt:lpstr>Foundation</vt:lpstr>
      <vt:lpstr>Foundation of the financial application</vt:lpstr>
      <vt:lpstr>Data entry and its uses</vt:lpstr>
      <vt:lpstr>Data entry and calculations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gavin wells</dc:creator>
  <cp:lastModifiedBy>gavin wells</cp:lastModifiedBy>
  <cp:revision>4</cp:revision>
  <dcterms:created xsi:type="dcterms:W3CDTF">2024-12-03T15:42:51Z</dcterms:created>
  <dcterms:modified xsi:type="dcterms:W3CDTF">2024-12-05T14:25:27Z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