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0D407-B6A9-451C-BE63-FC387E5D9CCF}" v="7" dt="2022-06-16T11:59:25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0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RISS" userId="ad025531-0717-42a2-8be6-fd21accafad7" providerId="ADAL" clId="{E7F0D407-B6A9-451C-BE63-FC387E5D9CCF}"/>
    <pc:docChg chg="undo custSel addSld modSld">
      <pc:chgData name="Nicolas RISS" userId="ad025531-0717-42a2-8be6-fd21accafad7" providerId="ADAL" clId="{E7F0D407-B6A9-451C-BE63-FC387E5D9CCF}" dt="2022-06-16T12:00:42.624" v="230" actId="1076"/>
      <pc:docMkLst>
        <pc:docMk/>
      </pc:docMkLst>
      <pc:sldChg chg="addSp delSp modSp new mod">
        <pc:chgData name="Nicolas RISS" userId="ad025531-0717-42a2-8be6-fd21accafad7" providerId="ADAL" clId="{E7F0D407-B6A9-451C-BE63-FC387E5D9CCF}" dt="2022-06-16T12:00:42.624" v="230" actId="1076"/>
        <pc:sldMkLst>
          <pc:docMk/>
          <pc:sldMk cId="3994231480" sldId="256"/>
        </pc:sldMkLst>
        <pc:spChg chg="del">
          <ac:chgData name="Nicolas RISS" userId="ad025531-0717-42a2-8be6-fd21accafad7" providerId="ADAL" clId="{E7F0D407-B6A9-451C-BE63-FC387E5D9CCF}" dt="2022-06-16T11:56:54.275" v="1" actId="478"/>
          <ac:spMkLst>
            <pc:docMk/>
            <pc:sldMk cId="3994231480" sldId="256"/>
            <ac:spMk id="2" creationId="{B2C2B05A-B72C-4D9F-9D95-DA7616336E4D}"/>
          </ac:spMkLst>
        </pc:spChg>
        <pc:spChg chg="del">
          <ac:chgData name="Nicolas RISS" userId="ad025531-0717-42a2-8be6-fd21accafad7" providerId="ADAL" clId="{E7F0D407-B6A9-451C-BE63-FC387E5D9CCF}" dt="2022-06-16T11:56:57.591" v="2" actId="478"/>
          <ac:spMkLst>
            <pc:docMk/>
            <pc:sldMk cId="3994231480" sldId="256"/>
            <ac:spMk id="3" creationId="{1FAC0B2D-BC7D-4CA8-8583-4857D48F87F6}"/>
          </ac:spMkLst>
        </pc:spChg>
        <pc:spChg chg="add mod">
          <ac:chgData name="Nicolas RISS" userId="ad025531-0717-42a2-8be6-fd21accafad7" providerId="ADAL" clId="{E7F0D407-B6A9-451C-BE63-FC387E5D9CCF}" dt="2022-06-16T12:00:16.471" v="223" actId="14100"/>
          <ac:spMkLst>
            <pc:docMk/>
            <pc:sldMk cId="3994231480" sldId="256"/>
            <ac:spMk id="4" creationId="{BDDDC246-064B-41C9-9639-02607AA7E11B}"/>
          </ac:spMkLst>
        </pc:spChg>
        <pc:spChg chg="add mod">
          <ac:chgData name="Nicolas RISS" userId="ad025531-0717-42a2-8be6-fd21accafad7" providerId="ADAL" clId="{E7F0D407-B6A9-451C-BE63-FC387E5D9CCF}" dt="2022-06-16T11:57:07.223" v="6" actId="1076"/>
          <ac:spMkLst>
            <pc:docMk/>
            <pc:sldMk cId="3994231480" sldId="256"/>
            <ac:spMk id="5" creationId="{DDBE2822-E62C-4B5F-959C-EA366ABD3B8D}"/>
          </ac:spMkLst>
        </pc:spChg>
        <pc:spChg chg="add del mod">
          <ac:chgData name="Nicolas RISS" userId="ad025531-0717-42a2-8be6-fd21accafad7" providerId="ADAL" clId="{E7F0D407-B6A9-451C-BE63-FC387E5D9CCF}" dt="2022-06-16T12:00:39.303" v="229" actId="1076"/>
          <ac:spMkLst>
            <pc:docMk/>
            <pc:sldMk cId="3994231480" sldId="256"/>
            <ac:spMk id="6" creationId="{83D773FF-4C7A-4336-9412-D1BC8D6B9EFB}"/>
          </ac:spMkLst>
        </pc:spChg>
        <pc:spChg chg="add mod">
          <ac:chgData name="Nicolas RISS" userId="ad025531-0717-42a2-8be6-fd21accafad7" providerId="ADAL" clId="{E7F0D407-B6A9-451C-BE63-FC387E5D9CCF}" dt="2022-06-16T12:00:42.624" v="230" actId="1076"/>
          <ac:spMkLst>
            <pc:docMk/>
            <pc:sldMk cId="3994231480" sldId="256"/>
            <ac:spMk id="7" creationId="{66229BCF-7062-45DE-B735-DF722DAF1348}"/>
          </ac:spMkLst>
        </pc:spChg>
        <pc:spChg chg="add mod">
          <ac:chgData name="Nicolas RISS" userId="ad025531-0717-42a2-8be6-fd21accafad7" providerId="ADAL" clId="{E7F0D407-B6A9-451C-BE63-FC387E5D9CCF}" dt="2022-06-16T11:59:53.502" v="220" actId="20577"/>
          <ac:spMkLst>
            <pc:docMk/>
            <pc:sldMk cId="3994231480" sldId="256"/>
            <ac:spMk id="10" creationId="{9D7AC923-AE32-4AF0-9454-15E687566EB8}"/>
          </ac:spMkLst>
        </pc:spChg>
        <pc:spChg chg="add del mod">
          <ac:chgData name="Nicolas RISS" userId="ad025531-0717-42a2-8be6-fd21accafad7" providerId="ADAL" clId="{E7F0D407-B6A9-451C-BE63-FC387E5D9CCF}" dt="2022-06-16T12:00:27.805" v="228" actId="478"/>
          <ac:spMkLst>
            <pc:docMk/>
            <pc:sldMk cId="3994231480" sldId="256"/>
            <ac:spMk id="11" creationId="{422BDBF6-6D25-4E78-A615-D1EF41F0161C}"/>
          </ac:spMkLst>
        </pc:spChg>
        <pc:spChg chg="add mod">
          <ac:chgData name="Nicolas RISS" userId="ad025531-0717-42a2-8be6-fd21accafad7" providerId="ADAL" clId="{E7F0D407-B6A9-451C-BE63-FC387E5D9CCF}" dt="2022-06-16T12:00:09.430" v="221" actId="1076"/>
          <ac:spMkLst>
            <pc:docMk/>
            <pc:sldMk cId="3994231480" sldId="256"/>
            <ac:spMk id="18" creationId="{31512C4B-A4ED-42DA-A4A4-98C9F6DC4985}"/>
          </ac:spMkLst>
        </pc:spChg>
        <pc:cxnChg chg="add mod">
          <ac:chgData name="Nicolas RISS" userId="ad025531-0717-42a2-8be6-fd21accafad7" providerId="ADAL" clId="{E7F0D407-B6A9-451C-BE63-FC387E5D9CCF}" dt="2022-06-16T11:59:23.901" v="177" actId="14100"/>
          <ac:cxnSpMkLst>
            <pc:docMk/>
            <pc:sldMk cId="3994231480" sldId="256"/>
            <ac:cxnSpMk id="9" creationId="{EB281250-69B5-4499-B8EC-272A934F2096}"/>
          </ac:cxnSpMkLst>
        </pc:cxnChg>
        <pc:cxnChg chg="add mod">
          <ac:chgData name="Nicolas RISS" userId="ad025531-0717-42a2-8be6-fd21accafad7" providerId="ADAL" clId="{E7F0D407-B6A9-451C-BE63-FC387E5D9CCF}" dt="2022-06-16T11:59:16.724" v="175" actId="14100"/>
          <ac:cxnSpMkLst>
            <pc:docMk/>
            <pc:sldMk cId="3994231480" sldId="256"/>
            <ac:cxnSpMk id="12" creationId="{0A7444FF-AA45-440B-A416-569D435065B3}"/>
          </ac:cxnSpMkLst>
        </pc:cxnChg>
      </pc:sldChg>
      <pc:sldMasterChg chg="addSldLayout">
        <pc:chgData name="Nicolas RISS" userId="ad025531-0717-42a2-8be6-fd21accafad7" providerId="ADAL" clId="{E7F0D407-B6A9-451C-BE63-FC387E5D9CCF}" dt="2022-06-16T11:56:52.142" v="0" actId="680"/>
        <pc:sldMasterMkLst>
          <pc:docMk/>
          <pc:sldMasterMk cId="76502103" sldId="2147483648"/>
        </pc:sldMasterMkLst>
        <pc:sldLayoutChg chg="add">
          <pc:chgData name="Nicolas RISS" userId="ad025531-0717-42a2-8be6-fd21accafad7" providerId="ADAL" clId="{E7F0D407-B6A9-451C-BE63-FC387E5D9CCF}" dt="2022-06-16T11:56:52.142" v="0" actId="680"/>
          <pc:sldLayoutMkLst>
            <pc:docMk/>
            <pc:sldMasterMk cId="76502103" sldId="2147483648"/>
            <pc:sldLayoutMk cId="140674519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26D17-FECE-4314-9136-4BCA68F1F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4ABED4-190A-41FF-BC39-900CDD532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40674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0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lux1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DDC246-064B-41C9-9639-02607AA7E11B}"/>
              </a:ext>
            </a:extLst>
          </p:cNvPr>
          <p:cNvSpPr/>
          <p:nvPr/>
        </p:nvSpPr>
        <p:spPr>
          <a:xfrm>
            <a:off x="1582220" y="1600200"/>
            <a:ext cx="154112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E2822-E62C-4B5F-959C-EA366ABD3B8D}"/>
              </a:ext>
            </a:extLst>
          </p:cNvPr>
          <p:cNvSpPr/>
          <p:nvPr/>
        </p:nvSpPr>
        <p:spPr>
          <a:xfrm>
            <a:off x="8382000" y="1600200"/>
            <a:ext cx="154112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D773FF-4C7A-4336-9412-D1BC8D6B9EFB}"/>
              </a:ext>
            </a:extLst>
          </p:cNvPr>
          <p:cNvSpPr txBox="1"/>
          <p:nvPr/>
        </p:nvSpPr>
        <p:spPr>
          <a:xfrm>
            <a:off x="616448" y="565075"/>
            <a:ext cx="209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Producteur de documents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6229BCF-7062-45DE-B735-DF722DAF1348}"/>
              </a:ext>
            </a:extLst>
          </p:cNvPr>
          <p:cNvSpPr txBox="1"/>
          <p:nvPr/>
        </p:nvSpPr>
        <p:spPr>
          <a:xfrm>
            <a:off x="7273247" y="565075"/>
            <a:ext cx="237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Gestionnaire de partage de documents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B281250-69B5-4499-B8EC-272A934F2096}"/>
              </a:ext>
            </a:extLst>
          </p:cNvPr>
          <p:cNvCxnSpPr>
            <a:cxnSpLocks/>
          </p:cNvCxnSpPr>
          <p:nvPr/>
        </p:nvCxnSpPr>
        <p:spPr>
          <a:xfrm>
            <a:off x="1849348" y="2136084"/>
            <a:ext cx="6477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9D7AC923-AE32-4AF0-9454-15E687566EB8}"/>
              </a:ext>
            </a:extLst>
          </p:cNvPr>
          <p:cNvSpPr txBox="1"/>
          <p:nvPr/>
        </p:nvSpPr>
        <p:spPr>
          <a:xfrm>
            <a:off x="2065106" y="1489753"/>
            <a:ext cx="416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Flux 1 </a:t>
            </a:r>
            <a:r>
              <a:rPr lang="fr-FR" b="1" dirty="0" err="1"/>
              <a:t>AjoutLotDocument</a:t>
            </a:r>
            <a:r>
              <a:rPr lang="fr-FR" dirty="0"/>
              <a:t> [ITI-65]</a:t>
            </a:r>
          </a:p>
          <a:p>
            <a:r>
              <a:rPr lang="fr-FR" dirty="0">
                <a:solidFill>
                  <a:srgbClr val="FF0000"/>
                </a:solidFill>
              </a:rPr>
              <a:t>HTTP POST [base] (+ ressource « Bundle »)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A7444FF-AA45-440B-A416-569D435065B3}"/>
              </a:ext>
            </a:extLst>
          </p:cNvPr>
          <p:cNvCxnSpPr>
            <a:cxnSpLocks/>
          </p:cNvCxnSpPr>
          <p:nvPr/>
        </p:nvCxnSpPr>
        <p:spPr>
          <a:xfrm flipH="1">
            <a:off x="1771436" y="3634399"/>
            <a:ext cx="65549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1512C4B-A4ED-42DA-A4A4-98C9F6DC4985}"/>
              </a:ext>
            </a:extLst>
          </p:cNvPr>
          <p:cNvSpPr txBox="1"/>
          <p:nvPr/>
        </p:nvSpPr>
        <p:spPr>
          <a:xfrm>
            <a:off x="2065106" y="2988067"/>
            <a:ext cx="4116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Flux 2 </a:t>
            </a:r>
            <a:r>
              <a:rPr lang="fr-FR" b="1" dirty="0" err="1"/>
              <a:t>ResultatAjoutLotDocument</a:t>
            </a:r>
            <a:r>
              <a:rPr lang="fr-FR" dirty="0"/>
              <a:t> [ITI-65]</a:t>
            </a:r>
          </a:p>
          <a:p>
            <a:r>
              <a:rPr lang="fr-FR" dirty="0">
                <a:solidFill>
                  <a:srgbClr val="FF0000"/>
                </a:solidFill>
              </a:rPr>
              <a:t>HTTP OK 200 (+ ressource « Bundle »)</a:t>
            </a:r>
          </a:p>
        </p:txBody>
      </p:sp>
    </p:spTree>
    <p:extLst>
      <p:ext uri="{BB962C8B-B14F-4D97-AF65-F5344CB8AC3E}">
        <p14:creationId xmlns:p14="http://schemas.microsoft.com/office/powerpoint/2010/main" val="3994231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Macintosh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RISS</dc:creator>
  <cp:lastModifiedBy>Nicolas Riss</cp:lastModifiedBy>
  <cp:revision>2</cp:revision>
  <dcterms:created xsi:type="dcterms:W3CDTF">2022-06-16T11:56:50Z</dcterms:created>
  <dcterms:modified xsi:type="dcterms:W3CDTF">2022-06-16T12:10:43Z</dcterms:modified>
</cp:coreProperties>
</file>