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/>
    <p:restoredTop sz="94719"/>
  </p:normalViewPr>
  <p:slideViewPr>
    <p:cSldViewPr snapToGrid="0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1949902" y="1363319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125325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925902" y="1802809"/>
            <a:ext cx="0" cy="6976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1949902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25902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1949902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125326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3901903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4725969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83195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080744" y="6127268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231816" y="6126603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052153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7E07879-1EAD-80A2-85E4-485D13DD9067}"/>
              </a:ext>
            </a:extLst>
          </p:cNvPr>
          <p:cNvSpPr txBox="1"/>
          <p:nvPr/>
        </p:nvSpPr>
        <p:spPr>
          <a:xfrm>
            <a:off x="7057831" y="3347845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231816" y="4290681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</a:t>
            </a:r>
            <a:r>
              <a:rPr lang="fr-FR" sz="1200" b="1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b="1" dirty="0">
                <a:solidFill>
                  <a:prstClr val="black"/>
                </a:solidFill>
                <a:latin typeface="Arial"/>
              </a:rPr>
              <a:t>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final-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 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pour 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implementation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pour implémentation 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pour implémentation 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137321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125ED3-3A90-4D17-80FC-4B70B7975D9F}"/>
              </a:ext>
            </a:extLst>
          </p:cNvPr>
          <p:cNvSpPr txBox="1"/>
          <p:nvPr/>
        </p:nvSpPr>
        <p:spPr>
          <a:xfrm>
            <a:off x="4792451" y="3283444"/>
            <a:ext cx="82406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057831" y="2448513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0673" y="2813102"/>
            <a:ext cx="1702899" cy="17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178</Words>
  <Application>Microsoft Macintosh PowerPoint</Application>
  <PresentationFormat>Grand écran</PresentationFormat>
  <Paragraphs>48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Le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21</cp:revision>
  <dcterms:created xsi:type="dcterms:W3CDTF">2024-07-11T07:46:37Z</dcterms:created>
  <dcterms:modified xsi:type="dcterms:W3CDTF">2024-07-11T15:04:17Z</dcterms:modified>
</cp:coreProperties>
</file>