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F72A89-E69F-4398-8C23-C1CFCDE10F30}" v="120" dt="2023-06-06T23:01:07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FED4-1581-49F6-FCD5-7AD246531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E358C-A73D-3F68-4A1B-F570393F3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8EA27-39BA-9F72-502B-E4BD01CD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2FE4-D4A6-40B0-85A0-A25DD2D8A3D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BFE35-6F98-8954-CDD3-7163675F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77A14-4C9A-3503-7676-7CB1AFC6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47AF-5E3A-4D98-B673-36ED18D0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4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F115E-FC6D-042D-9E8B-46665EDB0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34AFE-1DB2-F1F6-FE7B-24C7626F1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7DE33-1C0F-5307-40C4-48BABFCC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2FE4-D4A6-40B0-85A0-A25DD2D8A3D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FC698-051C-8008-82A5-E2FDEA1E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1CB99-3926-62C9-7DAD-3FA5459F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47AF-5E3A-4D98-B673-36ED18D0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5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85C2A-61A0-F7F4-5BAB-06048F531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E71F3-480A-38CF-38BF-86EECABEA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FFE1A-4B6E-60A9-7548-44B418E0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2FE4-D4A6-40B0-85A0-A25DD2D8A3D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55821-268D-13D8-8B85-BC4A3088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554C6-16A3-6135-22A3-13F52746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47AF-5E3A-4D98-B673-36ED18D0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1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0E5D-56C3-221A-4226-86AF9422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E415F-AD7B-9F0A-8779-EFCE977C9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2E234-0587-100D-CA5F-BC15BEA3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2FE4-D4A6-40B0-85A0-A25DD2D8A3D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EC08E-2285-4AD9-60D0-09546C5C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EF372-99C0-F948-90D1-9B520E3F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47AF-5E3A-4D98-B673-36ED18D0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9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AC5B-C549-7382-810C-F6289F45A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98605-9AD9-18FA-1EFA-4E34533CE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D60E6-AA4A-B32B-83AF-E8FCD3D91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2FE4-D4A6-40B0-85A0-A25DD2D8A3D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FAE33-338E-E135-3632-48279AFE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353E3-CD7F-5D63-D7E3-304E4EF9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47AF-5E3A-4D98-B673-36ED18D0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0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F0EF-824F-CB22-C015-66F6B49E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98C2E-D50C-9600-F51E-35A38A70F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3FA66-FB77-5E3F-FAD9-C56934266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CA69C-754F-982B-C4CA-D13075E1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2FE4-D4A6-40B0-85A0-A25DD2D8A3D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EFC2F-7FDD-01E4-E11E-EAF2DA603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BA503-B836-5D36-5248-5F651321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47AF-5E3A-4D98-B673-36ED18D0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9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A46A-D223-786B-E068-557F17BF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A4907-3C3C-0632-4671-A8ED94C7A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190CF-5E35-1AB6-0038-FE5341F79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997F7-0B04-5538-BC70-F9C0510ED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7FF0C1-5F42-A119-855D-766FCA80A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1EFA5-CEDB-399C-E4E4-5CC9C47E5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2FE4-D4A6-40B0-85A0-A25DD2D8A3D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9EAE0-DFA6-6924-8EC7-FE459E82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3A74B5-87FD-5E7F-5472-3C54F609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47AF-5E3A-4D98-B673-36ED18D0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6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C15C-3EB0-4E29-04D2-B2F5F0B9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8BF8A-5735-6E5B-2D64-781D1D33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2FE4-D4A6-40B0-85A0-A25DD2D8A3D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5E20F1-26DE-8196-EE24-7C0B2E32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F5583-8965-FDE6-32F7-EE09D9F5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47AF-5E3A-4D98-B673-36ED18D0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E23367-60F8-EF14-5709-CAF39C0B0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2FE4-D4A6-40B0-85A0-A25DD2D8A3D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CFC006-B511-370C-7BDF-ED8D29FC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FD6B1-583C-AB40-BE5A-7C112003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47AF-5E3A-4D98-B673-36ED18D0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5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605-2F41-FC18-E531-2EC7429D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B23B0-27E0-C837-4B6B-3ACF7134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D54F5-408F-B7FF-B57E-FFFE87E83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D05B4-CADA-C390-4AFE-6F2E5B6DE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2FE4-D4A6-40B0-85A0-A25DD2D8A3D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CA0C2-882E-1EEB-A7F5-B158EA63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FBA8A-06E4-E6B4-B67E-A2D81D57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47AF-5E3A-4D98-B673-36ED18D0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1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81A5-3408-41CF-06AA-D9FA2A17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CAD61-9A98-5016-D2FC-F167C6B36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7FBC9-9971-C2CE-3072-B4A3C27B5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BE12E-1F3E-A00F-F12B-5729E8A9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2FE4-D4A6-40B0-85A0-A25DD2D8A3D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90F2D-E629-2CE4-0880-021A1F3E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B23E-29D6-8B54-142A-0E91A04C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47AF-5E3A-4D98-B673-36ED18D0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2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A6536E-49B9-A8A6-52EC-2A8F3AE38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972CA-EDD5-80F6-EBF0-D9B19767F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9BA4-FB4A-79E6-01A5-869EFFC19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E2FE4-D4A6-40B0-85A0-A25DD2D8A3D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8AB33-B0D4-1E8C-F7EC-101E024A4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2BF0E-1CD9-702E-D598-38CD02036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647AF-5E3A-4D98-B673-36ED18D0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2DBFAC-A25F-322B-7CB9-C8B2C84F8683}"/>
              </a:ext>
            </a:extLst>
          </p:cNvPr>
          <p:cNvSpPr txBox="1"/>
          <p:nvPr/>
        </p:nvSpPr>
        <p:spPr>
          <a:xfrm>
            <a:off x="4384440" y="8966"/>
            <a:ext cx="34231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ApoE4 v/s WT</a:t>
            </a:r>
          </a:p>
          <a:p>
            <a:pPr algn="ctr"/>
            <a:r>
              <a:rPr lang="en-US" b="1" dirty="0"/>
              <a:t>N = 1 each</a:t>
            </a:r>
          </a:p>
          <a:p>
            <a:pPr algn="ctr"/>
            <a:r>
              <a:rPr lang="en-US" b="1" dirty="0"/>
              <a:t>Electrophysiological data analyses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066076-0DC4-8A32-FE3D-53457FF9CF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5" t="6387" r="9412" b="8146"/>
          <a:stretch/>
        </p:blipFill>
        <p:spPr>
          <a:xfrm>
            <a:off x="1231463" y="1488139"/>
            <a:ext cx="9729073" cy="52084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FFAE42-91E6-AC6F-28DF-2C7E3C0EDC5F}"/>
              </a:ext>
            </a:extLst>
          </p:cNvPr>
          <p:cNvSpPr txBox="1"/>
          <p:nvPr/>
        </p:nvSpPr>
        <p:spPr>
          <a:xfrm>
            <a:off x="3857854" y="1118807"/>
            <a:ext cx="447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in-field to out-of-field firing rate ratio</a:t>
            </a:r>
          </a:p>
        </p:txBody>
      </p:sp>
    </p:spTree>
    <p:extLst>
      <p:ext uri="{BB962C8B-B14F-4D97-AF65-F5344CB8AC3E}">
        <p14:creationId xmlns:p14="http://schemas.microsoft.com/office/powerpoint/2010/main" val="161862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1EFE23-1CF7-44E4-C4AE-EFC4781C14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9" t="4920" r="8456" b="5947"/>
          <a:stretch/>
        </p:blipFill>
        <p:spPr>
          <a:xfrm>
            <a:off x="176435" y="871355"/>
            <a:ext cx="2860597" cy="15598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8547D3-3769-6815-0390-807908E556BA}"/>
              </a:ext>
            </a:extLst>
          </p:cNvPr>
          <p:cNvSpPr txBox="1"/>
          <p:nvPr/>
        </p:nvSpPr>
        <p:spPr>
          <a:xfrm>
            <a:off x="797859" y="502023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1, lap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3A203C-32CC-41CB-7DEA-365F84B6DD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2" t="4480" r="8236" b="6093"/>
          <a:stretch/>
        </p:blipFill>
        <p:spPr>
          <a:xfrm>
            <a:off x="3112810" y="871355"/>
            <a:ext cx="2860597" cy="15580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CA11A4-D924-CF27-B3ED-6F28450D0716}"/>
              </a:ext>
            </a:extLst>
          </p:cNvPr>
          <p:cNvSpPr txBox="1"/>
          <p:nvPr/>
        </p:nvSpPr>
        <p:spPr>
          <a:xfrm>
            <a:off x="3734232" y="502023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1, lap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2715CA-2D0A-41EF-C49B-829D910378E6}"/>
              </a:ext>
            </a:extLst>
          </p:cNvPr>
          <p:cNvSpPr txBox="1"/>
          <p:nvPr/>
        </p:nvSpPr>
        <p:spPr>
          <a:xfrm>
            <a:off x="6058660" y="50979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CD42F8-B1EE-328F-813E-4FBF2E0E39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2" t="4334" r="8015" b="6240"/>
          <a:stretch/>
        </p:blipFill>
        <p:spPr>
          <a:xfrm>
            <a:off x="6276647" y="875516"/>
            <a:ext cx="2860597" cy="15538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C615BB-FB2E-FE4E-1F48-1AF017AAB3C6}"/>
              </a:ext>
            </a:extLst>
          </p:cNvPr>
          <p:cNvSpPr txBox="1"/>
          <p:nvPr/>
        </p:nvSpPr>
        <p:spPr>
          <a:xfrm>
            <a:off x="6670554" y="502023"/>
            <a:ext cx="212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4, last lap - 1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294EE8-6FEF-8C2C-4CC8-FF54ADD0BD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6" t="4480" r="8235" b="5066"/>
          <a:stretch/>
        </p:blipFill>
        <p:spPr>
          <a:xfrm>
            <a:off x="9172898" y="871355"/>
            <a:ext cx="2860597" cy="15772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33D6C9-6B8D-A7A5-6FA5-AC4C2A15A841}"/>
              </a:ext>
            </a:extLst>
          </p:cNvPr>
          <p:cNvSpPr txBox="1"/>
          <p:nvPr/>
        </p:nvSpPr>
        <p:spPr>
          <a:xfrm>
            <a:off x="9621677" y="516360"/>
            <a:ext cx="184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4, last lap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D55A0F-B4F2-44A2-0055-CDC787930349}"/>
              </a:ext>
            </a:extLst>
          </p:cNvPr>
          <p:cNvSpPr txBox="1"/>
          <p:nvPr/>
        </p:nvSpPr>
        <p:spPr>
          <a:xfrm>
            <a:off x="5700699" y="90274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ApoE4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E5B93FA-D8C8-4AE7-CFA7-F9E932920D9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7" r="5333"/>
          <a:stretch/>
        </p:blipFill>
        <p:spPr>
          <a:xfrm>
            <a:off x="176434" y="4758483"/>
            <a:ext cx="2860597" cy="15598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81F42B7-97BC-329C-21CA-CCA8DA462D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8" r="5630"/>
          <a:stretch/>
        </p:blipFill>
        <p:spPr>
          <a:xfrm>
            <a:off x="3112810" y="4758483"/>
            <a:ext cx="2860597" cy="15580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07055F9-E7BA-A48A-2D72-987BF57E7F4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0" r="5127"/>
          <a:stretch/>
        </p:blipFill>
        <p:spPr>
          <a:xfrm>
            <a:off x="6276647" y="4754321"/>
            <a:ext cx="2896251" cy="155985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68128B4-1087-B2C7-0E4B-F4148C7E93C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2" r="5294"/>
          <a:stretch/>
        </p:blipFill>
        <p:spPr>
          <a:xfrm>
            <a:off x="9213023" y="4754322"/>
            <a:ext cx="2802543" cy="15598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E18417D-473E-6EA7-B3DF-0320516D4BA9}"/>
              </a:ext>
            </a:extLst>
          </p:cNvPr>
          <p:cNvSpPr txBox="1"/>
          <p:nvPr/>
        </p:nvSpPr>
        <p:spPr>
          <a:xfrm>
            <a:off x="797859" y="4364950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1, lap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075910-6653-F893-286B-18810A064AFC}"/>
              </a:ext>
            </a:extLst>
          </p:cNvPr>
          <p:cNvSpPr txBox="1"/>
          <p:nvPr/>
        </p:nvSpPr>
        <p:spPr>
          <a:xfrm>
            <a:off x="3734232" y="4364950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1, lap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6411AB-D737-0513-5F69-414810AF4652}"/>
              </a:ext>
            </a:extLst>
          </p:cNvPr>
          <p:cNvSpPr txBox="1"/>
          <p:nvPr/>
        </p:nvSpPr>
        <p:spPr>
          <a:xfrm>
            <a:off x="6670554" y="4364950"/>
            <a:ext cx="212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4, last lap - 1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9AFC53-001A-F326-EE62-F2E78685DD7E}"/>
              </a:ext>
            </a:extLst>
          </p:cNvPr>
          <p:cNvSpPr txBox="1"/>
          <p:nvPr/>
        </p:nvSpPr>
        <p:spPr>
          <a:xfrm>
            <a:off x="9621677" y="4379287"/>
            <a:ext cx="184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4, last lap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ECB381-335A-3258-24EC-9DA99D6F9C7E}"/>
              </a:ext>
            </a:extLst>
          </p:cNvPr>
          <p:cNvSpPr txBox="1"/>
          <p:nvPr/>
        </p:nvSpPr>
        <p:spPr>
          <a:xfrm>
            <a:off x="5844968" y="3907385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WT</a:t>
            </a:r>
          </a:p>
        </p:txBody>
      </p:sp>
    </p:spTree>
    <p:extLst>
      <p:ext uri="{BB962C8B-B14F-4D97-AF65-F5344CB8AC3E}">
        <p14:creationId xmlns:p14="http://schemas.microsoft.com/office/powerpoint/2010/main" val="420738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B0D1AD-7928-D8DB-166B-382C396810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9" t="4920" r="8309" b="6387"/>
          <a:stretch/>
        </p:blipFill>
        <p:spPr>
          <a:xfrm>
            <a:off x="941295" y="905435"/>
            <a:ext cx="9986682" cy="54236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AE429A-40CF-5D53-C70C-0779BF1BC8BA}"/>
              </a:ext>
            </a:extLst>
          </p:cNvPr>
          <p:cNvSpPr txBox="1"/>
          <p:nvPr/>
        </p:nvSpPr>
        <p:spPr>
          <a:xfrm>
            <a:off x="4637261" y="277906"/>
            <a:ext cx="259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ApoE4 - Theta sequences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4FC557-E337-F670-D32B-0777B7E890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2" t="6825" r="52647" b="8732"/>
          <a:stretch/>
        </p:blipFill>
        <p:spPr>
          <a:xfrm>
            <a:off x="8660151" y="1048871"/>
            <a:ext cx="1783978" cy="20717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222D59-DCEE-2279-4A5A-408CB996C7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7" t="6386" r="53162" b="8732"/>
          <a:stretch/>
        </p:blipFill>
        <p:spPr>
          <a:xfrm>
            <a:off x="1264023" y="1048871"/>
            <a:ext cx="1783978" cy="208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63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6DA677-E9C0-7525-32CB-73C5FDDC90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8" t="4773" r="8309" b="6094"/>
          <a:stretch/>
        </p:blipFill>
        <p:spPr>
          <a:xfrm>
            <a:off x="1138517" y="968188"/>
            <a:ext cx="10040470" cy="5450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A92D22-8EB9-AE5B-51BC-E7548965D4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2" t="6093" r="53162" b="8146"/>
          <a:stretch/>
        </p:blipFill>
        <p:spPr>
          <a:xfrm>
            <a:off x="8919881" y="1107141"/>
            <a:ext cx="1774276" cy="2122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66F5BA-FA49-050C-2EA9-BE5175E2CA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6" t="6093" r="53383" b="8292"/>
          <a:stretch/>
        </p:blipFill>
        <p:spPr>
          <a:xfrm>
            <a:off x="1497841" y="1107141"/>
            <a:ext cx="1774276" cy="20765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EC7652-DB28-E626-3535-862859EC4051}"/>
              </a:ext>
            </a:extLst>
          </p:cNvPr>
          <p:cNvSpPr txBox="1"/>
          <p:nvPr/>
        </p:nvSpPr>
        <p:spPr>
          <a:xfrm>
            <a:off x="4942895" y="322730"/>
            <a:ext cx="23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WT - Theta sequences </a:t>
            </a:r>
          </a:p>
        </p:txBody>
      </p:sp>
    </p:spTree>
    <p:extLst>
      <p:ext uri="{BB962C8B-B14F-4D97-AF65-F5344CB8AC3E}">
        <p14:creationId xmlns:p14="http://schemas.microsoft.com/office/powerpoint/2010/main" val="1715912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3832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739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43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291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4232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0547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811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5E884D-601F-84B6-78D1-4499939BB8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7" t="6533" r="9191" b="8585"/>
          <a:stretch/>
        </p:blipFill>
        <p:spPr>
          <a:xfrm>
            <a:off x="832791" y="1091701"/>
            <a:ext cx="10526417" cy="5571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8AADBA-E37E-AFFB-1FEA-05504D25A653}"/>
              </a:ext>
            </a:extLst>
          </p:cNvPr>
          <p:cNvSpPr txBox="1"/>
          <p:nvPr/>
        </p:nvSpPr>
        <p:spPr>
          <a:xfrm>
            <a:off x="4582668" y="654423"/>
            <a:ext cx="302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out-of-field firing rate</a:t>
            </a:r>
          </a:p>
        </p:txBody>
      </p:sp>
    </p:spTree>
    <p:extLst>
      <p:ext uri="{BB962C8B-B14F-4D97-AF65-F5344CB8AC3E}">
        <p14:creationId xmlns:p14="http://schemas.microsoft.com/office/powerpoint/2010/main" val="2756276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7444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490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068288-D98D-B02E-EAAA-D3ECE1E2C0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1" t="6092" r="9339" b="8586"/>
          <a:stretch/>
        </p:blipFill>
        <p:spPr>
          <a:xfrm>
            <a:off x="1205753" y="1416424"/>
            <a:ext cx="9780494" cy="52174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0C375E-EBF7-68B3-F8FF-9D7A9CDC2590}"/>
              </a:ext>
            </a:extLst>
          </p:cNvPr>
          <p:cNvSpPr txBox="1"/>
          <p:nvPr/>
        </p:nvSpPr>
        <p:spPr>
          <a:xfrm>
            <a:off x="5108806" y="824753"/>
            <a:ext cx="1974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5456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582BA5-5ECD-A2A0-CA9D-19632E2B40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5" t="4920" r="9044" b="6387"/>
          <a:stretch/>
        </p:blipFill>
        <p:spPr>
          <a:xfrm>
            <a:off x="1205752" y="1264024"/>
            <a:ext cx="9780495" cy="54236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760EFA-EC52-D086-CC6E-3ED84BD861B9}"/>
              </a:ext>
            </a:extLst>
          </p:cNvPr>
          <p:cNvSpPr txBox="1"/>
          <p:nvPr/>
        </p:nvSpPr>
        <p:spPr>
          <a:xfrm>
            <a:off x="4635022" y="824753"/>
            <a:ext cx="292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Population vector correlation</a:t>
            </a:r>
          </a:p>
        </p:txBody>
      </p:sp>
    </p:spTree>
    <p:extLst>
      <p:ext uri="{BB962C8B-B14F-4D97-AF65-F5344CB8AC3E}">
        <p14:creationId xmlns:p14="http://schemas.microsoft.com/office/powerpoint/2010/main" val="390989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B5C594-183B-9363-2CC1-8A185F46B8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0" t="5213" r="8382" b="6533"/>
          <a:stretch/>
        </p:blipFill>
        <p:spPr>
          <a:xfrm>
            <a:off x="1134035" y="1095474"/>
            <a:ext cx="9923930" cy="53967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EE3B95-D721-8182-E3FE-4B39D45171CE}"/>
              </a:ext>
            </a:extLst>
          </p:cNvPr>
          <p:cNvSpPr txBox="1"/>
          <p:nvPr/>
        </p:nvSpPr>
        <p:spPr>
          <a:xfrm>
            <a:off x="4902724" y="726142"/>
            <a:ext cx="238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Theta phase precession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1866BF-1BFA-55D1-E8C0-57B0956978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70" t="4480" r="9301" b="5800"/>
          <a:stretch/>
        </p:blipFill>
        <p:spPr>
          <a:xfrm>
            <a:off x="9416512" y="4834861"/>
            <a:ext cx="1103569" cy="13938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346E0A-9FC9-A87A-6DF6-C7D840CEBF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4" t="4480" r="52353" b="5800"/>
          <a:stretch/>
        </p:blipFill>
        <p:spPr>
          <a:xfrm>
            <a:off x="4065493" y="4891293"/>
            <a:ext cx="1103569" cy="133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774C0B-AA01-B17A-8646-89F87AF274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3" t="6386" r="52794" b="8585"/>
          <a:stretch/>
        </p:blipFill>
        <p:spPr>
          <a:xfrm>
            <a:off x="6544235" y="829235"/>
            <a:ext cx="4554070" cy="5199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519A8A-93E3-F0BC-57C5-3205A8BC5E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5" t="6534" r="53162" b="8438"/>
          <a:stretch/>
        </p:blipFill>
        <p:spPr>
          <a:xfrm>
            <a:off x="869575" y="829235"/>
            <a:ext cx="4554071" cy="5199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9CDD90-6B17-F5FC-F81E-344A1CEB4630}"/>
              </a:ext>
            </a:extLst>
          </p:cNvPr>
          <p:cNvSpPr txBox="1"/>
          <p:nvPr/>
        </p:nvSpPr>
        <p:spPr>
          <a:xfrm>
            <a:off x="2465295" y="459903"/>
            <a:ext cx="153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 (deg/pf)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64EE46-302D-C463-AE30-3523E4116560}"/>
              </a:ext>
            </a:extLst>
          </p:cNvPr>
          <p:cNvSpPr txBox="1"/>
          <p:nvPr/>
        </p:nvSpPr>
        <p:spPr>
          <a:xfrm>
            <a:off x="8821270" y="48950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289922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D08BAE-4988-3A1D-1E89-A0891E7632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1" t="6386" r="16912" b="3014"/>
          <a:stretch/>
        </p:blipFill>
        <p:spPr>
          <a:xfrm>
            <a:off x="1344706" y="1066800"/>
            <a:ext cx="9009530" cy="55401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6CD3AC-ACE8-3046-42A8-C243C2AE7A57}"/>
              </a:ext>
            </a:extLst>
          </p:cNvPr>
          <p:cNvSpPr txBox="1"/>
          <p:nvPr/>
        </p:nvSpPr>
        <p:spPr>
          <a:xfrm>
            <a:off x="1148074" y="493059"/>
            <a:ext cx="989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Theta phase precession across laps with number of cells and spikes down-sampled between the cohorts</a:t>
            </a:r>
          </a:p>
        </p:txBody>
      </p:sp>
    </p:spTree>
    <p:extLst>
      <p:ext uri="{BB962C8B-B14F-4D97-AF65-F5344CB8AC3E}">
        <p14:creationId xmlns:p14="http://schemas.microsoft.com/office/powerpoint/2010/main" val="2073463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2DE42-B030-E211-0613-82E51A3513E5}"/>
              </a:ext>
            </a:extLst>
          </p:cNvPr>
          <p:cNvSpPr txBox="1"/>
          <p:nvPr/>
        </p:nvSpPr>
        <p:spPr>
          <a:xfrm>
            <a:off x="3858913" y="71717"/>
            <a:ext cx="4474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Slow gamma power during ripples and ripples</a:t>
            </a:r>
          </a:p>
        </p:txBody>
      </p:sp>
    </p:spTree>
    <p:extLst>
      <p:ext uri="{BB962C8B-B14F-4D97-AF65-F5344CB8AC3E}">
        <p14:creationId xmlns:p14="http://schemas.microsoft.com/office/powerpoint/2010/main" val="347054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2DE42-B030-E211-0613-82E51A3513E5}"/>
              </a:ext>
            </a:extLst>
          </p:cNvPr>
          <p:cNvSpPr txBox="1"/>
          <p:nvPr/>
        </p:nvSpPr>
        <p:spPr>
          <a:xfrm>
            <a:off x="1250183" y="573740"/>
            <a:ext cx="150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Replay fidelity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6AF265-5C4D-C9CF-FCE4-FEE253354D0B}"/>
              </a:ext>
            </a:extLst>
          </p:cNvPr>
          <p:cNvSpPr txBox="1"/>
          <p:nvPr/>
        </p:nvSpPr>
        <p:spPr>
          <a:xfrm>
            <a:off x="9174983" y="573740"/>
            <a:ext cx="166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Replay rate (Hz)</a:t>
            </a:r>
          </a:p>
        </p:txBody>
      </p:sp>
    </p:spTree>
    <p:extLst>
      <p:ext uri="{BB962C8B-B14F-4D97-AF65-F5344CB8AC3E}">
        <p14:creationId xmlns:p14="http://schemas.microsoft.com/office/powerpoint/2010/main" val="1245049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122</Words>
  <Application>Microsoft Office PowerPoint</Application>
  <PresentationFormat>Widescreen</PresentationFormat>
  <Paragraphs>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Taranath, Jayanth</dc:creator>
  <cp:lastModifiedBy>Jayanth RT</cp:lastModifiedBy>
  <cp:revision>2</cp:revision>
  <dcterms:created xsi:type="dcterms:W3CDTF">2023-06-06T22:32:32Z</dcterms:created>
  <dcterms:modified xsi:type="dcterms:W3CDTF">2023-06-06T23:11:56Z</dcterms:modified>
</cp:coreProperties>
</file>