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86" r:id="rId5"/>
    <p:sldId id="272" r:id="rId6"/>
    <p:sldId id="274" r:id="rId7"/>
    <p:sldId id="277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47FEA-400D-4AA0-9272-42566B43335D}" v="84" dt="2023-06-07T16:11:30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20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AC2F-2ED3-4A8E-A2AB-C9ACD37DBF5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8653A-EB12-4C89-9328-189671D9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FED4-1581-49F6-FCD5-7AD24653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E358C-A73D-3F68-4A1B-F570393F3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EA27-39BA-9F72-502B-E4BD01CD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FE35-6F98-8954-CDD3-7163675F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7A14-4C9A-3503-7676-7CB1AFC6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115E-FC6D-042D-9E8B-46665EDB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34AFE-1DB2-F1F6-FE7B-24C7626F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DE33-1C0F-5307-40C4-48BABFCC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C698-051C-8008-82A5-E2FDEA1E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CB99-3926-62C9-7DAD-3FA5459F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85C2A-61A0-F7F4-5BAB-06048F531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E71F3-480A-38CF-38BF-86EECABEA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FE1A-4B6E-60A9-7548-44B418E0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55821-268D-13D8-8B85-BC4A3088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54C6-16A3-6135-22A3-13F52746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0E5D-56C3-221A-4226-86AF942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415F-AD7B-9F0A-8779-EFCE977C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E234-0587-100D-CA5F-BC15BEA3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C08E-2285-4AD9-60D0-09546C5C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F372-99C0-F948-90D1-9B520E3F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9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AC5B-C549-7382-810C-F6289F45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98605-9AD9-18FA-1EFA-4E34533CE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60E6-AA4A-B32B-83AF-E8FCD3D9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AE33-338E-E135-3632-48279AFE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53E3-CD7F-5D63-D7E3-304E4EF9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F0EF-824F-CB22-C015-66F6B49E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8C2E-D50C-9600-F51E-35A38A70F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FA66-FB77-5E3F-FAD9-C5693426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CA69C-754F-982B-C4CA-D13075E1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EFC2F-7FDD-01E4-E11E-EAF2DA60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BA503-B836-5D36-5248-5F651321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9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A46A-D223-786B-E068-557F17BF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A4907-3C3C-0632-4671-A8ED94C7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190CF-5E35-1AB6-0038-FE5341F7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997F7-0B04-5538-BC70-F9C0510ED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FF0C1-5F42-A119-855D-766FCA80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1EFA5-CEDB-399C-E4E4-5CC9C47E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9EAE0-DFA6-6924-8EC7-FE459E82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A74B5-87FD-5E7F-5472-3C54F60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C15C-3EB0-4E29-04D2-B2F5F0B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8BF8A-5735-6E5B-2D64-781D1D33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E20F1-26DE-8196-EE24-7C0B2E32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5583-8965-FDE6-32F7-EE09D9F5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23367-60F8-EF14-5709-CAF39C0B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C006-B511-370C-7BDF-ED8D29FC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FD6B1-583C-AB40-BE5A-7C112003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605-2F41-FC18-E531-2EC7429D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23B0-27E0-C837-4B6B-3ACF7134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D54F5-408F-B7FF-B57E-FFFE87E83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05B4-CADA-C390-4AFE-6F2E5B6D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A0C2-882E-1EEB-A7F5-B158EA63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FBA8A-06E4-E6B4-B67E-A2D81D57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1A5-3408-41CF-06AA-D9FA2A17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CAD61-9A98-5016-D2FC-F167C6B36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7FBC9-9971-C2CE-3072-B4A3C27B5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BE12E-1F3E-A00F-F12B-5729E8A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0F2D-E629-2CE4-0880-021A1F3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B23E-29D6-8B54-142A-0E91A04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536E-49B9-A8A6-52EC-2A8F3AE3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972CA-EDD5-80F6-EBF0-D9B19767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9BA4-FB4A-79E6-01A5-869EFFC19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2FE4-D4A6-40B0-85A0-A25DD2D8A3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8AB33-B0D4-1E8C-F7EC-101E024A4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BF0E-1CD9-702E-D598-38CD02036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47AF-5E3A-4D98-B673-36ED18D0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1FC3A7A-DDF8-799A-0368-5DF45053778B}"/>
              </a:ext>
            </a:extLst>
          </p:cNvPr>
          <p:cNvSpPr txBox="1"/>
          <p:nvPr/>
        </p:nvSpPr>
        <p:spPr>
          <a:xfrm>
            <a:off x="4823725" y="8966"/>
            <a:ext cx="2544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ApoE4 v/s WT</a:t>
            </a:r>
          </a:p>
          <a:p>
            <a:pPr algn="ctr"/>
            <a:r>
              <a:rPr lang="en-US" b="1" dirty="0"/>
              <a:t>N = (5, 6)</a:t>
            </a:r>
          </a:p>
          <a:p>
            <a:pPr algn="ctr"/>
            <a:r>
              <a:rPr lang="en-US" b="1" dirty="0"/>
              <a:t>Circle Track Headscan</a:t>
            </a:r>
          </a:p>
          <a:p>
            <a:pPr algn="ctr"/>
            <a:r>
              <a:rPr lang="en-US" b="1" dirty="0"/>
              <a:t>Behavioral data analyses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2CC8A4-61F0-112D-7D46-84218BF60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5218"/>
              </p:ext>
            </p:extLst>
          </p:nvPr>
        </p:nvGraphicFramePr>
        <p:xfrm>
          <a:off x="2949389" y="2026024"/>
          <a:ext cx="6293222" cy="2610476"/>
        </p:xfrm>
        <a:graphic>
          <a:graphicData uri="http://schemas.openxmlformats.org/drawingml/2006/table">
            <a:tbl>
              <a:tblPr/>
              <a:tblGrid>
                <a:gridCol w="1757083">
                  <a:extLst>
                    <a:ext uri="{9D8B030D-6E8A-4147-A177-3AD203B41FA5}">
                      <a16:colId xmlns:a16="http://schemas.microsoft.com/office/drawing/2014/main" val="1187298737"/>
                    </a:ext>
                  </a:extLst>
                </a:gridCol>
                <a:gridCol w="1568824">
                  <a:extLst>
                    <a:ext uri="{9D8B030D-6E8A-4147-A177-3AD203B41FA5}">
                      <a16:colId xmlns:a16="http://schemas.microsoft.com/office/drawing/2014/main" val="839327314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857871299"/>
                    </a:ext>
                  </a:extLst>
                </a:gridCol>
                <a:gridCol w="1407456">
                  <a:extLst>
                    <a:ext uri="{9D8B030D-6E8A-4147-A177-3AD203B41FA5}">
                      <a16:colId xmlns:a16="http://schemas.microsoft.com/office/drawing/2014/main" val="619824689"/>
                    </a:ext>
                  </a:extLst>
                </a:gridCol>
              </a:tblGrid>
              <a:tr h="40134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43354"/>
                  </a:ext>
                </a:extLst>
              </a:tr>
              <a:tr h="703216">
                <a:tc gridSpan="4"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break = 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1528304"/>
                  </a:ext>
                </a:extLst>
              </a:tr>
              <a:tr h="40134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450956"/>
                  </a:ext>
                </a:extLst>
              </a:tr>
              <a:tr h="703216">
                <a:tc gridSpan="4"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break = 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9450866"/>
                  </a:ext>
                </a:extLst>
              </a:tr>
              <a:tr h="40134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 min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925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615F04-B4C8-8144-F02C-C7B9932B9484}"/>
              </a:ext>
            </a:extLst>
          </p:cNvPr>
          <p:cNvSpPr txBox="1"/>
          <p:nvPr/>
        </p:nvSpPr>
        <p:spPr>
          <a:xfrm>
            <a:off x="3487272" y="1656692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307EC-C88E-853F-329E-0DB651341BFB}"/>
              </a:ext>
            </a:extLst>
          </p:cNvPr>
          <p:cNvSpPr txBox="1"/>
          <p:nvPr/>
        </p:nvSpPr>
        <p:spPr>
          <a:xfrm>
            <a:off x="5118848" y="1678215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2A178-0FD3-6FA2-2098-7F3FBA048EC3}"/>
              </a:ext>
            </a:extLst>
          </p:cNvPr>
          <p:cNvSpPr txBox="1"/>
          <p:nvPr/>
        </p:nvSpPr>
        <p:spPr>
          <a:xfrm>
            <a:off x="6777769" y="1678215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B1305-2309-E695-97CA-7963C33191A3}"/>
              </a:ext>
            </a:extLst>
          </p:cNvPr>
          <p:cNvSpPr txBox="1"/>
          <p:nvPr/>
        </p:nvSpPr>
        <p:spPr>
          <a:xfrm>
            <a:off x="8082811" y="1678215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218117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B62E30-7EE4-3ECF-831C-CAE249F4C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8306" y="1977390"/>
            <a:ext cx="53340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68DE89-A4A4-9F55-19F0-A9A8CFBF110A}"/>
              </a:ext>
            </a:extLst>
          </p:cNvPr>
          <p:cNvSpPr txBox="1"/>
          <p:nvPr/>
        </p:nvSpPr>
        <p:spPr>
          <a:xfrm>
            <a:off x="188259" y="1205485"/>
            <a:ext cx="1191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time head scanning and pausing </a:t>
            </a:r>
          </a:p>
          <a:p>
            <a:pPr algn="ctr"/>
            <a:r>
              <a:rPr lang="en-US" dirty="0"/>
              <a:t>ApoE4 shows increased head scanning as a percentage of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C3A7A-DDF8-799A-0368-5DF45053778B}"/>
              </a:ext>
            </a:extLst>
          </p:cNvPr>
          <p:cNvSpPr txBox="1"/>
          <p:nvPr/>
        </p:nvSpPr>
        <p:spPr>
          <a:xfrm>
            <a:off x="4823725" y="8966"/>
            <a:ext cx="2544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ApoE4 v/s ApoE3</a:t>
            </a:r>
          </a:p>
          <a:p>
            <a:pPr algn="ctr"/>
            <a:r>
              <a:rPr lang="en-US" b="1" dirty="0"/>
              <a:t>N = (5, 6)</a:t>
            </a:r>
          </a:p>
          <a:p>
            <a:pPr algn="ctr"/>
            <a:r>
              <a:rPr lang="en-US" b="1" dirty="0"/>
              <a:t>Circle Track Headscan</a:t>
            </a:r>
          </a:p>
          <a:p>
            <a:pPr algn="ctr"/>
            <a:r>
              <a:rPr lang="en-US" b="1" dirty="0"/>
              <a:t>Behavioral data analyses</a:t>
            </a:r>
          </a:p>
        </p:txBody>
      </p:sp>
    </p:spTree>
    <p:extLst>
      <p:ext uri="{BB962C8B-B14F-4D97-AF65-F5344CB8AC3E}">
        <p14:creationId xmlns:p14="http://schemas.microsoft.com/office/powerpoint/2010/main" val="37205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DF52126-BB21-CDC3-C6E1-9DC22FF26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633" y="1488139"/>
            <a:ext cx="5840731" cy="4380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85BEE-729F-A93C-36AE-539A420B3745}"/>
              </a:ext>
            </a:extLst>
          </p:cNvPr>
          <p:cNvSpPr txBox="1"/>
          <p:nvPr/>
        </p:nvSpPr>
        <p:spPr>
          <a:xfrm>
            <a:off x="2694110" y="1209295"/>
            <a:ext cx="680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 Headscan Time – Increased headscan duration in apoE4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898EA-565C-7BD2-CA82-8BB411C6D20E}"/>
              </a:ext>
            </a:extLst>
          </p:cNvPr>
          <p:cNvSpPr txBox="1"/>
          <p:nvPr/>
        </p:nvSpPr>
        <p:spPr>
          <a:xfrm>
            <a:off x="4823725" y="8966"/>
            <a:ext cx="2544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ApoE4 v/s ApoE3</a:t>
            </a:r>
          </a:p>
          <a:p>
            <a:pPr algn="ctr"/>
            <a:r>
              <a:rPr lang="en-US" b="1" dirty="0"/>
              <a:t>N = (5, 6)</a:t>
            </a:r>
          </a:p>
          <a:p>
            <a:pPr algn="ctr"/>
            <a:r>
              <a:rPr lang="en-US" b="1" dirty="0"/>
              <a:t>Circle Track Headscan</a:t>
            </a:r>
          </a:p>
          <a:p>
            <a:pPr algn="ctr"/>
            <a:r>
              <a:rPr lang="en-US" b="1" dirty="0"/>
              <a:t>Behavioral data analyses</a:t>
            </a:r>
          </a:p>
        </p:txBody>
      </p:sp>
    </p:spTree>
    <p:extLst>
      <p:ext uri="{BB962C8B-B14F-4D97-AF65-F5344CB8AC3E}">
        <p14:creationId xmlns:p14="http://schemas.microsoft.com/office/powerpoint/2010/main" val="162762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FA9BC97-387C-07B4-8265-B1E31ABA7C23}"/>
              </a:ext>
            </a:extLst>
          </p:cNvPr>
          <p:cNvSpPr txBox="1"/>
          <p:nvPr/>
        </p:nvSpPr>
        <p:spPr>
          <a:xfrm>
            <a:off x="4428564" y="351314"/>
            <a:ext cx="731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Discrimination index of an object across sessions (S2 novel vs S1/S3 familiar)</a:t>
            </a:r>
          </a:p>
        </p:txBody>
      </p:sp>
      <p:pic>
        <p:nvPicPr>
          <p:cNvPr id="39" name="Picture 38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A535D01-D49D-60B0-EEAE-D13AAED3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20786"/>
            <a:ext cx="5333559" cy="3998645"/>
          </a:xfrm>
          <a:prstGeom prst="rect">
            <a:avLst/>
          </a:prstGeom>
        </p:spPr>
      </p:pic>
      <p:pic>
        <p:nvPicPr>
          <p:cNvPr id="41" name="Picture 40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1F3046E0-3EA2-201C-200F-77F412CE9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0" y="2220785"/>
            <a:ext cx="5333559" cy="3998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145B1-8C14-1527-E45D-41E32DB4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75" y="175289"/>
            <a:ext cx="4284689" cy="2164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8FDCA-6E54-CC8F-1CF6-A1A0F40F86EF}"/>
              </a:ext>
            </a:extLst>
          </p:cNvPr>
          <p:cNvSpPr txBox="1"/>
          <p:nvPr/>
        </p:nvSpPr>
        <p:spPr>
          <a:xfrm>
            <a:off x="2590801" y="6219430"/>
            <a:ext cx="7243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(DI = Time near object A (or object B) / [Time near object A + Time near object B])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6A25-9B3E-7D66-E22F-172DAFA140DB}"/>
              </a:ext>
            </a:extLst>
          </p:cNvPr>
          <p:cNvSpPr txBox="1"/>
          <p:nvPr/>
        </p:nvSpPr>
        <p:spPr>
          <a:xfrm>
            <a:off x="4554070" y="1504453"/>
            <a:ext cx="5981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Obj A – the constant reference </a:t>
            </a:r>
          </a:p>
          <a:p>
            <a:r>
              <a:rPr lang="en-US" sz="1600" dirty="0"/>
              <a:t>Obj B – the object that was changed in NL, NO, and NO+NL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D0AA-57A1-B787-8D89-08957D3BF9C7}"/>
              </a:ext>
            </a:extLst>
          </p:cNvPr>
          <p:cNvSpPr txBox="1"/>
          <p:nvPr/>
        </p:nvSpPr>
        <p:spPr>
          <a:xfrm>
            <a:off x="615388" y="2370271"/>
            <a:ext cx="62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chance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C0AF4-3990-8635-18B6-B5E8FF28ED61}"/>
              </a:ext>
            </a:extLst>
          </p:cNvPr>
          <p:cNvSpPr txBox="1"/>
          <p:nvPr/>
        </p:nvSpPr>
        <p:spPr>
          <a:xfrm>
            <a:off x="5901879" y="3312368"/>
            <a:ext cx="62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chance</a:t>
            </a:r>
          </a:p>
        </p:txBody>
      </p:sp>
    </p:spTree>
    <p:extLst>
      <p:ext uri="{BB962C8B-B14F-4D97-AF65-F5344CB8AC3E}">
        <p14:creationId xmlns:p14="http://schemas.microsoft.com/office/powerpoint/2010/main" val="47910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73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BB42A333D0C747842C80A82C748628" ma:contentTypeVersion="11" ma:contentTypeDescription="Create a new document." ma:contentTypeScope="" ma:versionID="c52c02096ba6c7a42728fa5bf3731fde">
  <xsd:schema xmlns:xsd="http://www.w3.org/2001/XMLSchema" xmlns:xs="http://www.w3.org/2001/XMLSchema" xmlns:p="http://schemas.microsoft.com/office/2006/metadata/properties" xmlns:ns3="00aace9a-641b-4945-859d-f28df635e2f7" targetNamespace="http://schemas.microsoft.com/office/2006/metadata/properties" ma:root="true" ma:fieldsID="c22213f7c119053e676402cb9bce9915" ns3:_="">
    <xsd:import namespace="00aace9a-641b-4945-859d-f28df635e2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ace9a-641b-4945-859d-f28df635e2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1A0514-F243-49AD-921E-699A3E9B72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BC6779-675E-4DAD-9418-874DB5E7853A}">
  <ds:schemaRefs>
    <ds:schemaRef ds:uri="http://schemas.microsoft.com/office/2006/documentManagement/types"/>
    <ds:schemaRef ds:uri="http://schemas.microsoft.com/office/2006/metadata/properties"/>
    <ds:schemaRef ds:uri="00aace9a-641b-4945-859d-f28df635e2f7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37F6BB-D89B-4485-AAB0-618E12DF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ace9a-641b-4945-859d-f28df635e2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Taranath, Jayanth</dc:creator>
  <cp:lastModifiedBy>R Taranath, Jayanth</cp:lastModifiedBy>
  <cp:revision>12</cp:revision>
  <dcterms:created xsi:type="dcterms:W3CDTF">2023-06-06T22:32:32Z</dcterms:created>
  <dcterms:modified xsi:type="dcterms:W3CDTF">2023-06-07T19:36:49Z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0x01010080BB42A333D0C747842C80A82C748628</vt:lpwstr>
  </property>
</Properties>
</file>