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595"/>
  </p:normalViewPr>
  <p:slideViewPr>
    <p:cSldViewPr snapToGrid="0" snapToObjects="1">
      <p:cViewPr varScale="1">
        <p:scale>
          <a:sx n="94" d="100"/>
          <a:sy n="94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9E87-B498-1040-BD05-FEDAF65AF0F7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E003-27E9-2740-A647-41495020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" y="-642392"/>
            <a:ext cx="3175000" cy="317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7" y="945108"/>
            <a:ext cx="3175000" cy="317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07" y="2532608"/>
            <a:ext cx="3175000" cy="317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10" y="-39142"/>
            <a:ext cx="1968500" cy="1968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610" y="1548358"/>
            <a:ext cx="1968500" cy="1968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610" y="3176802"/>
            <a:ext cx="1968500" cy="196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090616" y="5022567"/>
                <a:ext cx="2560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Dimensionless</m:t>
                    </m:r>
                    <m:r>
                      <m:rPr>
                        <m:nor/>
                      </m:rPr>
                      <a:rPr lang="en-US" sz="14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coupling</m:t>
                    </m:r>
                    <m:r>
                      <m:rPr>
                        <m:nor/>
                      </m:rPr>
                      <a:rPr lang="en-US" sz="14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 (</m:t>
                    </m:r>
                    <m:r>
                      <m:rPr>
                        <m:nor/>
                      </m:rPr>
                      <a:rPr lang="en-US" sz="14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g</m:t>
                    </m:r>
                    <m:r>
                      <m:rPr>
                        <m:nor/>
                      </m:rPr>
                      <a:rPr lang="en-US" sz="14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/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Myriad Pro" charset="0"/>
                    <a:ea typeface="Myriad Pro" charset="0"/>
                    <a:cs typeface="Myriad Pro" charset="0"/>
                  </a:rPr>
                  <a:t>)</a:t>
                </a:r>
                <a:endParaRPr lang="en-US" sz="1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16" y="5022567"/>
                <a:ext cx="2560381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5329" y="1548358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0.05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4899" y="1548358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9831" y="314862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0.06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6697" y="314862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329" y="4787761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0.07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8547" y="4787761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5896" y="1548358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0.05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1201" y="1548358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133" y="314862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0.06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1438" y="314862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1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.12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1299" y="4787761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0.07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6604" y="4787761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1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.33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0746" y="36708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3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 = 2, R</a:t>
            </a:r>
            <a:r>
              <a:rPr lang="en-US" sz="1300" baseline="-25000" dirty="0" smtClean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 =2.76 </a:t>
            </a:r>
            <a:r>
              <a:rPr lang="en-US" sz="13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3197" y="1618267"/>
            <a:ext cx="1487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3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 = 3, 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3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=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3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73197" y="3234612"/>
            <a:ext cx="1487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3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 = 4, 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3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 = </a:t>
            </a:r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3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3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34" y="372188"/>
            <a:ext cx="547232" cy="6589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42854" y="271514"/>
            <a:ext cx="9284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4465" y="520256"/>
            <a:ext cx="10422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1624" y="784472"/>
            <a:ext cx="896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3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3</cp:revision>
  <dcterms:created xsi:type="dcterms:W3CDTF">2018-10-12T15:16:27Z</dcterms:created>
  <dcterms:modified xsi:type="dcterms:W3CDTF">2018-10-12T15:36:24Z</dcterms:modified>
</cp:coreProperties>
</file>