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5135"/>
  </p:normalViewPr>
  <p:slideViewPr>
    <p:cSldViewPr snapToGrid="0" snapToObjects="1">
      <p:cViewPr varScale="1">
        <p:scale>
          <a:sx n="90" d="100"/>
          <a:sy n="9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DCF7E-B382-B543-ADA9-437520AC6662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27D6-D491-BD45-9AB7-8DBCAA25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CC7-E3EE-CB46-88E5-4CCDAD775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A76E-121F-D144-9874-D7495680DE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45E1-5B0C-7C43-9D76-F7550048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6200000">
            <a:off x="2388597" y="1920133"/>
            <a:ext cx="2464594" cy="883443"/>
          </a:xfrm>
          <a:prstGeom prst="blockArc">
            <a:avLst>
              <a:gd name="adj1" fmla="val 11030485"/>
              <a:gd name="adj2" fmla="val 21506480"/>
              <a:gd name="adj3" fmla="val 19574"/>
            </a:avLst>
          </a:prstGeom>
          <a:gradFill flip="none" rotWithShape="1">
            <a:gsLst>
              <a:gs pos="9000">
                <a:schemeClr val="accent3">
                  <a:lumMod val="67000"/>
                </a:schemeClr>
              </a:gs>
              <a:gs pos="4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 rot="5400000" flipH="1">
            <a:off x="3974509" y="1920132"/>
            <a:ext cx="2464594" cy="883443"/>
          </a:xfrm>
          <a:prstGeom prst="blockArc">
            <a:avLst>
              <a:gd name="adj1" fmla="val 11030485"/>
              <a:gd name="adj2" fmla="val 21506480"/>
              <a:gd name="adj3" fmla="val 19574"/>
            </a:avLst>
          </a:prstGeom>
          <a:gradFill flip="none" rotWithShape="1">
            <a:gsLst>
              <a:gs pos="9000">
                <a:schemeClr val="accent3">
                  <a:lumMod val="67000"/>
                </a:schemeClr>
              </a:gs>
              <a:gs pos="4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72" y="2145694"/>
            <a:ext cx="495300" cy="51593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11382" y="1653430"/>
            <a:ext cx="1428750" cy="1416846"/>
          </a:xfrm>
          <a:prstGeom prst="ellipse">
            <a:avLst/>
          </a:prstGeom>
          <a:solidFill>
            <a:srgbClr val="D76D74">
              <a:alpha val="10000"/>
            </a:srgbClr>
          </a:solidFill>
          <a:ln>
            <a:noFill/>
          </a:ln>
          <a:effectLst>
            <a:outerShdw blurRad="698500" dist="50800" dir="5400000" algn="ctr" rotWithShape="0">
              <a:srgbClr val="D76D74">
                <a:alpha val="43000"/>
              </a:srgb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 rot="16200000">
            <a:off x="7615443" y="1920131"/>
            <a:ext cx="2464594" cy="883443"/>
          </a:xfrm>
          <a:prstGeom prst="blockArc">
            <a:avLst>
              <a:gd name="adj1" fmla="val 11030485"/>
              <a:gd name="adj2" fmla="val 21506480"/>
              <a:gd name="adj3" fmla="val 19574"/>
            </a:avLst>
          </a:prstGeom>
          <a:gradFill flip="none" rotWithShape="1">
            <a:gsLst>
              <a:gs pos="9000">
                <a:schemeClr val="accent3">
                  <a:lumMod val="67000"/>
                </a:schemeClr>
              </a:gs>
              <a:gs pos="4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 flipH="1">
            <a:off x="9201355" y="1920130"/>
            <a:ext cx="2464594" cy="883443"/>
          </a:xfrm>
          <a:prstGeom prst="blockArc">
            <a:avLst>
              <a:gd name="adj1" fmla="val 11030485"/>
              <a:gd name="adj2" fmla="val 21506480"/>
              <a:gd name="adj3" fmla="val 19574"/>
            </a:avLst>
          </a:prstGeom>
          <a:gradFill flip="none" rotWithShape="1">
            <a:gsLst>
              <a:gs pos="9000">
                <a:schemeClr val="accent3">
                  <a:lumMod val="67000"/>
                </a:schemeClr>
              </a:gs>
              <a:gs pos="4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794722" y="1534850"/>
            <a:ext cx="1727035" cy="1674021"/>
          </a:xfrm>
          <a:prstGeom prst="ellipse">
            <a:avLst/>
          </a:prstGeom>
          <a:solidFill>
            <a:srgbClr val="D76D74">
              <a:alpha val="10000"/>
            </a:srgbClr>
          </a:solidFill>
          <a:ln>
            <a:noFill/>
          </a:ln>
          <a:effectLst>
            <a:outerShdw blurRad="190500" dist="50800" dir="5400000" algn="ctr" rotWithShape="0">
              <a:srgbClr val="D76D74"/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11382" y="1689545"/>
            <a:ext cx="1428750" cy="1416846"/>
          </a:xfrm>
          <a:prstGeom prst="ellipse">
            <a:avLst/>
          </a:prstGeom>
          <a:solidFill>
            <a:srgbClr val="D76D74">
              <a:alpha val="10000"/>
            </a:srgbClr>
          </a:solidFill>
          <a:ln>
            <a:noFill/>
          </a:ln>
          <a:effectLst>
            <a:outerShdw blurRad="698500" dist="50800" dir="5400000" algn="ctr" rotWithShape="0">
              <a:srgbClr val="D76D74">
                <a:alpha val="43000"/>
              </a:srgb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20592" y="1560955"/>
            <a:ext cx="1727035" cy="1674021"/>
          </a:xfrm>
          <a:prstGeom prst="ellipse">
            <a:avLst/>
          </a:prstGeom>
          <a:solidFill>
            <a:srgbClr val="D76D74">
              <a:alpha val="10000"/>
            </a:srgbClr>
          </a:solidFill>
          <a:ln>
            <a:noFill/>
          </a:ln>
          <a:effectLst>
            <a:outerShdw blurRad="190500" dist="50800" dir="5400000" algn="ctr" rotWithShape="0">
              <a:srgbClr val="D76D74"/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33955" y="1872508"/>
            <a:ext cx="1057124" cy="1035841"/>
          </a:xfrm>
          <a:prstGeom prst="ellipse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139700" dist="50800" dir="5400000" sx="17000" sy="17000" algn="ctr" rotWithShape="0">
              <a:schemeClr val="bg1">
                <a:alpha val="52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nut 30"/>
          <p:cNvSpPr/>
          <p:nvPr/>
        </p:nvSpPr>
        <p:spPr>
          <a:xfrm>
            <a:off x="9294413" y="2020427"/>
            <a:ext cx="723900" cy="715169"/>
          </a:xfrm>
          <a:prstGeom prst="donut">
            <a:avLst>
              <a:gd name="adj" fmla="val 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465094" y="2536115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465094" y="2361169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465094" y="2290516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9465094" y="2230023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465094" y="2443186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4696" y="1872508"/>
            <a:ext cx="1057124" cy="1035841"/>
          </a:xfrm>
          <a:prstGeom prst="ellipse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139700" dist="50800" dir="5400000" sx="17000" sy="17000" algn="ctr" rotWithShape="0">
              <a:schemeClr val="bg1">
                <a:alpha val="52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nut 48"/>
          <p:cNvSpPr/>
          <p:nvPr/>
        </p:nvSpPr>
        <p:spPr>
          <a:xfrm>
            <a:off x="785154" y="2020427"/>
            <a:ext cx="723900" cy="715169"/>
          </a:xfrm>
          <a:prstGeom prst="donut">
            <a:avLst>
              <a:gd name="adj" fmla="val 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55835" y="2536115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5835" y="2361169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55835" y="2290516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5835" y="2230023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55835" y="2443186"/>
            <a:ext cx="387873" cy="2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85" y="4620272"/>
            <a:ext cx="5981700" cy="99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7089" y="2835331"/>
                <a:ext cx="1927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Levels</a:t>
                </a:r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 = 1… N</a:t>
                </a:r>
                <a:r>
                  <a:rPr lang="en-US" baseline="-25000" dirty="0" smtClean="0">
                    <a:latin typeface="Myriad Pro" charset="0"/>
                    <a:ea typeface="Myriad Pro" charset="0"/>
                    <a:cs typeface="Myriad Pro" charset="0"/>
                  </a:rPr>
                  <a:t>a</a:t>
                </a:r>
                <a:endParaRPr lang="en-US" baseline="-250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9" y="2835331"/>
                <a:ext cx="19278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3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402" y="4582769"/>
            <a:ext cx="4953000" cy="97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7662" y="130949"/>
            <a:ext cx="4003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Myriad Pro" charset="0"/>
                <a:ea typeface="Myriad Pro" charset="0"/>
                <a:cs typeface="Myriad Pro" charset="0"/>
              </a:rPr>
              <a:t>Exact: many virtual excitations</a:t>
            </a:r>
          </a:p>
          <a:p>
            <a:r>
              <a:rPr lang="en-US" sz="2200" dirty="0" smtClean="0">
                <a:latin typeface="Myriad Pro" charset="0"/>
                <a:ea typeface="Myriad Pro" charset="0"/>
                <a:cs typeface="Myriad Pro" charset="0"/>
              </a:rPr>
              <a:t>of bare atom and cavity photons</a:t>
            </a:r>
            <a:endParaRPr lang="en-US" sz="22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16006" y="130948"/>
            <a:ext cx="448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Myriad Pro" charset="0"/>
                <a:ea typeface="Myriad Pro" charset="0"/>
                <a:cs typeface="Myriad Pro" charset="0"/>
              </a:rPr>
              <a:t>Approximate: few virtual excitations</a:t>
            </a:r>
          </a:p>
          <a:p>
            <a:r>
              <a:rPr lang="en-US" sz="2200" dirty="0" smtClean="0">
                <a:latin typeface="Myriad Pro" charset="0"/>
                <a:ea typeface="Myriad Pro" charset="0"/>
                <a:cs typeface="Myriad Pro" charset="0"/>
              </a:rPr>
              <a:t>of effective atom and cavity photons</a:t>
            </a:r>
            <a:endParaRPr lang="en-US" sz="22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072" y="2165483"/>
            <a:ext cx="587058" cy="391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457576" y="3669270"/>
                <a:ext cx="2053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Modes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Myriad Pro" charset="0"/>
                        <a:cs typeface="Myriad Pro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:  </a:t>
                </a:r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= 1… </a:t>
                </a:r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N</a:t>
                </a:r>
                <a:r>
                  <a:rPr lang="en-US" baseline="-25000" dirty="0" smtClean="0">
                    <a:latin typeface="Myriad Pro" charset="0"/>
                    <a:ea typeface="Myriad Pro" charset="0"/>
                    <a:cs typeface="Myriad Pro" charset="0"/>
                  </a:rPr>
                  <a:t>p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76" y="3669270"/>
                <a:ext cx="205325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3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816487" y="3658666"/>
                <a:ext cx="1927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Levels: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 = 1… N</a:t>
                </a:r>
                <a:r>
                  <a:rPr lang="en-US" baseline="-25000" dirty="0" smtClean="0">
                    <a:latin typeface="Myriad Pro" charset="0"/>
                    <a:ea typeface="Myriad Pro" charset="0"/>
                    <a:cs typeface="Myriad Pro" charset="0"/>
                  </a:rPr>
                  <a:t>a</a:t>
                </a:r>
                <a:endParaRPr lang="en-US" baseline="-250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87" y="3658666"/>
                <a:ext cx="19278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52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816487" y="4017839"/>
                <a:ext cx="2053254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Modes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:  </a:t>
                </a:r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= 1… </a:t>
                </a:r>
                <a:r>
                  <a:rPr lang="en-US" dirty="0" smtClean="0">
                    <a:latin typeface="Myriad Pro" charset="0"/>
                    <a:ea typeface="Myriad Pro" charset="0"/>
                    <a:cs typeface="Myriad Pro" charset="0"/>
                  </a:rPr>
                  <a:t>N</a:t>
                </a:r>
                <a:r>
                  <a:rPr lang="en-US" baseline="-25000" dirty="0" smtClean="0">
                    <a:latin typeface="Myriad Pro" charset="0"/>
                    <a:ea typeface="Myriad Pro" charset="0"/>
                    <a:cs typeface="Myriad Pro" charset="0"/>
                  </a:rPr>
                  <a:t>p</a:t>
                </a: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87" y="4017839"/>
                <a:ext cx="2053254" cy="381643"/>
              </a:xfrm>
              <a:prstGeom prst="rect">
                <a:avLst/>
              </a:prstGeom>
              <a:blipFill rotWithShape="0">
                <a:blip r:embed="rId10"/>
                <a:stretch>
                  <a:fillRect l="-2374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4</cp:revision>
  <dcterms:created xsi:type="dcterms:W3CDTF">2018-08-06T11:27:52Z</dcterms:created>
  <dcterms:modified xsi:type="dcterms:W3CDTF">2018-08-06T11:54:49Z</dcterms:modified>
</cp:coreProperties>
</file>