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272C-7547-ED40-BB9E-576BFA15A564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70BD-39A7-384A-97ED-06F4CFF1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" y="0"/>
            <a:ext cx="3175000" cy="317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8248" y="2828925"/>
            <a:ext cx="1400176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2196" y="2994368"/>
                <a:ext cx="273696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Dimensionless</m:t>
                    </m:r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coupling</m:t>
                    </m:r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(</m:t>
                    </m:r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g</m:t>
                    </m:r>
                    <m:r>
                      <m:rPr>
                        <m:nor/>
                      </m:rPr>
                      <a:rPr lang="en-US" sz="15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/</m:t>
                    </m:r>
                    <m:sSub>
                      <m:sSubPr>
                        <m:ctrlPr>
                          <a:rPr lang="en-US" sz="15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ω</m:t>
                        </m:r>
                      </m:e>
                      <m:sub>
                        <m:r>
                          <a:rPr lang="en-US" sz="15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500" dirty="0" smtClean="0">
                    <a:latin typeface="Myriad Pro" charset="0"/>
                    <a:ea typeface="Myriad Pro" charset="0"/>
                    <a:cs typeface="Myriad Pro" charset="0"/>
                  </a:rPr>
                  <a:t>)</a:t>
                </a:r>
                <a:endParaRPr lang="en-US" sz="15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6" y="2994368"/>
                <a:ext cx="2736968" cy="323165"/>
              </a:xfrm>
              <a:prstGeom prst="rect">
                <a:avLst/>
              </a:prstGeom>
              <a:blipFill rotWithShape="0">
                <a:blip r:embed="rId3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1219" y="2790537"/>
            <a:ext cx="549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0.05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0789" y="2790537"/>
            <a:ext cx="549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70" y="252972"/>
            <a:ext cx="547232" cy="65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190" y="152298"/>
            <a:ext cx="9284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6801" y="401040"/>
            <a:ext cx="10422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3960" y="665256"/>
            <a:ext cx="896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2</cp:revision>
  <dcterms:created xsi:type="dcterms:W3CDTF">2018-10-12T15:37:20Z</dcterms:created>
  <dcterms:modified xsi:type="dcterms:W3CDTF">2018-10-12T16:21:33Z</dcterms:modified>
</cp:coreProperties>
</file>