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595"/>
  </p:normalViewPr>
  <p:slideViewPr>
    <p:cSldViewPr snapToGrid="0" snapToObjects="1">
      <p:cViewPr>
        <p:scale>
          <a:sx n="65" d="100"/>
          <a:sy n="65" d="100"/>
        </p:scale>
        <p:origin x="32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E5F4-8ED4-A241-BBEA-5AE0A489262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9AD5-D9EA-7B4A-963F-1C8811E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77" b="11645"/>
          <a:stretch/>
        </p:blipFill>
        <p:spPr>
          <a:xfrm>
            <a:off x="894522" y="130173"/>
            <a:ext cx="3374613" cy="324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758" b="12684"/>
          <a:stretch/>
        </p:blipFill>
        <p:spPr>
          <a:xfrm>
            <a:off x="4599333" y="130173"/>
            <a:ext cx="3455990" cy="320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888" b="12684"/>
          <a:stretch/>
        </p:blipFill>
        <p:spPr>
          <a:xfrm>
            <a:off x="8390282" y="130173"/>
            <a:ext cx="3451227" cy="3201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0556" b="24630"/>
          <a:stretch/>
        </p:blipFill>
        <p:spPr>
          <a:xfrm>
            <a:off x="1315426" y="217795"/>
            <a:ext cx="1874521" cy="1579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1944" b="23518"/>
          <a:stretch/>
        </p:blipFill>
        <p:spPr>
          <a:xfrm>
            <a:off x="5085612" y="217795"/>
            <a:ext cx="1804337" cy="1567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13056" b="24630"/>
          <a:stretch/>
        </p:blipFill>
        <p:spPr>
          <a:xfrm>
            <a:off x="8927657" y="249235"/>
            <a:ext cx="1785858" cy="15481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53739" y="269585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7903020">
            <a:off x="3130251" y="75821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8428" y="956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dirty="0" smtClean="0"/>
              <a:t> = 2, R</a:t>
            </a:r>
            <a:r>
              <a:rPr lang="en-US" baseline="-25000" dirty="0" smtClean="0"/>
              <a:t>m</a:t>
            </a:r>
            <a:r>
              <a:rPr lang="en-US" dirty="0" smtClean="0"/>
              <a:t> =2.76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0742" y="503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dirty="0" smtClean="0"/>
              <a:t> = 3, </a:t>
            </a:r>
            <a:r>
              <a:rPr lang="en-US" dirty="0"/>
              <a:t>R</a:t>
            </a:r>
            <a:r>
              <a:rPr lang="en-US" baseline="-25000" dirty="0"/>
              <a:t>m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3.27 </a:t>
            </a:r>
            <a:r>
              <a:rPr lang="en-US" dirty="0" err="1"/>
              <a:t>Å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7947" y="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dirty="0" smtClean="0"/>
              <a:t> = 4, </a:t>
            </a:r>
            <a:r>
              <a:rPr lang="en-US" dirty="0"/>
              <a:t>R</a:t>
            </a:r>
            <a:r>
              <a:rPr lang="en-US" baseline="-25000" dirty="0"/>
              <a:t>m</a:t>
            </a:r>
            <a:r>
              <a:rPr lang="en-US" dirty="0"/>
              <a:t> = </a:t>
            </a:r>
            <a:r>
              <a:rPr lang="en-US" dirty="0" smtClean="0"/>
              <a:t>3.51 </a:t>
            </a:r>
            <a:r>
              <a:rPr lang="en-US" dirty="0" err="1"/>
              <a:t>Å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67422" y="1378986"/>
                <a:ext cx="1071127" cy="704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2000" b="0" i="0" baseline="-25000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  <m:t>gs</m:t>
                          </m:r>
                          <m:r>
                            <m:rPr>
                              <m:nor/>
                            </m:rPr>
                            <a:rPr lang="en-US" sz="2000" b="0" i="0" baseline="-25000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0" baseline="-25000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  <m:t>approx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2000" b="0" i="0" baseline="-25000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  <m:t>gs</m:t>
                          </m:r>
                          <m:r>
                            <m:rPr>
                              <m:nor/>
                            </m:rPr>
                            <a:rPr lang="en-US" sz="2000" b="0" i="0" baseline="-25000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0" baseline="-25000" smtClean="0">
                              <a:latin typeface="Myriad Pro" charset="0"/>
                              <a:ea typeface="Myriad Pro" charset="0"/>
                              <a:cs typeface="Myriad Pro" charset="0"/>
                            </a:rPr>
                            <m:t>exact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422" y="1378986"/>
                <a:ext cx="1071127" cy="704360"/>
              </a:xfrm>
              <a:prstGeom prst="rect">
                <a:avLst/>
              </a:prstGeom>
              <a:blipFill rotWithShape="0">
                <a:blip r:embed="rId8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825011" y="3672320"/>
                <a:ext cx="35652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Dimensionless</m:t>
                    </m:r>
                    <m:r>
                      <m:rPr>
                        <m:nor/>
                      </m:rPr>
                      <a:rPr lang="en-US" sz="20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coupling</m:t>
                    </m:r>
                    <m:r>
                      <m:rPr>
                        <m:nor/>
                      </m:rPr>
                      <a:rPr lang="en-US" sz="20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 (</m:t>
                    </m:r>
                    <m:r>
                      <m:rPr>
                        <m:nor/>
                      </m:rPr>
                      <a:rPr lang="en-US" sz="20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g</m:t>
                    </m:r>
                    <m:r>
                      <m:rPr>
                        <m:nor/>
                      </m:rPr>
                      <a:rPr lang="en-US" sz="2000" b="0" i="0" smtClean="0">
                        <a:latin typeface="Myriad Pro" charset="0"/>
                        <a:ea typeface="Myriad Pro" charset="0"/>
                        <a:cs typeface="Myriad Pro" charset="0"/>
                      </a:rPr>
                      <m:t>/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Myriad Pro" charset="0"/>
                            <a:ea typeface="Myriad Pro" charset="0"/>
                            <a:cs typeface="Myriad Pro" charset="0"/>
                          </a:rPr>
                          <m:t>ω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Myriad Pro" charset="0"/>
                            <a:cs typeface="Myriad Pro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Myriad Pro" charset="0"/>
                    <a:ea typeface="Myriad Pro" charset="0"/>
                    <a:cs typeface="Myriad Pro" charset="0"/>
                  </a:rPr>
                  <a:t>)</a:t>
                </a:r>
                <a:endParaRPr lang="en-US" sz="20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11" y="3672320"/>
                <a:ext cx="3565271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71" t="-6061" r="-137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21114" y="326550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yriad Pro" charset="0"/>
                <a:ea typeface="Myriad Pro" charset="0"/>
                <a:cs typeface="Myriad Pro" charset="0"/>
              </a:rPr>
              <a:t>0.05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78482" y="326550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6767" y="326550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0.06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3345" y="326550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yriad Pro" charset="0"/>
                <a:ea typeface="Myriad Pro" charset="0"/>
                <a:cs typeface="Myriad Pro" charset="0"/>
              </a:rPr>
              <a:t>0.07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00468" y="3264169"/>
            <a:ext cx="7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1.12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2454" y="3262830"/>
            <a:ext cx="7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1.33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4</cp:revision>
  <dcterms:created xsi:type="dcterms:W3CDTF">2018-09-19T00:34:53Z</dcterms:created>
  <dcterms:modified xsi:type="dcterms:W3CDTF">2018-09-27T14:28:28Z</dcterms:modified>
</cp:coreProperties>
</file>