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595"/>
  </p:normalViewPr>
  <p:slideViewPr>
    <p:cSldViewPr snapToGrid="0" snapToObjects="1">
      <p:cViewPr>
        <p:scale>
          <a:sx n="80" d="100"/>
          <a:sy n="80" d="100"/>
        </p:scale>
        <p:origin x="136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1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9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5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9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5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2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3E05-7B2C-074B-99DE-E9002AD7BB3A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3EF2E-95DF-794A-87F8-24CBF9E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89" b="30138"/>
          <a:stretch/>
        </p:blipFill>
        <p:spPr>
          <a:xfrm>
            <a:off x="449178" y="-576262"/>
            <a:ext cx="3608471" cy="2661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0198"/>
          <a:stretch/>
        </p:blipFill>
        <p:spPr>
          <a:xfrm>
            <a:off x="247650" y="1527509"/>
            <a:ext cx="3810000" cy="2659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921"/>
          <a:stretch/>
        </p:blipFill>
        <p:spPr>
          <a:xfrm>
            <a:off x="336884" y="3652835"/>
            <a:ext cx="3743664" cy="39792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85455" y="2726872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(eV)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8845" y="1984293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0.94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92802" y="4107345"/>
            <a:ext cx="534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1.12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2803" y="6321387"/>
            <a:ext cx="766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1.33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557" y="19985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431773" y="2044953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3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515" y="40805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0515" y="63213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Myriad Pro" charset="0"/>
                <a:ea typeface="Myriad Pro" charset="0"/>
                <a:cs typeface="Myriad Pro" charset="0"/>
              </a:rPr>
              <a:t>0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809750" y="502148"/>
            <a:ext cx="64008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09750" y="742894"/>
            <a:ext cx="640080" cy="0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809750" y="1002688"/>
            <a:ext cx="640080" cy="4762"/>
          </a:xfrm>
          <a:prstGeom prst="line">
            <a:avLst/>
          </a:prstGeom>
          <a:ln w="317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43290" y="348260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Variational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3288" y="58900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Numerical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3289" y="848800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Perturbative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5585" y="100275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1400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2, R</a:t>
            </a:r>
            <a:r>
              <a:rPr lang="en-US" sz="1400" baseline="-25000" dirty="0" smtClean="0">
                <a:latin typeface="Myriad Pro" charset="0"/>
                <a:ea typeface="Myriad Pro" charset="0"/>
                <a:cs typeface="Myriad Pro" charset="0"/>
              </a:rPr>
              <a:t>m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=2.76 </a:t>
            </a:r>
            <a:r>
              <a:rPr lang="en-US" sz="1400" dirty="0" err="1" smtClean="0">
                <a:latin typeface="Myriad Pro" charset="0"/>
                <a:ea typeface="Myriad Pro" charset="0"/>
                <a:cs typeface="Myriad Pro" charset="0"/>
              </a:rPr>
              <a:t>Å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sz="1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77113" y="2223327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1400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3, 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R</a:t>
            </a:r>
            <a:r>
              <a:rPr lang="en-US" sz="1400" baseline="-25000" dirty="0">
                <a:latin typeface="Myriad Pro" charset="0"/>
                <a:ea typeface="Myriad Pro" charset="0"/>
                <a:cs typeface="Myriad Pro" charset="0"/>
              </a:rPr>
              <a:t>m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 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=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 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3.27 </a:t>
            </a:r>
            <a:r>
              <a:rPr lang="en-US" sz="1400" dirty="0" err="1">
                <a:latin typeface="Myriad Pro" charset="0"/>
                <a:ea typeface="Myriad Pro" charset="0"/>
                <a:cs typeface="Myriad Pro" charset="0"/>
              </a:rPr>
              <a:t>Å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1425" y="4415122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1400" baseline="-25000" dirty="0" smtClean="0">
                <a:latin typeface="Myriad Pro" charset="0"/>
                <a:ea typeface="Myriad Pro" charset="0"/>
                <a:cs typeface="Myriad Pro" charset="0"/>
              </a:rPr>
              <a:t>a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 = 4, 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R</a:t>
            </a:r>
            <a:r>
              <a:rPr lang="en-US" sz="1400" baseline="-25000" dirty="0">
                <a:latin typeface="Myriad Pro" charset="0"/>
                <a:ea typeface="Myriad Pro" charset="0"/>
                <a:cs typeface="Myriad Pro" charset="0"/>
              </a:rPr>
              <a:t>m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 = </a:t>
            </a:r>
            <a:r>
              <a:rPr lang="en-US" sz="1400" dirty="0" smtClean="0">
                <a:latin typeface="Myriad Pro" charset="0"/>
                <a:ea typeface="Myriad Pro" charset="0"/>
                <a:cs typeface="Myriad Pro" charset="0"/>
              </a:rPr>
              <a:t>3.51 </a:t>
            </a:r>
            <a:r>
              <a:rPr lang="en-US" sz="1400" dirty="0" err="1">
                <a:latin typeface="Myriad Pro" charset="0"/>
                <a:ea typeface="Myriad Pro" charset="0"/>
                <a:cs typeface="Myriad Pro" charset="0"/>
              </a:rPr>
              <a:t>Å</a:t>
            </a:r>
            <a:r>
              <a:rPr lang="en-US" sz="1400" dirty="0">
                <a:latin typeface="Myriad Pro" charset="0"/>
                <a:ea typeface="Myriad Pro" charset="0"/>
                <a:cs typeface="Myriad Pro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8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37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Myriad Pro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H Rivera</dc:creator>
  <cp:lastModifiedBy>Nicholas H Rivera</cp:lastModifiedBy>
  <cp:revision>8</cp:revision>
  <cp:lastPrinted>2018-10-21T20:37:34Z</cp:lastPrinted>
  <dcterms:created xsi:type="dcterms:W3CDTF">2018-10-21T18:22:45Z</dcterms:created>
  <dcterms:modified xsi:type="dcterms:W3CDTF">2018-10-21T20:41:11Z</dcterms:modified>
</cp:coreProperties>
</file>