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595"/>
  </p:normalViewPr>
  <p:slideViewPr>
    <p:cSldViewPr snapToGrid="0" snapToObjects="1">
      <p:cViewPr>
        <p:scale>
          <a:sx n="50" d="100"/>
          <a:sy n="50" d="100"/>
        </p:scale>
        <p:origin x="86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9" b="30138"/>
          <a:stretch/>
        </p:blipFill>
        <p:spPr>
          <a:xfrm>
            <a:off x="449178" y="-576262"/>
            <a:ext cx="3608471" cy="2661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198"/>
          <a:stretch/>
        </p:blipFill>
        <p:spPr>
          <a:xfrm>
            <a:off x="247650" y="1527509"/>
            <a:ext cx="3810000" cy="265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21"/>
          <a:stretch/>
        </p:blipFill>
        <p:spPr>
          <a:xfrm>
            <a:off x="336884" y="3652835"/>
            <a:ext cx="3743664" cy="3979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85455" y="27268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(eV)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45" y="19842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802" y="4107345"/>
            <a:ext cx="5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03" y="6321387"/>
            <a:ext cx="76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57" y="199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515" y="408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515" y="63213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09750" y="502148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742894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09750" y="1002688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290" y="34826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288" y="58900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289" y="8488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5585" y="10027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7113" y="222332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3,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4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=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425" y="441512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4,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4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=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13572" t="4349" r="58356" b="4015"/>
          <a:stretch/>
        </p:blipFill>
        <p:spPr>
          <a:xfrm>
            <a:off x="4442659" y="279919"/>
            <a:ext cx="2054417" cy="61133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3922" y="4196084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23921" y="2084106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06181" y="173717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L/8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181" y="38491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6181" y="607396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562" y="6324104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Position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5961" y="6347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9377" y="632345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Myriad Pro" charset="0"/>
                <a:ea typeface="Myriad Pro" charset="0"/>
                <a:cs typeface="Myriad Pro" charset="0"/>
              </a:rPr>
              <a:t>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97368" y="310381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Normalized mode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38" y="8167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628086" y="-616075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1333" y="76111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(b)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9</cp:revision>
  <cp:lastPrinted>2018-10-21T20:37:34Z</cp:lastPrinted>
  <dcterms:created xsi:type="dcterms:W3CDTF">2018-10-21T18:22:45Z</dcterms:created>
  <dcterms:modified xsi:type="dcterms:W3CDTF">2018-10-21T21:02:38Z</dcterms:modified>
</cp:coreProperties>
</file>