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595"/>
  </p:normalViewPr>
  <p:slideViewPr>
    <p:cSldViewPr snapToGrid="0" snapToObjects="1">
      <p:cViewPr>
        <p:scale>
          <a:sx n="95" d="100"/>
          <a:sy n="95" d="100"/>
        </p:scale>
        <p:origin x="1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1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9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5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6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9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3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5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2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tif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289" b="30138"/>
          <a:stretch/>
        </p:blipFill>
        <p:spPr>
          <a:xfrm>
            <a:off x="449178" y="-576262"/>
            <a:ext cx="3608471" cy="2661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30198"/>
          <a:stretch/>
        </p:blipFill>
        <p:spPr>
          <a:xfrm>
            <a:off x="247650" y="1527509"/>
            <a:ext cx="3810000" cy="2659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5921"/>
          <a:stretch/>
        </p:blipFill>
        <p:spPr>
          <a:xfrm>
            <a:off x="336884" y="3652835"/>
            <a:ext cx="3743664" cy="39792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85455" y="2726872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(eV)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8845" y="1984293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0.94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92802" y="4107345"/>
            <a:ext cx="534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1.12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2803" y="6321387"/>
            <a:ext cx="766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1.33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557" y="19985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515" y="40805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0515" y="63213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809750" y="502148"/>
            <a:ext cx="64008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09750" y="742894"/>
            <a:ext cx="640080" cy="0"/>
          </a:xfrm>
          <a:prstGeom prst="line">
            <a:avLst/>
          </a:pr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809750" y="1002688"/>
            <a:ext cx="640080" cy="4762"/>
          </a:xfrm>
          <a:prstGeom prst="line">
            <a:avLst/>
          </a:prstGeom>
          <a:ln w="317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43290" y="348260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Myriad Pro" charset="0"/>
                <a:ea typeface="Myriad Pro" charset="0"/>
                <a:cs typeface="Myriad Pro" charset="0"/>
              </a:rPr>
              <a:t>Variational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3288" y="589006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Numerical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3289" y="848800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Myriad Pro" charset="0"/>
                <a:ea typeface="Myriad Pro" charset="0"/>
                <a:cs typeface="Myriad Pro" charset="0"/>
              </a:rPr>
              <a:t>Perturbative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5585" y="100275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</a:t>
            </a:r>
            <a:r>
              <a:rPr lang="en-US" sz="1400" baseline="-25000" dirty="0" smtClean="0">
                <a:latin typeface="Myriad Pro" charset="0"/>
                <a:ea typeface="Myriad Pro" charset="0"/>
                <a:cs typeface="Myriad Pro" charset="0"/>
              </a:rPr>
              <a:t>a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2, R</a:t>
            </a:r>
            <a:r>
              <a:rPr lang="en-US" sz="1400" baseline="-25000" dirty="0" smtClean="0">
                <a:latin typeface="Myriad Pro" charset="0"/>
                <a:ea typeface="Myriad Pro" charset="0"/>
                <a:cs typeface="Myriad Pro" charset="0"/>
              </a:rPr>
              <a:t>m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=2.76 </a:t>
            </a:r>
            <a:r>
              <a:rPr lang="en-US" sz="1400" dirty="0" err="1" smtClean="0">
                <a:latin typeface="Myriad Pro" charset="0"/>
                <a:ea typeface="Myriad Pro" charset="0"/>
                <a:cs typeface="Myriad Pro" charset="0"/>
              </a:rPr>
              <a:t>Å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77113" y="2223327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</a:t>
            </a:r>
            <a:r>
              <a:rPr lang="en-US" sz="1400" baseline="-25000" dirty="0" smtClean="0">
                <a:latin typeface="Myriad Pro" charset="0"/>
                <a:ea typeface="Myriad Pro" charset="0"/>
                <a:cs typeface="Myriad Pro" charset="0"/>
              </a:rPr>
              <a:t>a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3, 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R</a:t>
            </a:r>
            <a:r>
              <a:rPr lang="en-US" sz="1400" baseline="-25000" dirty="0">
                <a:latin typeface="Myriad Pro" charset="0"/>
                <a:ea typeface="Myriad Pro" charset="0"/>
                <a:cs typeface="Myriad Pro" charset="0"/>
              </a:rPr>
              <a:t>m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 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=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 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3.27 </a:t>
            </a:r>
            <a:r>
              <a:rPr lang="en-US" sz="1400" dirty="0" err="1">
                <a:latin typeface="Myriad Pro" charset="0"/>
                <a:ea typeface="Myriad Pro" charset="0"/>
                <a:cs typeface="Myriad Pro" charset="0"/>
              </a:rPr>
              <a:t>Å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1425" y="4415122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</a:t>
            </a:r>
            <a:r>
              <a:rPr lang="en-US" sz="1400" baseline="-25000" dirty="0" smtClean="0">
                <a:latin typeface="Myriad Pro" charset="0"/>
                <a:ea typeface="Myriad Pro" charset="0"/>
                <a:cs typeface="Myriad Pro" charset="0"/>
              </a:rPr>
              <a:t>a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4, 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R</a:t>
            </a:r>
            <a:r>
              <a:rPr lang="en-US" sz="1400" baseline="-25000" dirty="0">
                <a:latin typeface="Myriad Pro" charset="0"/>
                <a:ea typeface="Myriad Pro" charset="0"/>
                <a:cs typeface="Myriad Pro" charset="0"/>
              </a:rPr>
              <a:t>m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 = 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3.51 </a:t>
            </a:r>
            <a:r>
              <a:rPr lang="en-US" sz="1400" dirty="0" err="1">
                <a:latin typeface="Myriad Pro" charset="0"/>
                <a:ea typeface="Myriad Pro" charset="0"/>
                <a:cs typeface="Myriad Pro" charset="0"/>
              </a:rPr>
              <a:t>Å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 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/>
          <a:srcRect l="13572" t="4349" r="58356" b="4015"/>
          <a:stretch/>
        </p:blipFill>
        <p:spPr>
          <a:xfrm>
            <a:off x="4442659" y="279919"/>
            <a:ext cx="2054417" cy="61133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23922" y="4196084"/>
            <a:ext cx="1029795" cy="227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23921" y="2084106"/>
            <a:ext cx="1029795" cy="227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06181" y="1737176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d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L/8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06181" y="3849140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d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L/4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6181" y="6073964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d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L/2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86562" y="6324104"/>
            <a:ext cx="8370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Myriad Pro" charset="0"/>
                <a:ea typeface="Myriad Pro" charset="0"/>
                <a:cs typeface="Myriad Pro" charset="0"/>
              </a:rPr>
              <a:t>Position</a:t>
            </a:r>
            <a:endParaRPr lang="en-US" sz="15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5961" y="63471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39377" y="6323450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Myriad Pro" charset="0"/>
                <a:ea typeface="Myriad Pro" charset="0"/>
                <a:cs typeface="Myriad Pro" charset="0"/>
              </a:rPr>
              <a:t>L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3597368" y="3103811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Normalized mode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9238" y="81676"/>
            <a:ext cx="3866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Myriad Pro" charset="0"/>
                <a:ea typeface="Myriad Pro" charset="0"/>
                <a:cs typeface="Myriad Pro" charset="0"/>
              </a:rPr>
              <a:t>(a)</a:t>
            </a:r>
            <a:endParaRPr lang="en-US" sz="15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4628086" y="-6160752"/>
            <a:ext cx="3866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latin typeface="Myriad Pro" charset="0"/>
                <a:ea typeface="Myriad Pro" charset="0"/>
                <a:cs typeface="Myriad Pro" charset="0"/>
              </a:rPr>
              <a:t>(a)</a:t>
            </a:r>
            <a:endParaRPr lang="en-US" sz="15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81333" y="76111"/>
            <a:ext cx="4026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latin typeface="Myriad Pro" charset="0"/>
                <a:ea typeface="Myriad Pro" charset="0"/>
                <a:cs typeface="Myriad Pro" charset="0"/>
              </a:rPr>
              <a:t>(b)</a:t>
            </a:r>
            <a:endParaRPr lang="en-US" sz="1500" dirty="0">
              <a:latin typeface="Myriad Pro" charset="0"/>
              <a:ea typeface="Myriad Pro" charset="0"/>
              <a:cs typeface="Myriad Pr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129" y="4355917"/>
            <a:ext cx="1486982" cy="1486982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1831923" y="5186815"/>
            <a:ext cx="600382" cy="220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59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Myriad Pro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H Rivera</dc:creator>
  <cp:lastModifiedBy>Nicholas H Rivera</cp:lastModifiedBy>
  <cp:revision>10</cp:revision>
  <cp:lastPrinted>2018-10-21T20:37:34Z</cp:lastPrinted>
  <dcterms:created xsi:type="dcterms:W3CDTF">2018-10-21T18:22:45Z</dcterms:created>
  <dcterms:modified xsi:type="dcterms:W3CDTF">2018-10-22T01:26:43Z</dcterms:modified>
</cp:coreProperties>
</file>