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595"/>
  </p:normalViewPr>
  <p:slideViewPr>
    <p:cSldViewPr snapToGrid="0" snapToObjects="1">
      <p:cViewPr>
        <p:scale>
          <a:sx n="95" d="100"/>
          <a:sy n="95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E05-7B2C-074B-99DE-E9002AD7BB3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tif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9" b="30138"/>
          <a:stretch/>
        </p:blipFill>
        <p:spPr>
          <a:xfrm>
            <a:off x="449178" y="-576262"/>
            <a:ext cx="3608471" cy="2661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198"/>
          <a:stretch/>
        </p:blipFill>
        <p:spPr>
          <a:xfrm>
            <a:off x="247650" y="1527509"/>
            <a:ext cx="3810000" cy="265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21"/>
          <a:stretch/>
        </p:blipFill>
        <p:spPr>
          <a:xfrm>
            <a:off x="336884" y="3652835"/>
            <a:ext cx="3743664" cy="3979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85455" y="27268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(eV)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45" y="19842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802" y="4107345"/>
            <a:ext cx="5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03" y="6321387"/>
            <a:ext cx="76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57" y="199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515" y="408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515" y="63213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09750" y="502148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742894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09750" y="1002688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290" y="34826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288" y="58900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289" y="8488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5585" y="10027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7113" y="222332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3, R =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425" y="441512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4, R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=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13572" t="4349" r="58356" b="4015"/>
          <a:stretch/>
        </p:blipFill>
        <p:spPr>
          <a:xfrm>
            <a:off x="4442659" y="279919"/>
            <a:ext cx="2054417" cy="61133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3922" y="4196084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23921" y="2084106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06181" y="173717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L/8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181" y="38491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6181" y="607396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562" y="6324104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Position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5961" y="6347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9377" y="632345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Myriad Pro" charset="0"/>
                <a:ea typeface="Myriad Pro" charset="0"/>
                <a:cs typeface="Myriad Pro" charset="0"/>
              </a:rPr>
              <a:t>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97368" y="310381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Normalized mode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38" y="8167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628086" y="-616075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1333" y="76111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(b)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69277" y="5235120"/>
            <a:ext cx="623273" cy="24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22" y="4378005"/>
            <a:ext cx="1356749" cy="13567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6536" y="532129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0.53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02014" y="5314097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0.87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60743" y="4621527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0.52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0743" y="5155395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0.93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65" y="76111"/>
            <a:ext cx="3175000" cy="3175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435376" y="271131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13125" y="27113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0456385" y="2087712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456385" y="2328458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0456385" y="2588252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89925" y="193382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89923" y="217457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89924" y="243436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59394" y="10635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65" y="3211857"/>
            <a:ext cx="3175000" cy="3175000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10279430" y="3531297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79430" y="3772043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0279430" y="4031837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12970" y="337740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12968" y="361815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12969" y="3877949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424394" y="592007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00438" y="59200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56385" y="3110669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949046" y="5584414"/>
                <a:ext cx="646074" cy="262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12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Myriad Pro" charset="0"/>
                                  <a:cs typeface="Myriad Pro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5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5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int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5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Myriad Pro" charset="0"/>
                                  <a:cs typeface="Myriad Pro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5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5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int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5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046" y="5584414"/>
                <a:ext cx="646074" cy="262444"/>
              </a:xfrm>
              <a:prstGeom prst="rect">
                <a:avLst/>
              </a:prstGeom>
              <a:blipFill rotWithShape="0">
                <a:blip r:embed="rId9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0820805" y="5129983"/>
                <a:ext cx="902555" cy="265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bare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solidFill>
                                    <a:srgbClr val="FF0000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bare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805" y="5129983"/>
                <a:ext cx="902555" cy="265457"/>
              </a:xfrm>
              <a:prstGeom prst="rect">
                <a:avLst/>
              </a:prstGeom>
              <a:blipFill rotWithShape="0">
                <a:blip r:embed="rId10"/>
                <a:stretch>
                  <a:fillRect t="-232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770344" y="4716881"/>
                <a:ext cx="902555" cy="265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1200" i="1" smtClean="0">
                              <a:solidFill>
                                <a:schemeClr val="accent2"/>
                              </a:solidFill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bare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solidFill>
                                    <a:schemeClr val="accent2"/>
                                  </a:solidFill>
                                  <a:latin typeface="Myriad Pro" charset="0"/>
                                  <a:ea typeface="Myriad Pro" charset="0"/>
                                  <a:cs typeface="Myriad Pro" charset="0"/>
                                </a:rPr>
                                <m:t>bare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44" y="4716881"/>
                <a:ext cx="902555" cy="265457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89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15</cp:revision>
  <cp:lastPrinted>2019-01-27T20:50:39Z</cp:lastPrinted>
  <dcterms:created xsi:type="dcterms:W3CDTF">2018-10-21T18:22:45Z</dcterms:created>
  <dcterms:modified xsi:type="dcterms:W3CDTF">2019-01-27T20:51:09Z</dcterms:modified>
</cp:coreProperties>
</file>