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>
        <p:scale>
          <a:sx n="95" d="100"/>
          <a:sy n="95" d="100"/>
        </p:scale>
        <p:origin x="176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R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R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R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3572" t="4349" r="58356" b="4015"/>
          <a:stretch/>
        </p:blipFill>
        <p:spPr>
          <a:xfrm>
            <a:off x="4442659" y="279919"/>
            <a:ext cx="2054417" cy="61133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3922" y="4196084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3921" y="2084106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6181" y="173717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L/8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181" y="38491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6181" y="607396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62" y="632410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Position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961" y="6347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9377" y="632345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Myriad Pro" charset="0"/>
                <a:ea typeface="Myriad Pro" charset="0"/>
                <a:cs typeface="Myriad Pro" charset="0"/>
              </a:rPr>
              <a:t>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97368" y="310381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Normalized mode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38" y="8167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628086" y="-616075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1333" y="7611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(b)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69277" y="5235120"/>
            <a:ext cx="623273" cy="24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22" y="4378005"/>
            <a:ext cx="1356749" cy="13567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6536" y="532129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0.53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02014" y="531409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0.87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0743" y="462152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0.52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0743" y="5155395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11</cp:revision>
  <cp:lastPrinted>2018-10-21T20:37:34Z</cp:lastPrinted>
  <dcterms:created xsi:type="dcterms:W3CDTF">2018-10-21T18:22:45Z</dcterms:created>
  <dcterms:modified xsi:type="dcterms:W3CDTF">2018-10-22T21:47:00Z</dcterms:modified>
</cp:coreProperties>
</file>