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4595"/>
  </p:normalViewPr>
  <p:slideViewPr>
    <p:cSldViewPr snapToGrid="0" snapToObjects="1">
      <p:cViewPr varScale="1">
        <p:scale>
          <a:sx n="94" d="100"/>
          <a:sy n="94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71CC-4ED8-2A45-B801-CD48EB3FB42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3979-9D6D-FD40-8A12-22088DFA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8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3" y="322121"/>
            <a:ext cx="5892800" cy="53721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506540" y="584148"/>
            <a:ext cx="0" cy="13757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658940" y="2254198"/>
            <a:ext cx="0" cy="13757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89140" y="4032198"/>
            <a:ext cx="0" cy="13757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2770" y="5391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3216" y="5402010"/>
            <a:ext cx="138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2770" y="3617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3216" y="3627964"/>
            <a:ext cx="138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2770" y="190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3216" y="1913286"/>
            <a:ext cx="138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82644" y="5361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0814" y="5371931"/>
            <a:ext cx="138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39057" y="3411461"/>
            <a:ext cx="258808" cy="1950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81140" y="3206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9521" y="512254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yriad Pro" charset="0"/>
                <a:ea typeface="Myriad Pro" charset="0"/>
                <a:cs typeface="Myriad Pro" charset="0"/>
              </a:rPr>
              <a:t>0.5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0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1</cp:revision>
  <dcterms:created xsi:type="dcterms:W3CDTF">2018-09-27T13:45:18Z</dcterms:created>
  <dcterms:modified xsi:type="dcterms:W3CDTF">2018-09-27T13:45:46Z</dcterms:modified>
</cp:coreProperties>
</file>