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9CC487-3EBD-4B69-A036-D5A1F78789CC}" v="1" dt="2023-12-18T01:49:42.7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49" autoAdjust="0"/>
  </p:normalViewPr>
  <p:slideViewPr>
    <p:cSldViewPr snapToGrid="0">
      <p:cViewPr varScale="1">
        <p:scale>
          <a:sx n="60" d="100"/>
          <a:sy n="60" d="100"/>
        </p:scale>
        <p:origin x="11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lás Rivera Garzón" userId="883a40b329ae121e" providerId="LiveId" clId="{CD9CC487-3EBD-4B69-A036-D5A1F78789CC}"/>
    <pc:docChg chg="undo custSel addSld delSld modSld">
      <pc:chgData name="Nicolás Rivera Garzón" userId="883a40b329ae121e" providerId="LiveId" clId="{CD9CC487-3EBD-4B69-A036-D5A1F78789CC}" dt="2023-12-19T01:55:18.387" v="2505" actId="20577"/>
      <pc:docMkLst>
        <pc:docMk/>
      </pc:docMkLst>
      <pc:sldChg chg="modSp mod">
        <pc:chgData name="Nicolás Rivera Garzón" userId="883a40b329ae121e" providerId="LiveId" clId="{CD9CC487-3EBD-4B69-A036-D5A1F78789CC}" dt="2023-12-18T01:53:35.691" v="83" actId="20577"/>
        <pc:sldMkLst>
          <pc:docMk/>
          <pc:sldMk cId="3967386467" sldId="256"/>
        </pc:sldMkLst>
        <pc:spChg chg="mod">
          <ac:chgData name="Nicolás Rivera Garzón" userId="883a40b329ae121e" providerId="LiveId" clId="{CD9CC487-3EBD-4B69-A036-D5A1F78789CC}" dt="2023-12-18T01:53:19.239" v="29"/>
          <ac:spMkLst>
            <pc:docMk/>
            <pc:sldMk cId="3967386467" sldId="256"/>
            <ac:spMk id="2" creationId="{D239ACFC-EAE6-C04F-66AC-7CA8E29F1150}"/>
          </ac:spMkLst>
        </pc:spChg>
        <pc:spChg chg="mod">
          <ac:chgData name="Nicolás Rivera Garzón" userId="883a40b329ae121e" providerId="LiveId" clId="{CD9CC487-3EBD-4B69-A036-D5A1F78789CC}" dt="2023-12-18T01:53:35.691" v="83" actId="20577"/>
          <ac:spMkLst>
            <pc:docMk/>
            <pc:sldMk cId="3967386467" sldId="256"/>
            <ac:spMk id="3" creationId="{ABA387A4-C4D7-3390-5CB1-C0271BAD9B2E}"/>
          </ac:spMkLst>
        </pc:spChg>
      </pc:sldChg>
      <pc:sldChg chg="addSp delSp modSp new mod setBg">
        <pc:chgData name="Nicolás Rivera Garzón" userId="883a40b329ae121e" providerId="LiveId" clId="{CD9CC487-3EBD-4B69-A036-D5A1F78789CC}" dt="2023-12-19T00:07:46.400" v="2417" actId="20577"/>
        <pc:sldMkLst>
          <pc:docMk/>
          <pc:sldMk cId="1185534180" sldId="257"/>
        </pc:sldMkLst>
        <pc:spChg chg="mod">
          <ac:chgData name="Nicolás Rivera Garzón" userId="883a40b329ae121e" providerId="LiveId" clId="{CD9CC487-3EBD-4B69-A036-D5A1F78789CC}" dt="2023-12-18T23:28:23.091" v="1156" actId="1076"/>
          <ac:spMkLst>
            <pc:docMk/>
            <pc:sldMk cId="1185534180" sldId="257"/>
            <ac:spMk id="2" creationId="{6B370023-E2AB-AFD6-E22A-95ACC227047C}"/>
          </ac:spMkLst>
        </pc:spChg>
        <pc:spChg chg="del">
          <ac:chgData name="Nicolás Rivera Garzón" userId="883a40b329ae121e" providerId="LiveId" clId="{CD9CC487-3EBD-4B69-A036-D5A1F78789CC}" dt="2023-12-18T01:55:35.483" v="91" actId="931"/>
          <ac:spMkLst>
            <pc:docMk/>
            <pc:sldMk cId="1185534180" sldId="257"/>
            <ac:spMk id="3" creationId="{406F71C7-72C6-A0DC-8EA5-DF3E4C0A13BB}"/>
          </ac:spMkLst>
        </pc:spChg>
        <pc:spChg chg="add del">
          <ac:chgData name="Nicolás Rivera Garzón" userId="883a40b329ae121e" providerId="LiveId" clId="{CD9CC487-3EBD-4B69-A036-D5A1F78789CC}" dt="2023-12-18T01:56:01.965" v="107" actId="26606"/>
          <ac:spMkLst>
            <pc:docMk/>
            <pc:sldMk cId="1185534180" sldId="257"/>
            <ac:spMk id="5" creationId="{569EEFB0-3645-28F5-B33C-42B3F52420BA}"/>
          </ac:spMkLst>
        </pc:spChg>
        <pc:spChg chg="add del">
          <ac:chgData name="Nicolás Rivera Garzón" userId="883a40b329ae121e" providerId="LiveId" clId="{CD9CC487-3EBD-4B69-A036-D5A1F78789CC}" dt="2023-12-18T01:55:52.347" v="100" actId="26606"/>
          <ac:spMkLst>
            <pc:docMk/>
            <pc:sldMk cId="1185534180" sldId="257"/>
            <ac:spMk id="13" creationId="{7607F017-FB5A-52AF-3A24-924B318FC1CB}"/>
          </ac:spMkLst>
        </pc:spChg>
        <pc:spChg chg="add del">
          <ac:chgData name="Nicolás Rivera Garzón" userId="883a40b329ae121e" providerId="LiveId" clId="{CD9CC487-3EBD-4B69-A036-D5A1F78789CC}" dt="2023-12-18T01:56:00.140" v="104" actId="26606"/>
          <ac:spMkLst>
            <pc:docMk/>
            <pc:sldMk cId="1185534180" sldId="257"/>
            <ac:spMk id="14" creationId="{E9F26AF7-9AC1-49A4-8F89-2C63E1C0A0BB}"/>
          </ac:spMkLst>
        </pc:spChg>
        <pc:spChg chg="add del">
          <ac:chgData name="Nicolás Rivera Garzón" userId="883a40b329ae121e" providerId="LiveId" clId="{CD9CC487-3EBD-4B69-A036-D5A1F78789CC}" dt="2023-12-18T01:55:52.347" v="100" actId="26606"/>
          <ac:spMkLst>
            <pc:docMk/>
            <pc:sldMk cId="1185534180" sldId="257"/>
            <ac:spMk id="16" creationId="{1660E788-AFA9-4A1B-9991-6AA74632A15B}"/>
          </ac:spMkLst>
        </pc:spChg>
        <pc:spChg chg="add del">
          <ac:chgData name="Nicolás Rivera Garzón" userId="883a40b329ae121e" providerId="LiveId" clId="{CD9CC487-3EBD-4B69-A036-D5A1F78789CC}" dt="2023-12-18T01:56:01.956" v="106" actId="26606"/>
          <ac:spMkLst>
            <pc:docMk/>
            <pc:sldMk cId="1185534180" sldId="257"/>
            <ac:spMk id="17" creationId="{2F0F143B-3981-4FC2-BB15-0C5867633489}"/>
          </ac:spMkLst>
        </pc:spChg>
        <pc:spChg chg="add del">
          <ac:chgData name="Nicolás Rivera Garzón" userId="883a40b329ae121e" providerId="LiveId" clId="{CD9CC487-3EBD-4B69-A036-D5A1F78789CC}" dt="2023-12-18T01:55:52.347" v="100" actId="26606"/>
          <ac:spMkLst>
            <pc:docMk/>
            <pc:sldMk cId="1185534180" sldId="257"/>
            <ac:spMk id="18" creationId="{867D4867-5BA7-4462-B2F6-A23F4A622AA7}"/>
          </ac:spMkLst>
        </pc:spChg>
        <pc:spChg chg="add">
          <ac:chgData name="Nicolás Rivera Garzón" userId="883a40b329ae121e" providerId="LiveId" clId="{CD9CC487-3EBD-4B69-A036-D5A1F78789CC}" dt="2023-12-18T01:56:01.965" v="107" actId="26606"/>
          <ac:spMkLst>
            <pc:docMk/>
            <pc:sldMk cId="1185534180" sldId="257"/>
            <ac:spMk id="19" creationId="{DCD3F51F-E0F2-41F0-9EAD-111C87DFF5F6}"/>
          </ac:spMkLst>
        </pc:spChg>
        <pc:spChg chg="add del">
          <ac:chgData name="Nicolás Rivera Garzón" userId="883a40b329ae121e" providerId="LiveId" clId="{CD9CC487-3EBD-4B69-A036-D5A1F78789CC}" dt="2023-12-18T01:55:55.803" v="102" actId="26606"/>
          <ac:spMkLst>
            <pc:docMk/>
            <pc:sldMk cId="1185534180" sldId="257"/>
            <ac:spMk id="20" creationId="{326295DB-D68A-DC2F-2A57-D5D40CCEE0D2}"/>
          </ac:spMkLst>
        </pc:spChg>
        <pc:spChg chg="add mod">
          <ac:chgData name="Nicolás Rivera Garzón" userId="883a40b329ae121e" providerId="LiveId" clId="{CD9CC487-3EBD-4B69-A036-D5A1F78789CC}" dt="2023-12-19T00:07:46.400" v="2417" actId="20577"/>
          <ac:spMkLst>
            <pc:docMk/>
            <pc:sldMk cId="1185534180" sldId="257"/>
            <ac:spMk id="21" creationId="{A8B93910-E8B7-61B8-6688-7D9CA60DF70C}"/>
          </ac:spMkLst>
        </pc:spChg>
        <pc:picChg chg="add mod ord">
          <ac:chgData name="Nicolás Rivera Garzón" userId="883a40b329ae121e" providerId="LiveId" clId="{CD9CC487-3EBD-4B69-A036-D5A1F78789CC}" dt="2023-12-18T01:56:33.590" v="114" actId="14100"/>
          <ac:picMkLst>
            <pc:docMk/>
            <pc:sldMk cId="1185534180" sldId="257"/>
            <ac:picMk id="7" creationId="{C99BB43D-1C96-7F16-EE6A-EAD5F069AEE6}"/>
          </ac:picMkLst>
        </pc:picChg>
        <pc:picChg chg="add mod ord">
          <ac:chgData name="Nicolás Rivera Garzón" userId="883a40b329ae121e" providerId="LiveId" clId="{CD9CC487-3EBD-4B69-A036-D5A1F78789CC}" dt="2023-12-18T01:56:47.724" v="117" actId="1076"/>
          <ac:picMkLst>
            <pc:docMk/>
            <pc:sldMk cId="1185534180" sldId="257"/>
            <ac:picMk id="9" creationId="{950896AB-CB84-9340-225F-485A7064D247}"/>
          </ac:picMkLst>
        </pc:picChg>
      </pc:sldChg>
      <pc:sldChg chg="new del">
        <pc:chgData name="Nicolás Rivera Garzón" userId="883a40b329ae121e" providerId="LiveId" clId="{CD9CC487-3EBD-4B69-A036-D5A1F78789CC}" dt="2023-12-18T01:49:53.968" v="4" actId="47"/>
        <pc:sldMkLst>
          <pc:docMk/>
          <pc:sldMk cId="1343691221" sldId="258"/>
        </pc:sldMkLst>
      </pc:sldChg>
      <pc:sldChg chg="addSp delSp modSp add mod setBg">
        <pc:chgData name="Nicolás Rivera Garzón" userId="883a40b329ae121e" providerId="LiveId" clId="{CD9CC487-3EBD-4B69-A036-D5A1F78789CC}" dt="2023-12-19T00:08:49.932" v="2422" actId="20577"/>
        <pc:sldMkLst>
          <pc:docMk/>
          <pc:sldMk cId="2642033621" sldId="258"/>
        </pc:sldMkLst>
        <pc:spChg chg="mod">
          <ac:chgData name="Nicolás Rivera Garzón" userId="883a40b329ae121e" providerId="LiveId" clId="{CD9CC487-3EBD-4B69-A036-D5A1F78789CC}" dt="2023-12-18T23:26:29" v="1113" actId="20577"/>
          <ac:spMkLst>
            <pc:docMk/>
            <pc:sldMk cId="2642033621" sldId="258"/>
            <ac:spMk id="2" creationId="{6B370023-E2AB-AFD6-E22A-95ACC227047C}"/>
          </ac:spMkLst>
        </pc:spChg>
        <pc:spChg chg="del">
          <ac:chgData name="Nicolás Rivera Garzón" userId="883a40b329ae121e" providerId="LiveId" clId="{CD9CC487-3EBD-4B69-A036-D5A1F78789CC}" dt="2023-12-18T01:57:15.777" v="118" actId="931"/>
          <ac:spMkLst>
            <pc:docMk/>
            <pc:sldMk cId="2642033621" sldId="258"/>
            <ac:spMk id="3" creationId="{406F71C7-72C6-A0DC-8EA5-DF3E4C0A13BB}"/>
          </ac:spMkLst>
        </pc:spChg>
        <pc:spChg chg="add del">
          <ac:chgData name="Nicolás Rivera Garzón" userId="883a40b329ae121e" providerId="LiveId" clId="{CD9CC487-3EBD-4B69-A036-D5A1F78789CC}" dt="2023-12-18T01:57:40.764" v="123" actId="26606"/>
          <ac:spMkLst>
            <pc:docMk/>
            <pc:sldMk cId="2642033621" sldId="258"/>
            <ac:spMk id="5" creationId="{569EEFB0-3645-28F5-B33C-42B3F52420BA}"/>
          </ac:spMkLst>
        </pc:spChg>
        <pc:spChg chg="add del">
          <ac:chgData name="Nicolás Rivera Garzón" userId="883a40b329ae121e" providerId="LiveId" clId="{CD9CC487-3EBD-4B69-A036-D5A1F78789CC}" dt="2023-12-18T01:57:40.764" v="122" actId="26606"/>
          <ac:spMkLst>
            <pc:docMk/>
            <pc:sldMk cId="2642033621" sldId="258"/>
            <ac:spMk id="10" creationId="{3DE60DCF-BAD7-BAAD-D7B6-DFB9DC88B5B4}"/>
          </ac:spMkLst>
        </pc:spChg>
        <pc:spChg chg="add del">
          <ac:chgData name="Nicolás Rivera Garzón" userId="883a40b329ae121e" providerId="LiveId" clId="{CD9CC487-3EBD-4B69-A036-D5A1F78789CC}" dt="2023-12-18T01:58:13.796" v="125" actId="26606"/>
          <ac:spMkLst>
            <pc:docMk/>
            <pc:sldMk cId="2642033621" sldId="258"/>
            <ac:spMk id="11" creationId="{B8AFBB67-2575-4F5A-96CF-CD2EB02A1EF0}"/>
          </ac:spMkLst>
        </pc:spChg>
        <pc:spChg chg="add del">
          <ac:chgData name="Nicolás Rivera Garzón" userId="883a40b329ae121e" providerId="LiveId" clId="{CD9CC487-3EBD-4B69-A036-D5A1F78789CC}" dt="2023-12-18T01:57:40.764" v="122" actId="26606"/>
          <ac:spMkLst>
            <pc:docMk/>
            <pc:sldMk cId="2642033621" sldId="258"/>
            <ac:spMk id="13" creationId="{6515FC82-3453-4CBE-8895-4CCFF339529E}"/>
          </ac:spMkLst>
        </pc:spChg>
        <pc:spChg chg="add mod">
          <ac:chgData name="Nicolás Rivera Garzón" userId="883a40b329ae121e" providerId="LiveId" clId="{CD9CC487-3EBD-4B69-A036-D5A1F78789CC}" dt="2023-12-19T00:08:49.932" v="2422" actId="20577"/>
          <ac:spMkLst>
            <pc:docMk/>
            <pc:sldMk cId="2642033621" sldId="258"/>
            <ac:spMk id="14" creationId="{F2899470-A491-E5FF-A013-901DC89B6A06}"/>
          </ac:spMkLst>
        </pc:spChg>
        <pc:spChg chg="add del">
          <ac:chgData name="Nicolás Rivera Garzón" userId="883a40b329ae121e" providerId="LiveId" clId="{CD9CC487-3EBD-4B69-A036-D5A1F78789CC}" dt="2023-12-18T01:57:40.764" v="122" actId="26606"/>
          <ac:spMkLst>
            <pc:docMk/>
            <pc:sldMk cId="2642033621" sldId="258"/>
            <ac:spMk id="15" creationId="{C5FD847B-65C0-4027-8DFC-70CB424514F8}"/>
          </ac:spMkLst>
        </pc:spChg>
        <pc:spChg chg="add">
          <ac:chgData name="Nicolás Rivera Garzón" userId="883a40b329ae121e" providerId="LiveId" clId="{CD9CC487-3EBD-4B69-A036-D5A1F78789CC}" dt="2023-12-18T01:58:13.796" v="125" actId="26606"/>
          <ac:spMkLst>
            <pc:docMk/>
            <pc:sldMk cId="2642033621" sldId="258"/>
            <ac:spMk id="18" creationId="{6515FC82-3453-4CBE-8895-4CCFF339529E}"/>
          </ac:spMkLst>
        </pc:spChg>
        <pc:spChg chg="add">
          <ac:chgData name="Nicolás Rivera Garzón" userId="883a40b329ae121e" providerId="LiveId" clId="{CD9CC487-3EBD-4B69-A036-D5A1F78789CC}" dt="2023-12-18T01:58:13.796" v="125" actId="26606"/>
          <ac:spMkLst>
            <pc:docMk/>
            <pc:sldMk cId="2642033621" sldId="258"/>
            <ac:spMk id="20" creationId="{C5FD847B-65C0-4027-8DFC-70CB424514F8}"/>
          </ac:spMkLst>
        </pc:spChg>
        <pc:picChg chg="add mod">
          <ac:chgData name="Nicolás Rivera Garzón" userId="883a40b329ae121e" providerId="LiveId" clId="{CD9CC487-3EBD-4B69-A036-D5A1F78789CC}" dt="2023-12-18T23:26:10.267" v="1101" actId="14100"/>
          <ac:picMkLst>
            <pc:docMk/>
            <pc:sldMk cId="2642033621" sldId="258"/>
            <ac:picMk id="6" creationId="{268DF97E-A16F-8A7B-F9D6-D38EBFE9E9F1}"/>
          </ac:picMkLst>
        </pc:picChg>
      </pc:sldChg>
      <pc:sldChg chg="new del">
        <pc:chgData name="Nicolás Rivera Garzón" userId="883a40b329ae121e" providerId="LiveId" clId="{CD9CC487-3EBD-4B69-A036-D5A1F78789CC}" dt="2023-12-18T01:49:54.078" v="5" actId="47"/>
        <pc:sldMkLst>
          <pc:docMk/>
          <pc:sldMk cId="1365873652" sldId="259"/>
        </pc:sldMkLst>
      </pc:sldChg>
      <pc:sldChg chg="modSp new mod">
        <pc:chgData name="Nicolás Rivera Garzón" userId="883a40b329ae121e" providerId="LiveId" clId="{CD9CC487-3EBD-4B69-A036-D5A1F78789CC}" dt="2023-12-19T00:04:33.118" v="2414" actId="20577"/>
        <pc:sldMkLst>
          <pc:docMk/>
          <pc:sldMk cId="2637341137" sldId="259"/>
        </pc:sldMkLst>
        <pc:spChg chg="mod">
          <ac:chgData name="Nicolás Rivera Garzón" userId="883a40b329ae121e" providerId="LiveId" clId="{CD9CC487-3EBD-4B69-A036-D5A1F78789CC}" dt="2023-12-18T23:27:15.582" v="1121" actId="20577"/>
          <ac:spMkLst>
            <pc:docMk/>
            <pc:sldMk cId="2637341137" sldId="259"/>
            <ac:spMk id="2" creationId="{F5E20785-8E41-D40A-7C95-32890F0616A8}"/>
          </ac:spMkLst>
        </pc:spChg>
        <pc:spChg chg="mod">
          <ac:chgData name="Nicolás Rivera Garzón" userId="883a40b329ae121e" providerId="LiveId" clId="{CD9CC487-3EBD-4B69-A036-D5A1F78789CC}" dt="2023-12-19T00:04:33.118" v="2414" actId="20577"/>
          <ac:spMkLst>
            <pc:docMk/>
            <pc:sldMk cId="2637341137" sldId="259"/>
            <ac:spMk id="3" creationId="{4D8BAAD5-5953-8ED0-C867-22A7EDCBC605}"/>
          </ac:spMkLst>
        </pc:spChg>
      </pc:sldChg>
      <pc:sldChg chg="addSp delSp modSp new mod setBg">
        <pc:chgData name="Nicolás Rivera Garzón" userId="883a40b329ae121e" providerId="LiveId" clId="{CD9CC487-3EBD-4B69-A036-D5A1F78789CC}" dt="2023-12-18T03:30:43.278" v="777" actId="20577"/>
        <pc:sldMkLst>
          <pc:docMk/>
          <pc:sldMk cId="1852193561" sldId="260"/>
        </pc:sldMkLst>
        <pc:spChg chg="mod">
          <ac:chgData name="Nicolás Rivera Garzón" userId="883a40b329ae121e" providerId="LiveId" clId="{CD9CC487-3EBD-4B69-A036-D5A1F78789CC}" dt="2023-12-18T03:30:43.278" v="777" actId="20577"/>
          <ac:spMkLst>
            <pc:docMk/>
            <pc:sldMk cId="1852193561" sldId="260"/>
            <ac:spMk id="2" creationId="{8DBC70C2-DC42-AE21-DFFE-78674005219F}"/>
          </ac:spMkLst>
        </pc:spChg>
        <pc:spChg chg="del">
          <ac:chgData name="Nicolás Rivera Garzón" userId="883a40b329ae121e" providerId="LiveId" clId="{CD9CC487-3EBD-4B69-A036-D5A1F78789CC}" dt="2023-12-18T01:58:44.761" v="126" actId="931"/>
          <ac:spMkLst>
            <pc:docMk/>
            <pc:sldMk cId="1852193561" sldId="260"/>
            <ac:spMk id="3" creationId="{1D716AF3-8BAF-8BAF-610B-67C538002E27}"/>
          </ac:spMkLst>
        </pc:spChg>
        <pc:spChg chg="add del">
          <ac:chgData name="Nicolás Rivera Garzón" userId="883a40b329ae121e" providerId="LiveId" clId="{CD9CC487-3EBD-4B69-A036-D5A1F78789CC}" dt="2023-12-18T03:09:29.726" v="280"/>
          <ac:spMkLst>
            <pc:docMk/>
            <pc:sldMk cId="1852193561" sldId="260"/>
            <ac:spMk id="3" creationId="{43DDB178-BDE1-5AD6-0C0C-44CADF955EF6}"/>
          </ac:spMkLst>
        </pc:spChg>
        <pc:spChg chg="add del">
          <ac:chgData name="Nicolás Rivera Garzón" userId="883a40b329ae121e" providerId="LiveId" clId="{CD9CC487-3EBD-4B69-A036-D5A1F78789CC}" dt="2023-12-18T03:11:47.036" v="379"/>
          <ac:spMkLst>
            <pc:docMk/>
            <pc:sldMk cId="1852193561" sldId="260"/>
            <ac:spMk id="4" creationId="{71E7F4FC-7F83-E9EB-7863-7A269B12E045}"/>
          </ac:spMkLst>
        </pc:spChg>
        <pc:spChg chg="add mod">
          <ac:chgData name="Nicolás Rivera Garzón" userId="883a40b329ae121e" providerId="LiveId" clId="{CD9CC487-3EBD-4B69-A036-D5A1F78789CC}" dt="2023-12-18T03:30:35.123" v="764" actId="27636"/>
          <ac:spMkLst>
            <pc:docMk/>
            <pc:sldMk cId="1852193561" sldId="260"/>
            <ac:spMk id="11" creationId="{080D2FF2-C789-E2CE-6AD1-39FFC914634E}"/>
          </ac:spMkLst>
        </pc:spChg>
        <pc:spChg chg="add">
          <ac:chgData name="Nicolás Rivera Garzón" userId="883a40b329ae121e" providerId="LiveId" clId="{CD9CC487-3EBD-4B69-A036-D5A1F78789CC}" dt="2023-12-18T01:58:54.772" v="131" actId="26606"/>
          <ac:spMkLst>
            <pc:docMk/>
            <pc:sldMk cId="1852193561" sldId="260"/>
            <ac:spMk id="14" creationId="{1660E788-AFA9-4A1B-9991-6AA74632A15B}"/>
          </ac:spMkLst>
        </pc:spChg>
        <pc:spChg chg="add">
          <ac:chgData name="Nicolás Rivera Garzón" userId="883a40b329ae121e" providerId="LiveId" clId="{CD9CC487-3EBD-4B69-A036-D5A1F78789CC}" dt="2023-12-18T01:58:54.772" v="131" actId="26606"/>
          <ac:spMkLst>
            <pc:docMk/>
            <pc:sldMk cId="1852193561" sldId="260"/>
            <ac:spMk id="16" creationId="{867D4867-5BA7-4462-B2F6-A23F4A622AA7}"/>
          </ac:spMkLst>
        </pc:spChg>
        <pc:picChg chg="add mod ord">
          <ac:chgData name="Nicolás Rivera Garzón" userId="883a40b329ae121e" providerId="LiveId" clId="{CD9CC487-3EBD-4B69-A036-D5A1F78789CC}" dt="2023-12-18T03:13:32.344" v="529" actId="166"/>
          <ac:picMkLst>
            <pc:docMk/>
            <pc:sldMk cId="1852193561" sldId="260"/>
            <ac:picMk id="5" creationId="{B2D87418-2F9F-4747-1CC0-0B81928F1E36}"/>
          </ac:picMkLst>
        </pc:picChg>
        <pc:picChg chg="add mod">
          <ac:chgData name="Nicolás Rivera Garzón" userId="883a40b329ae121e" providerId="LiveId" clId="{CD9CC487-3EBD-4B69-A036-D5A1F78789CC}" dt="2023-12-18T03:13:37.816" v="530" actId="14100"/>
          <ac:picMkLst>
            <pc:docMk/>
            <pc:sldMk cId="1852193561" sldId="260"/>
            <ac:picMk id="7" creationId="{FC56561D-68E1-720D-483B-F7F6BD022FE9}"/>
          </ac:picMkLst>
        </pc:picChg>
      </pc:sldChg>
      <pc:sldChg chg="addSp delSp modSp new mod setBg">
        <pc:chgData name="Nicolás Rivera Garzón" userId="883a40b329ae121e" providerId="LiveId" clId="{CD9CC487-3EBD-4B69-A036-D5A1F78789CC}" dt="2023-12-18T03:38:38.309" v="870" actId="20577"/>
        <pc:sldMkLst>
          <pc:docMk/>
          <pc:sldMk cId="3615299981" sldId="261"/>
        </pc:sldMkLst>
        <pc:spChg chg="mod">
          <ac:chgData name="Nicolás Rivera Garzón" userId="883a40b329ae121e" providerId="LiveId" clId="{CD9CC487-3EBD-4B69-A036-D5A1F78789CC}" dt="2023-12-18T03:33:37.685" v="835" actId="790"/>
          <ac:spMkLst>
            <pc:docMk/>
            <pc:sldMk cId="3615299981" sldId="261"/>
            <ac:spMk id="2" creationId="{32077FCF-4E22-018C-55BA-87DD9BA6BDE5}"/>
          </ac:spMkLst>
        </pc:spChg>
        <pc:spChg chg="add del mod">
          <ac:chgData name="Nicolás Rivera Garzón" userId="883a40b329ae121e" providerId="LiveId" clId="{CD9CC487-3EBD-4B69-A036-D5A1F78789CC}" dt="2023-12-18T03:32:17.393" v="814" actId="478"/>
          <ac:spMkLst>
            <pc:docMk/>
            <pc:sldMk cId="3615299981" sldId="261"/>
            <ac:spMk id="3" creationId="{262DECF3-98F6-BBE4-4AA2-0046A43CD0BA}"/>
          </ac:spMkLst>
        </pc:spChg>
        <pc:spChg chg="del">
          <ac:chgData name="Nicolás Rivera Garzón" userId="883a40b329ae121e" providerId="LiveId" clId="{CD9CC487-3EBD-4B69-A036-D5A1F78789CC}" dt="2023-12-18T01:59:52.973" v="140" actId="931"/>
          <ac:spMkLst>
            <pc:docMk/>
            <pc:sldMk cId="3615299981" sldId="261"/>
            <ac:spMk id="3" creationId="{7C4A1475-4A07-553E-EF8F-8494795A451B}"/>
          </ac:spMkLst>
        </pc:spChg>
        <pc:spChg chg="add mod">
          <ac:chgData name="Nicolás Rivera Garzón" userId="883a40b329ae121e" providerId="LiveId" clId="{CD9CC487-3EBD-4B69-A036-D5A1F78789CC}" dt="2023-12-18T03:38:38.309" v="870" actId="20577"/>
          <ac:spMkLst>
            <pc:docMk/>
            <pc:sldMk cId="3615299981" sldId="261"/>
            <ac:spMk id="4" creationId="{DFA45CA2-990E-41B1-8375-6FE6458D20C6}"/>
          </ac:spMkLst>
        </pc:spChg>
        <pc:spChg chg="add del">
          <ac:chgData name="Nicolás Rivera Garzón" userId="883a40b329ae121e" providerId="LiveId" clId="{CD9CC487-3EBD-4B69-A036-D5A1F78789CC}" dt="2023-12-18T02:00:29.907" v="152" actId="931"/>
          <ac:spMkLst>
            <pc:docMk/>
            <pc:sldMk cId="3615299981" sldId="261"/>
            <ac:spMk id="11" creationId="{84E344F1-AC1F-15B2-6D08-B9286FFB36D1}"/>
          </ac:spMkLst>
        </pc:spChg>
        <pc:spChg chg="add del">
          <ac:chgData name="Nicolás Rivera Garzón" userId="883a40b329ae121e" providerId="LiveId" clId="{CD9CC487-3EBD-4B69-A036-D5A1F78789CC}" dt="2023-12-18T03:32:36.222" v="819" actId="26606"/>
          <ac:spMkLst>
            <pc:docMk/>
            <pc:sldMk cId="3615299981" sldId="261"/>
            <ac:spMk id="14" creationId="{8E1D4842-F208-47E0-A3A4-6469A9F04595}"/>
          </ac:spMkLst>
        </pc:spChg>
        <pc:spChg chg="add">
          <ac:chgData name="Nicolás Rivera Garzón" userId="883a40b329ae121e" providerId="LiveId" clId="{CD9CC487-3EBD-4B69-A036-D5A1F78789CC}" dt="2023-12-18T03:32:36.222" v="819" actId="26606"/>
          <ac:spMkLst>
            <pc:docMk/>
            <pc:sldMk cId="3615299981" sldId="261"/>
            <ac:spMk id="19" creationId="{1660E788-AFA9-4A1B-9991-6AA74632A15B}"/>
          </ac:spMkLst>
        </pc:spChg>
        <pc:spChg chg="add">
          <ac:chgData name="Nicolás Rivera Garzón" userId="883a40b329ae121e" providerId="LiveId" clId="{CD9CC487-3EBD-4B69-A036-D5A1F78789CC}" dt="2023-12-18T03:32:36.222" v="819" actId="26606"/>
          <ac:spMkLst>
            <pc:docMk/>
            <pc:sldMk cId="3615299981" sldId="261"/>
            <ac:spMk id="21" creationId="{867D4867-5BA7-4462-B2F6-A23F4A622AA7}"/>
          </ac:spMkLst>
        </pc:spChg>
        <pc:picChg chg="add del mod ord">
          <ac:chgData name="Nicolás Rivera Garzón" userId="883a40b329ae121e" providerId="LiveId" clId="{CD9CC487-3EBD-4B69-A036-D5A1F78789CC}" dt="2023-12-18T02:00:22.528" v="151" actId="478"/>
          <ac:picMkLst>
            <pc:docMk/>
            <pc:sldMk cId="3615299981" sldId="261"/>
            <ac:picMk id="5" creationId="{8267099A-B0E9-9FD8-80F1-D337095EE2B7}"/>
          </ac:picMkLst>
        </pc:picChg>
        <pc:picChg chg="add mod ord">
          <ac:chgData name="Nicolás Rivera Garzón" userId="883a40b329ae121e" providerId="LiveId" clId="{CD9CC487-3EBD-4B69-A036-D5A1F78789CC}" dt="2023-12-18T03:33:01.830" v="826" actId="1076"/>
          <ac:picMkLst>
            <pc:docMk/>
            <pc:sldMk cId="3615299981" sldId="261"/>
            <ac:picMk id="7" creationId="{FC4FCB7C-C7B4-2CD0-DA4A-303BE3E0959C}"/>
          </ac:picMkLst>
        </pc:picChg>
        <pc:picChg chg="add mod ord">
          <ac:chgData name="Nicolás Rivera Garzón" userId="883a40b329ae121e" providerId="LiveId" clId="{CD9CC487-3EBD-4B69-A036-D5A1F78789CC}" dt="2023-12-18T03:32:55.502" v="825" actId="14100"/>
          <ac:picMkLst>
            <pc:docMk/>
            <pc:sldMk cId="3615299981" sldId="261"/>
            <ac:picMk id="9" creationId="{485496DE-4FCF-7B54-553B-A71FD9B52BFC}"/>
          </ac:picMkLst>
        </pc:picChg>
      </pc:sldChg>
      <pc:sldChg chg="addSp delSp modSp new mod setBg">
        <pc:chgData name="Nicolás Rivera Garzón" userId="883a40b329ae121e" providerId="LiveId" clId="{CD9CC487-3EBD-4B69-A036-D5A1F78789CC}" dt="2023-12-19T01:55:18.387" v="2505" actId="20577"/>
        <pc:sldMkLst>
          <pc:docMk/>
          <pc:sldMk cId="521375360" sldId="262"/>
        </pc:sldMkLst>
        <pc:spChg chg="mod ord">
          <ac:chgData name="Nicolás Rivera Garzón" userId="883a40b329ae121e" providerId="LiveId" clId="{CD9CC487-3EBD-4B69-A036-D5A1F78789CC}" dt="2023-12-18T03:39:02.669" v="875" actId="27636"/>
          <ac:spMkLst>
            <pc:docMk/>
            <pc:sldMk cId="521375360" sldId="262"/>
            <ac:spMk id="2" creationId="{48D689A0-F8AA-9DC5-8F94-6E2AB3A5A79D}"/>
          </ac:spMkLst>
        </pc:spChg>
        <pc:spChg chg="add mod">
          <ac:chgData name="Nicolás Rivera Garzón" userId="883a40b329ae121e" providerId="LiveId" clId="{CD9CC487-3EBD-4B69-A036-D5A1F78789CC}" dt="2023-12-19T01:55:18.387" v="2505" actId="20577"/>
          <ac:spMkLst>
            <pc:docMk/>
            <pc:sldMk cId="521375360" sldId="262"/>
            <ac:spMk id="3" creationId="{0D633B7F-599C-948F-4788-D7644DD04276}"/>
          </ac:spMkLst>
        </pc:spChg>
        <pc:spChg chg="del">
          <ac:chgData name="Nicolás Rivera Garzón" userId="883a40b329ae121e" providerId="LiveId" clId="{CD9CC487-3EBD-4B69-A036-D5A1F78789CC}" dt="2023-12-18T02:01:02.485" v="158" actId="931"/>
          <ac:spMkLst>
            <pc:docMk/>
            <pc:sldMk cId="521375360" sldId="262"/>
            <ac:spMk id="3" creationId="{66BEB3A9-56E4-A562-62DC-A8511661E469}"/>
          </ac:spMkLst>
        </pc:spChg>
        <pc:spChg chg="add del mod ord">
          <ac:chgData name="Nicolás Rivera Garzón" userId="883a40b329ae121e" providerId="LiveId" clId="{CD9CC487-3EBD-4B69-A036-D5A1F78789CC}" dt="2023-12-18T03:39:08.811" v="876" actId="478"/>
          <ac:spMkLst>
            <pc:docMk/>
            <pc:sldMk cId="521375360" sldId="262"/>
            <ac:spMk id="9" creationId="{8894B959-DFDF-AED4-9042-950ED28A938F}"/>
          </ac:spMkLst>
        </pc:spChg>
        <pc:spChg chg="add del">
          <ac:chgData name="Nicolás Rivera Garzón" userId="883a40b329ae121e" providerId="LiveId" clId="{CD9CC487-3EBD-4B69-A036-D5A1F78789CC}" dt="2023-12-18T03:01:58.698" v="171" actId="26606"/>
          <ac:spMkLst>
            <pc:docMk/>
            <pc:sldMk cId="521375360" sldId="262"/>
            <ac:spMk id="12" creationId="{1660E788-AFA9-4A1B-9991-6AA74632A15B}"/>
          </ac:spMkLst>
        </pc:spChg>
        <pc:spChg chg="add del">
          <ac:chgData name="Nicolás Rivera Garzón" userId="883a40b329ae121e" providerId="LiveId" clId="{CD9CC487-3EBD-4B69-A036-D5A1F78789CC}" dt="2023-12-18T03:01:58.698" v="171" actId="26606"/>
          <ac:spMkLst>
            <pc:docMk/>
            <pc:sldMk cId="521375360" sldId="262"/>
            <ac:spMk id="14" creationId="{867D4867-5BA7-4462-B2F6-A23F4A622AA7}"/>
          </ac:spMkLst>
        </pc:spChg>
        <pc:spChg chg="add">
          <ac:chgData name="Nicolás Rivera Garzón" userId="883a40b329ae121e" providerId="LiveId" clId="{CD9CC487-3EBD-4B69-A036-D5A1F78789CC}" dt="2023-12-18T03:01:58.698" v="171" actId="26606"/>
          <ac:spMkLst>
            <pc:docMk/>
            <pc:sldMk cId="521375360" sldId="262"/>
            <ac:spMk id="19" creationId="{DCD3F51F-E0F2-41F0-9EAD-111C87DFF5F6}"/>
          </ac:spMkLst>
        </pc:spChg>
        <pc:picChg chg="add mod ord">
          <ac:chgData name="Nicolás Rivera Garzón" userId="883a40b329ae121e" providerId="LiveId" clId="{CD9CC487-3EBD-4B69-A036-D5A1F78789CC}" dt="2023-12-18T03:02:29.915" v="182" actId="1076"/>
          <ac:picMkLst>
            <pc:docMk/>
            <pc:sldMk cId="521375360" sldId="262"/>
            <ac:picMk id="5" creationId="{4CC4EA58-5AED-37A7-37E8-CFC69AEFD2AE}"/>
          </ac:picMkLst>
        </pc:picChg>
        <pc:picChg chg="add mod">
          <ac:chgData name="Nicolás Rivera Garzón" userId="883a40b329ae121e" providerId="LiveId" clId="{CD9CC487-3EBD-4B69-A036-D5A1F78789CC}" dt="2023-12-18T03:02:36.866" v="184" actId="1076"/>
          <ac:picMkLst>
            <pc:docMk/>
            <pc:sldMk cId="521375360" sldId="262"/>
            <ac:picMk id="6" creationId="{D8BB974E-7C0E-1E13-9742-30811D52B0E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5B48-36BA-4595-82A5-F7A95C4379B2}" type="datetimeFigureOut">
              <a:rPr lang="es-CO" smtClean="0"/>
              <a:t>18/12/2023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A5EC3-167E-4831-8C04-0FE83F2FB7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97704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5B48-36BA-4595-82A5-F7A95C4379B2}" type="datetimeFigureOut">
              <a:rPr lang="es-CO" smtClean="0"/>
              <a:t>18/12/2023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A5EC3-167E-4831-8C04-0FE83F2FB7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74651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5B48-36BA-4595-82A5-F7A95C4379B2}" type="datetimeFigureOut">
              <a:rPr lang="es-CO" smtClean="0"/>
              <a:t>18/12/2023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A5EC3-167E-4831-8C04-0FE83F2FB7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1220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5B48-36BA-4595-82A5-F7A95C4379B2}" type="datetimeFigureOut">
              <a:rPr lang="es-CO" smtClean="0"/>
              <a:t>18/12/2023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A5EC3-167E-4831-8C04-0FE83F2FB7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0557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5B48-36BA-4595-82A5-F7A95C4379B2}" type="datetimeFigureOut">
              <a:rPr lang="es-CO" smtClean="0"/>
              <a:t>18/12/2023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A5EC3-167E-4831-8C04-0FE83F2FB7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912307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5B48-36BA-4595-82A5-F7A95C4379B2}" type="datetimeFigureOut">
              <a:rPr lang="es-CO" smtClean="0"/>
              <a:t>18/12/2023</a:t>
            </a:fld>
            <a:endParaRPr lang="es-CO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A5EC3-167E-4831-8C04-0FE83F2FB7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6889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5B48-36BA-4595-82A5-F7A95C4379B2}" type="datetimeFigureOut">
              <a:rPr lang="es-CO" smtClean="0"/>
              <a:t>18/12/2023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A5EC3-167E-4831-8C04-0FE83F2FB7F0}" type="slidenum">
              <a:rPr lang="es-CO" smtClean="0"/>
              <a:t>‹Nº›</a:t>
            </a:fld>
            <a:endParaRPr lang="es-CO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638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5B48-36BA-4595-82A5-F7A95C4379B2}" type="datetimeFigureOut">
              <a:rPr lang="es-CO" smtClean="0"/>
              <a:t>18/12/2023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A5EC3-167E-4831-8C04-0FE83F2FB7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38935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5B48-36BA-4595-82A5-F7A95C4379B2}" type="datetimeFigureOut">
              <a:rPr lang="es-CO" smtClean="0"/>
              <a:t>18/12/2023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A5EC3-167E-4831-8C04-0FE83F2FB7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7657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5B48-36BA-4595-82A5-F7A95C4379B2}" type="datetimeFigureOut">
              <a:rPr lang="es-CO" smtClean="0"/>
              <a:t>18/12/2023</a:t>
            </a:fld>
            <a:endParaRPr lang="es-CO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s-CO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A5EC3-167E-4831-8C04-0FE83F2FB7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3852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6755B48-36BA-4595-82A5-F7A95C4379B2}" type="datetimeFigureOut">
              <a:rPr lang="es-CO" smtClean="0"/>
              <a:t>18/12/2023</a:t>
            </a:fld>
            <a:endParaRPr lang="es-CO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s-CO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A5EC3-167E-4831-8C04-0FE83F2FB7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9174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6755B48-36BA-4595-82A5-F7A95C4379B2}" type="datetimeFigureOut">
              <a:rPr lang="es-CO" smtClean="0"/>
              <a:t>18/12/2023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0DA5EC3-167E-4831-8C04-0FE83F2FB7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7301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39ACFC-EAE6-C04F-66AC-7CA8E29F11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s-ES" sz="2800" cap="none" dirty="0"/>
              <a:t>Optimización Exportadora y Pronóstico Estratégico de las Exportaciones No Minero-Energéticas (NME) para 2024</a:t>
            </a:r>
            <a:endParaRPr lang="es-CO" sz="2800" cap="non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A387A4-C4D7-3390-5CB1-C0271BAD9B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CO" dirty="0"/>
              <a:t>Nicolás Rivera Garzón</a:t>
            </a:r>
          </a:p>
          <a:p>
            <a:endParaRPr lang="es-CO" dirty="0"/>
          </a:p>
          <a:p>
            <a:r>
              <a:rPr lang="es-CO" dirty="0"/>
              <a:t>Diciembre 2023</a:t>
            </a:r>
          </a:p>
        </p:txBody>
      </p:sp>
    </p:spTree>
    <p:extLst>
      <p:ext uri="{BB962C8B-B14F-4D97-AF65-F5344CB8AC3E}">
        <p14:creationId xmlns:p14="http://schemas.microsoft.com/office/powerpoint/2010/main" val="3967386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5">
            <a:extLst>
              <a:ext uri="{FF2B5EF4-FFF2-40B4-BE49-F238E27FC236}">
                <a16:creationId xmlns:a16="http://schemas.microsoft.com/office/drawing/2014/main" id="{DCD3F51F-E0F2-41F0-9EAD-111C87DFF5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B370023-E2AB-AFD6-E22A-95ACC2270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3966" y="652193"/>
            <a:ext cx="5291327" cy="60911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Autofit/>
          </a:bodyPr>
          <a:lstStyle/>
          <a:p>
            <a:r>
              <a:rPr lang="es-ES" sz="2400" b="0" i="0" dirty="0">
                <a:effectLst/>
                <a:latin typeface="Söhne"/>
              </a:rPr>
              <a:t>Panorama actual</a:t>
            </a:r>
            <a:endParaRPr lang="es-CO" sz="2400" dirty="0"/>
          </a:p>
        </p:txBody>
      </p:sp>
      <p:pic>
        <p:nvPicPr>
          <p:cNvPr id="7" name="Marcador de contenido 6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C99BB43D-1C96-7F16-EE6A-EAD5F069AE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00001" cy="3600000"/>
          </a:xfrm>
          <a:prstGeom prst="rect">
            <a:avLst/>
          </a:prstGeom>
        </p:spPr>
      </p:pic>
      <p:sp>
        <p:nvSpPr>
          <p:cNvPr id="21" name="Content Placeholder 12">
            <a:extLst>
              <a:ext uri="{FF2B5EF4-FFF2-40B4-BE49-F238E27FC236}">
                <a16:creationId xmlns:a16="http://schemas.microsoft.com/office/drawing/2014/main" id="{A8B93910-E8B7-61B8-6688-7D9CA60DF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9502" y="1907725"/>
            <a:ext cx="5285791" cy="3972570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Hay más de 1000 empresas que han exportado productos a América Latina y el Caribe en los últimos 10 años en los sectores de metalmecánica, químicos y ciencias de la vida y sistemas de moda </a:t>
            </a:r>
          </a:p>
          <a:p>
            <a:r>
              <a:rPr lang="es-ES" dirty="0">
                <a:solidFill>
                  <a:schemeClr val="tx1"/>
                </a:solidFill>
              </a:rPr>
              <a:t>Bogotá y Antioquia concentran la mayoría de las empresas exportadoras del país. </a:t>
            </a:r>
          </a:p>
          <a:p>
            <a:r>
              <a:rPr lang="es-ES" dirty="0">
                <a:solidFill>
                  <a:schemeClr val="tx1"/>
                </a:solidFill>
              </a:rPr>
              <a:t>Las PYMEX tienen un TCAC promedio de 47,42% con un crecimiento promedio en 2022 del 20,47% lo que lleva a una senda de crecimiento exportador. 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9" name="Imagen 8" descr="Gráfico&#10;&#10;Descripción generada automáticamente">
            <a:extLst>
              <a:ext uri="{FF2B5EF4-FFF2-40B4-BE49-F238E27FC236}">
                <a16:creationId xmlns:a16="http://schemas.microsoft.com/office/drawing/2014/main" id="{950896AB-CB84-9340-225F-485A7064D2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428999"/>
            <a:ext cx="6000001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534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370023-E2AB-AFD6-E22A-95ACC2270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556313" cy="1188720"/>
          </a:xfrm>
        </p:spPr>
        <p:txBody>
          <a:bodyPr vert="horz" lIns="182880" tIns="182880" rIns="182880" bIns="182880" rtlCol="0">
            <a:normAutofit/>
          </a:bodyPr>
          <a:lstStyle/>
          <a:p>
            <a:r>
              <a:rPr lang="es-ES" sz="2000" cap="none" dirty="0"/>
              <a:t>Segmentación de Empresas con Alto Potencial de Atención</a:t>
            </a:r>
            <a:endParaRPr lang="en-US" sz="2000" cap="none" dirty="0"/>
          </a:p>
        </p:txBody>
      </p:sp>
      <p:sp>
        <p:nvSpPr>
          <p:cNvPr id="14" name="Content Placeholder 14">
            <a:extLst>
              <a:ext uri="{FF2B5EF4-FFF2-40B4-BE49-F238E27FC236}">
                <a16:creationId xmlns:a16="http://schemas.microsoft.com/office/drawing/2014/main" id="{F2899470-A491-E5FF-A013-901DC89B6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556313" cy="3263206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Con el objetivo de identificar las empresas que tienen un alto potencial de atención en ProColombia se realiza una segmentación a través del modelo de K-medias.</a:t>
            </a:r>
          </a:p>
          <a:p>
            <a:r>
              <a:rPr lang="es-ES" dirty="0"/>
              <a:t>Se aplica el método de codificación “</a:t>
            </a:r>
            <a:r>
              <a:rPr lang="es-ES" dirty="0" err="1"/>
              <a:t>One</a:t>
            </a:r>
            <a:r>
              <a:rPr lang="es-ES" dirty="0"/>
              <a:t> Hot </a:t>
            </a:r>
            <a:r>
              <a:rPr lang="es-ES" dirty="0" err="1"/>
              <a:t>Encoding</a:t>
            </a:r>
            <a:r>
              <a:rPr lang="es-ES" dirty="0"/>
              <a:t>” para transformar las variables categóricas. </a:t>
            </a:r>
          </a:p>
          <a:p>
            <a:r>
              <a:rPr lang="es-ES" dirty="0"/>
              <a:t>El </a:t>
            </a:r>
            <a:r>
              <a:rPr lang="es-ES"/>
              <a:t>número óptimo </a:t>
            </a:r>
            <a:r>
              <a:rPr lang="es-ES" dirty="0"/>
              <a:t>de </a:t>
            </a:r>
            <a:r>
              <a:rPr lang="es-ES" dirty="0" err="1"/>
              <a:t>clústers</a:t>
            </a:r>
            <a:r>
              <a:rPr lang="es-ES" dirty="0"/>
              <a:t> es igual a 5. </a:t>
            </a:r>
          </a:p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Marcador de contenido 5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268DF97E-A16F-8A7B-F9D6-D38EBFE9E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972" y="1293275"/>
            <a:ext cx="5705852" cy="427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033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E20785-8E41-D40A-7C95-32890F061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cap="none" dirty="0"/>
              <a:t>Segmentación de Empresas con Alto Potencial de Atención</a:t>
            </a:r>
            <a:endParaRPr lang="es-CO" cap="non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8BAAD5-5953-8ED0-C867-22A7EDCBC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822" y="2638044"/>
            <a:ext cx="9847384" cy="3439199"/>
          </a:xfrm>
        </p:spPr>
        <p:txBody>
          <a:bodyPr>
            <a:normAutofit fontScale="92500" lnSpcReduction="20000"/>
          </a:bodyPr>
          <a:lstStyle/>
          <a:p>
            <a:r>
              <a:rPr lang="es-CO" sz="2000" dirty="0"/>
              <a:t>Resultado de la segmentación realizada se identifican 2255 clientes potenciales con el 32,73% ubicados en Bogotá D.C.</a:t>
            </a:r>
          </a:p>
          <a:p>
            <a:r>
              <a:rPr lang="es-CO" sz="2000" dirty="0"/>
              <a:t>Las actividades de confección de prendas de vestir y fabricación de artículos de plástico concentran el 8,87% de las posibles empresas a ser atendidas. </a:t>
            </a:r>
          </a:p>
          <a:p>
            <a:r>
              <a:rPr lang="es-CO" sz="2000" dirty="0"/>
              <a:t>Solo 27 empresas se dedican a la producción de bienes de alta tecnología, mientras que es posible atender 145 empresas dedicadas al suministro de servicios de alta tecnología intensivos en conocimiento. </a:t>
            </a:r>
          </a:p>
          <a:p>
            <a:r>
              <a:rPr lang="es-CO" sz="2000" dirty="0"/>
              <a:t>El 23,64% de las empresas son pequeñas lo que brinda una oportunidad de crear un plan de acompañamiento técnico y comercial. </a:t>
            </a:r>
          </a:p>
          <a:p>
            <a:r>
              <a:rPr lang="es-CO" sz="2000" dirty="0"/>
              <a:t>El 53,3% de las empresas seleccionadas se clasifican como futuros exportadores, lo cual muestra la oportunidad de brindar atención a empresas con un potencial exportador palpable. </a:t>
            </a:r>
          </a:p>
          <a:p>
            <a:endParaRPr lang="es-CO" sz="2000" dirty="0"/>
          </a:p>
          <a:p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2637341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446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DBC70C2-DC42-AE21-DFFE-786740052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942182" cy="748011"/>
          </a:xfrm>
          <a:noFill/>
          <a:ln>
            <a:solidFill>
              <a:schemeClr val="bg1"/>
            </a:solidFill>
          </a:ln>
        </p:spPr>
        <p:txBody>
          <a:bodyPr wrap="square">
            <a:normAutofit fontScale="90000"/>
          </a:bodyPr>
          <a:lstStyle/>
          <a:p>
            <a:r>
              <a:rPr lang="es-CO" cap="none" dirty="0">
                <a:solidFill>
                  <a:schemeClr val="bg1"/>
                </a:solidFill>
              </a:rPr>
              <a:t>Exportaciones NME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0D2FF2-C789-E2CE-6AD1-39FFC9146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034945"/>
            <a:ext cx="3942181" cy="4273090"/>
          </a:xfrm>
        </p:spPr>
        <p:txBody>
          <a:bodyPr>
            <a:normAutofit lnSpcReduction="10000"/>
          </a:bodyPr>
          <a:lstStyle/>
          <a:p>
            <a:r>
              <a:rPr lang="es-ES" dirty="0">
                <a:solidFill>
                  <a:schemeClr val="bg1"/>
                </a:solidFill>
              </a:rPr>
              <a:t>Las exportaciones NME mensuales promedio en 2023 se ubican en US$1651 millones entre enero y agosto de 2023, en comparación con los US$1801 millones de 2022. </a:t>
            </a:r>
          </a:p>
          <a:p>
            <a:r>
              <a:rPr lang="es-ES" dirty="0">
                <a:solidFill>
                  <a:schemeClr val="bg1"/>
                </a:solidFill>
              </a:rPr>
              <a:t>La tasa de crecimiento mensual promedio en 2023 se ubica en -0,04% y 1,02 puntos porcentuales por debajo del promedio de la tasa de crecimiento mensual para el periodo 2010-2023 que es igual a 0,98%.</a:t>
            </a:r>
          </a:p>
          <a:p>
            <a:r>
              <a:rPr lang="es-ES" dirty="0">
                <a:solidFill>
                  <a:schemeClr val="bg1"/>
                </a:solidFill>
              </a:rPr>
              <a:t>En 2022 se registró el máximo histórico en valores nominales de exportaciones NME con US$21.615 millones. </a:t>
            </a:r>
          </a:p>
        </p:txBody>
      </p:sp>
      <p:pic>
        <p:nvPicPr>
          <p:cNvPr id="7" name="Imagen 6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FC56561D-68E1-720D-483B-F7F6BD022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999" y="3600000"/>
            <a:ext cx="7200000" cy="3258000"/>
          </a:xfrm>
          <a:prstGeom prst="rect">
            <a:avLst/>
          </a:prstGeom>
        </p:spPr>
      </p:pic>
      <p:pic>
        <p:nvPicPr>
          <p:cNvPr id="5" name="Marcador de contenido 4" descr="Gráfico&#10;&#10;Descripción generada automáticamente">
            <a:extLst>
              <a:ext uri="{FF2B5EF4-FFF2-40B4-BE49-F238E27FC236}">
                <a16:creationId xmlns:a16="http://schemas.microsoft.com/office/drawing/2014/main" id="{B2D87418-2F9F-4747-1CC0-0B81928F1E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000" y="0"/>
            <a:ext cx="72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193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446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077FCF-4E22-018C-55BA-87DD9BA6B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5452534" cy="735167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 fontScale="90000"/>
          </a:bodyPr>
          <a:lstStyle/>
          <a:p>
            <a:r>
              <a:rPr lang="es-CO" cap="none" dirty="0">
                <a:solidFill>
                  <a:schemeClr val="bg1"/>
                </a:solidFill>
              </a:rPr>
              <a:t>Pronósticos</a:t>
            </a:r>
            <a:r>
              <a:rPr lang="en-US" cap="none" dirty="0">
                <a:solidFill>
                  <a:schemeClr val="bg1"/>
                </a:solidFill>
              </a:rPr>
              <a:t> NME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DFA45CA2-990E-41B1-8375-6FE6458D20C6}"/>
              </a:ext>
            </a:extLst>
          </p:cNvPr>
          <p:cNvSpPr txBox="1">
            <a:spLocks/>
          </p:cNvSpPr>
          <p:nvPr/>
        </p:nvSpPr>
        <p:spPr>
          <a:xfrm>
            <a:off x="643467" y="1721189"/>
            <a:ext cx="5580088" cy="4493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schemeClr val="bg1"/>
                </a:solidFill>
              </a:rPr>
              <a:t>La serie tiene un alto componente estacional. Sin embargo, los resultados obtenidos con la prueba de estacionariedad ADF indican que es estacionaria en niveles. </a:t>
            </a:r>
          </a:p>
          <a:p>
            <a:r>
              <a:rPr lang="es-ES" dirty="0">
                <a:solidFill>
                  <a:schemeClr val="bg1"/>
                </a:solidFill>
              </a:rPr>
              <a:t>Se construyen modelos ARIMA, SARIMA, ETS, </a:t>
            </a:r>
            <a:r>
              <a:rPr lang="es-ES" dirty="0" err="1">
                <a:solidFill>
                  <a:schemeClr val="bg1"/>
                </a:solidFill>
              </a:rPr>
              <a:t>Prophet</a:t>
            </a:r>
            <a:r>
              <a:rPr lang="es-ES" dirty="0">
                <a:solidFill>
                  <a:schemeClr val="bg1"/>
                </a:solidFill>
              </a:rPr>
              <a:t> y </a:t>
            </a:r>
            <a:r>
              <a:rPr lang="es-ES" dirty="0" err="1">
                <a:solidFill>
                  <a:schemeClr val="bg1"/>
                </a:solidFill>
              </a:rPr>
              <a:t>XGBoost</a:t>
            </a:r>
            <a:r>
              <a:rPr lang="es-ES" dirty="0">
                <a:solidFill>
                  <a:schemeClr val="bg1"/>
                </a:solidFill>
              </a:rPr>
              <a:t> con periodo de entrenamiento hasta diciembre de 2022 y de enero a septiembre de 2023 para validación.</a:t>
            </a:r>
          </a:p>
          <a:p>
            <a:r>
              <a:rPr lang="es-ES" dirty="0">
                <a:solidFill>
                  <a:schemeClr val="bg1"/>
                </a:solidFill>
              </a:rPr>
              <a:t>Se elije el mejor modelo en base a las métricas de error de MAE, MSE y RMSE. </a:t>
            </a:r>
          </a:p>
          <a:p>
            <a:r>
              <a:rPr lang="es-ES" dirty="0">
                <a:solidFill>
                  <a:schemeClr val="bg1"/>
                </a:solidFill>
              </a:rPr>
              <a:t>La variedad de modelos asegura una evaluación precisa, brindando robustez a las proyecciones realizadas.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Imagen 6" descr="Gráfico&#10;&#10;Descripción generada automáticamente">
            <a:extLst>
              <a:ext uri="{FF2B5EF4-FFF2-40B4-BE49-F238E27FC236}">
                <a16:creationId xmlns:a16="http://schemas.microsoft.com/office/drawing/2014/main" id="{FC4FCB7C-C7B4-2CD0-DA4A-303BE3E095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351"/>
          <a:stretch/>
        </p:blipFill>
        <p:spPr>
          <a:xfrm>
            <a:off x="6611911" y="-171000"/>
            <a:ext cx="5580087" cy="3600000"/>
          </a:xfrm>
          <a:prstGeom prst="rect">
            <a:avLst/>
          </a:prstGeom>
        </p:spPr>
      </p:pic>
      <p:pic>
        <p:nvPicPr>
          <p:cNvPr id="9" name="Marcador de contenido 8" descr="Gráfico, Gráfico en cascada&#10;&#10;Descripción generada automáticamente">
            <a:extLst>
              <a:ext uri="{FF2B5EF4-FFF2-40B4-BE49-F238E27FC236}">
                <a16:creationId xmlns:a16="http://schemas.microsoft.com/office/drawing/2014/main" id="{485496DE-4FCF-7B54-553B-A71FD9B52B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912" y="3250614"/>
            <a:ext cx="5580087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299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CD3F51F-E0F2-41F0-9EAD-111C87DFF5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D689A0-F8AA-9DC5-8F94-6E2AB3A5A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0337" y="1114335"/>
            <a:ext cx="5291327" cy="64412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 fontScale="90000"/>
          </a:bodyPr>
          <a:lstStyle/>
          <a:p>
            <a:r>
              <a:rPr lang="es-CO" cap="none" dirty="0"/>
              <a:t>Pronósticos NME</a:t>
            </a:r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D8BB974E-7C0E-1E13-9742-30811D52B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33" y="4348059"/>
            <a:ext cx="4671595" cy="1280363"/>
          </a:xfrm>
          <a:prstGeom prst="rect">
            <a:avLst/>
          </a:prstGeom>
        </p:spPr>
      </p:pic>
      <p:pic>
        <p:nvPicPr>
          <p:cNvPr id="5" name="Marcador de contenido 4" descr="Interfaz de usuario gráfica, Gráfico&#10;&#10;Descripción generada automáticamente">
            <a:extLst>
              <a:ext uri="{FF2B5EF4-FFF2-40B4-BE49-F238E27FC236}">
                <a16:creationId xmlns:a16="http://schemas.microsoft.com/office/drawing/2014/main" id="{4CC4EA58-5AED-37A7-37E8-CFC69AEFD2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68"/>
            <a:ext cx="6480001" cy="3240000"/>
          </a:xfrm>
          <a:prstGeom prst="rect">
            <a:avLst/>
          </a:prstGeom>
        </p:spPr>
      </p:pic>
      <p:sp>
        <p:nvSpPr>
          <p:cNvPr id="3" name="Content Placeholder 10">
            <a:extLst>
              <a:ext uri="{FF2B5EF4-FFF2-40B4-BE49-F238E27FC236}">
                <a16:creationId xmlns:a16="http://schemas.microsoft.com/office/drawing/2014/main" id="{0D633B7F-599C-948F-4788-D7644DD04276}"/>
              </a:ext>
            </a:extLst>
          </p:cNvPr>
          <p:cNvSpPr txBox="1">
            <a:spLocks/>
          </p:cNvSpPr>
          <p:nvPr/>
        </p:nvSpPr>
        <p:spPr>
          <a:xfrm>
            <a:off x="6690337" y="2041100"/>
            <a:ext cx="5291327" cy="44933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schemeClr val="tx1"/>
                </a:solidFill>
              </a:rPr>
              <a:t>El modelo </a:t>
            </a:r>
            <a:r>
              <a:rPr lang="es-ES" dirty="0" err="1">
                <a:solidFill>
                  <a:schemeClr val="tx1"/>
                </a:solidFill>
              </a:rPr>
              <a:t>XGBoost</a:t>
            </a:r>
            <a:r>
              <a:rPr lang="es-ES" dirty="0">
                <a:solidFill>
                  <a:schemeClr val="tx1"/>
                </a:solidFill>
              </a:rPr>
              <a:t> tiene un rendimiento significativamente mejor en comparación con los otros modelos, ya que tiene los valores más bajos de MAE, MSE y RMSE.</a:t>
            </a:r>
          </a:p>
          <a:p>
            <a:r>
              <a:rPr lang="es-ES" dirty="0">
                <a:solidFill>
                  <a:schemeClr val="tx1"/>
                </a:solidFill>
              </a:rPr>
              <a:t>Con este modelo se obtienen los pronósticos para octubre 2023 a diciembre 2024. Se pronostican exportaciones NME por US$19.714 millones.</a:t>
            </a:r>
          </a:p>
          <a:p>
            <a:r>
              <a:rPr lang="es-ES" dirty="0">
                <a:solidFill>
                  <a:schemeClr val="tx1"/>
                </a:solidFill>
              </a:rPr>
              <a:t>Se logra capturar la variabilidad y tendencia de las exportaciones NME.</a:t>
            </a:r>
          </a:p>
          <a:p>
            <a:r>
              <a:rPr lang="es-ES" dirty="0">
                <a:solidFill>
                  <a:schemeClr val="tx1"/>
                </a:solidFill>
              </a:rPr>
              <a:t>En ejercicios de pronóstico futuros se sugiere el uso de más modelos alternativos como redes neuronales recurrentes o redes LSTM.</a:t>
            </a:r>
          </a:p>
          <a:p>
            <a:r>
              <a:rPr lang="es-ES" dirty="0">
                <a:solidFill>
                  <a:schemeClr val="tx1"/>
                </a:solidFill>
              </a:rPr>
              <a:t>Los pronósticos deben estar en constante evaluación durante 2024 con el objetivo de que los usuarios finales tengan la información más reciente y precisa.</a:t>
            </a:r>
          </a:p>
          <a:p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375360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quet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quet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que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TM10001115[[fn=Paquete]]</Template>
  <TotalTime>169</TotalTime>
  <Words>599</Words>
  <Application>Microsoft Office PowerPoint</Application>
  <PresentationFormat>Panorámica</PresentationFormat>
  <Paragraphs>33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Söhne</vt:lpstr>
      <vt:lpstr>Paquete</vt:lpstr>
      <vt:lpstr>Optimización Exportadora y Pronóstico Estratégico de las Exportaciones No Minero-Energéticas (NME) para 2024</vt:lpstr>
      <vt:lpstr>Panorama actual</vt:lpstr>
      <vt:lpstr>Segmentación de Empresas con Alto Potencial de Atención</vt:lpstr>
      <vt:lpstr>Segmentación de Empresas con Alto Potencial de Atención</vt:lpstr>
      <vt:lpstr>Exportaciones NME</vt:lpstr>
      <vt:lpstr>Pronósticos NME</vt:lpstr>
      <vt:lpstr>Pronósticos NME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Nicolás Rivera Garzón</dc:creator>
  <cp:lastModifiedBy>Nicolás Rivera Garzón</cp:lastModifiedBy>
  <cp:revision>1</cp:revision>
  <dcterms:created xsi:type="dcterms:W3CDTF">2023-12-18T01:48:43Z</dcterms:created>
  <dcterms:modified xsi:type="dcterms:W3CDTF">2023-12-19T01:55:31Z</dcterms:modified>
</cp:coreProperties>
</file>