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ás Rivera Garzón" userId="883a40b329ae121e" providerId="LiveId" clId="{F2872103-4341-4419-91A4-9CA2CAA957CA}"/>
    <pc:docChg chg="modSld">
      <pc:chgData name="Nicolás Rivera Garzón" userId="883a40b329ae121e" providerId="LiveId" clId="{F2872103-4341-4419-91A4-9CA2CAA957CA}" dt="2023-12-22T12:46:27.392" v="0" actId="113"/>
      <pc:docMkLst>
        <pc:docMk/>
      </pc:docMkLst>
      <pc:sldChg chg="modSp mod">
        <pc:chgData name="Nicolás Rivera Garzón" userId="883a40b329ae121e" providerId="LiveId" clId="{F2872103-4341-4419-91A4-9CA2CAA957CA}" dt="2023-12-22T12:46:27.392" v="0" actId="113"/>
        <pc:sldMkLst>
          <pc:docMk/>
          <pc:sldMk cId="3203140543" sldId="256"/>
        </pc:sldMkLst>
        <pc:spChg chg="mod">
          <ac:chgData name="Nicolás Rivera Garzón" userId="883a40b329ae121e" providerId="LiveId" clId="{F2872103-4341-4419-91A4-9CA2CAA957CA}" dt="2023-12-22T12:46:27.392" v="0" actId="113"/>
          <ac:spMkLst>
            <pc:docMk/>
            <pc:sldMk cId="3203140543" sldId="256"/>
            <ac:spMk id="5" creationId="{E2F1E9FB-0FB3-BE8C-2F39-30661BDA8A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6D286-B52E-3F73-2A6A-71C6CFCEE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C66466-CE03-6934-3AFF-9061D51D7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0C9D30-3C23-2EA7-2F75-34A0E026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FB2A-C2F3-48FC-B753-DBE2CF340A8C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9DCCE3-8C60-D290-96B0-9BC18428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72038C-CCC6-85FF-9063-FB5CCA50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01FD-0165-4EE0-93FE-13A2B9D33D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988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30610-26FB-643D-5989-5252EBDE6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BB6255-7367-63F0-AC41-9EF65DB52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A3D76E-6FF1-FFC9-ED0E-7240BF2F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FB2A-C2F3-48FC-B753-DBE2CF340A8C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0660B1-7251-2AF1-7305-1F68877F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ABE8CA-5DA9-D3B0-C0AE-47B6F98D4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01FD-0165-4EE0-93FE-13A2B9D33D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38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C24BC2-FF94-C984-0C20-C1855B17F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7DD9AD-D338-60A8-0066-CACA8BE22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DBEE9A-FDA1-AAFB-F2DA-645C8575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FB2A-C2F3-48FC-B753-DBE2CF340A8C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13C46F-679C-7F27-5542-355FCDF6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D48B95-5322-2A04-80D0-EB0E8912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01FD-0165-4EE0-93FE-13A2B9D33D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677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3EEF7-32F8-1A5B-2700-B57B9BCC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640405-327F-408E-B99F-B5DA50CA8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42A1D9-2588-6E64-574B-901357FA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FB2A-C2F3-48FC-B753-DBE2CF340A8C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70D988-4C58-9593-37D2-2B3C52DB4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CA99CA-6937-DDF3-6C55-441A7C0B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01FD-0165-4EE0-93FE-13A2B9D33D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896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90BBF-39F4-1FF1-14BE-944E5652B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E0FC15-801A-235A-B5DB-C5DE645EA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32D2A6-5DA8-7506-F1D4-155036E5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FB2A-C2F3-48FC-B753-DBE2CF340A8C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BF3E30-BD76-02AF-1387-10E96647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D01578-FB7A-7A98-0E53-3BA531F1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01FD-0165-4EE0-93FE-13A2B9D33D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266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0CB9A-82B1-4A91-3E45-E9B169B70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991EDE-F7A9-19F6-2797-CB0F11A06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6DE576-951A-849B-C5A7-EC8859C8B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87912C-2DFD-37E9-A964-8A80DC8D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FB2A-C2F3-48FC-B753-DBE2CF340A8C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59F91A-DF0A-5CDF-B051-8436BEF1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BC55B6-FD39-4760-5FFC-B816856F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01FD-0165-4EE0-93FE-13A2B9D33D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607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F993D-701A-BC92-259F-04D257044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1D86C5-30FE-5586-2AC1-4864BD52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3C5EB7-633F-59DF-5408-915EA8102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934C17-A46E-2E05-09A4-3E33036A0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361F028-CB0B-2B98-1CB1-7A3A8EF23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6917021-D0C5-E422-6F51-4563C120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FB2A-C2F3-48FC-B753-DBE2CF340A8C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8B1443-79CD-124B-B359-B61482D8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2BCB0F-CB9E-EB88-4CE6-B1E08C10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01FD-0165-4EE0-93FE-13A2B9D33D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473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3F150-0FC3-08C8-7743-8AD45FC5E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524B70-86CE-9CE5-1CCB-85A54604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FB2A-C2F3-48FC-B753-DBE2CF340A8C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1622EF-09BD-3CDE-0174-72B56D05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BF8DEB-4564-2CAE-8998-E96FB531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01FD-0165-4EE0-93FE-13A2B9D33D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820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396390A-6535-5BDA-4AFC-33CF1026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FB2A-C2F3-48FC-B753-DBE2CF340A8C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B9C0111-9F19-77B1-A0D6-C13D47F7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D22AEB-8AB3-CC1D-F46B-53B18837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01FD-0165-4EE0-93FE-13A2B9D33D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355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3047B-7A19-DB06-BD37-6E0457DC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A11E4B-096D-9AE6-CBEB-C9AE35A60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320FF6-580E-8D99-3F33-69D45FD59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17D440-6189-7024-4E8A-FA23FCFD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FB2A-C2F3-48FC-B753-DBE2CF340A8C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D99BE8-C847-A6DC-7641-120CC998C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B70AB2-9A24-E87E-DBD6-0C4DDEF5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01FD-0165-4EE0-93FE-13A2B9D33D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959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371DE-A6E2-E8C1-FEDA-E286364F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FD725FB-E395-1CA0-A454-FF1ED9DD8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B5A867-47A1-F8D1-B018-C013E6749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F67AEF-D754-6A7C-55D4-10FB9F02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FB2A-C2F3-48FC-B753-DBE2CF340A8C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C6D173-AEA9-F6E5-84D6-2075BC9E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F03A06-6608-2AE6-F1EC-F0AE11002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01FD-0165-4EE0-93FE-13A2B9D33D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89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021385A-8A77-8713-9938-900111874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34F901-E7BB-8AAA-575E-0570E8C60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42FEB7-3BCE-0D62-06A8-1FB3BF2C7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1FB2A-C2F3-48FC-B753-DBE2CF340A8C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039CC7-06FA-6D16-3526-7EC06116D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EE4865-DAFA-7B36-4644-1489B1722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B01FD-0165-4EE0-93FE-13A2B9D33D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86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A2FB62B-9F83-A710-3422-62C9D5AC1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61" y="1644379"/>
            <a:ext cx="6854933" cy="413744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2F1E9FB-0FB3-BE8C-2F39-30661BDA8ACA}"/>
              </a:ext>
            </a:extLst>
          </p:cNvPr>
          <p:cNvSpPr txBox="1"/>
          <p:nvPr/>
        </p:nvSpPr>
        <p:spPr>
          <a:xfrm>
            <a:off x="2166425" y="562708"/>
            <a:ext cx="797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Situación actual del turismo en Colombia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4E2F339-8F57-A640-06C2-C17FC59119C0}"/>
              </a:ext>
            </a:extLst>
          </p:cNvPr>
          <p:cNvSpPr txBox="1"/>
          <p:nvPr/>
        </p:nvSpPr>
        <p:spPr>
          <a:xfrm>
            <a:off x="7371471" y="1644379"/>
            <a:ext cx="45860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estima que, en 2024, Colombia tenga más de 4,13 millones de visitantes llegando a un máximo histórico.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Con cifras a agosto de 2023, más de 2 millones de turistas visitaron Colombia con motivo de ocio y recreación. Esta categoría reúne el 80% del total. Mientras que negocios solo reúne el 7,81% de los visitantes.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Estados Unidos genera el mayor flujo de turistas con más de 730 mil en 2023 lo que representa el 29%, seguido por Ecuador con el 8,44%.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Los programas deben mantener el interés de Colombia como un destino turístico a nivel mundial.</a:t>
            </a:r>
          </a:p>
        </p:txBody>
      </p:sp>
    </p:spTree>
    <p:extLst>
      <p:ext uri="{BB962C8B-B14F-4D97-AF65-F5344CB8AC3E}">
        <p14:creationId xmlns:p14="http://schemas.microsoft.com/office/powerpoint/2010/main" val="32031405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114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Nicolás Rivera Garzón</dc:creator>
  <cp:lastModifiedBy>Nicolás Rivera Garzón</cp:lastModifiedBy>
  <cp:revision>1</cp:revision>
  <dcterms:created xsi:type="dcterms:W3CDTF">2023-12-22T12:38:51Z</dcterms:created>
  <dcterms:modified xsi:type="dcterms:W3CDTF">2023-12-22T12:46:31Z</dcterms:modified>
</cp:coreProperties>
</file>