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994" autoAdjust="0"/>
    <p:restoredTop sz="91176" autoAdjust="0"/>
  </p:normalViewPr>
  <p:slideViewPr>
    <p:cSldViewPr snapToGrid="0" snapToObjects="1">
      <p:cViewPr varScale="1">
        <p:scale>
          <a:sx n="75" d="100"/>
          <a:sy n="75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6892-6C2E-134F-B895-870562C85BB2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E2745-E679-2544-8492-97AC22D23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857" y="249648"/>
            <a:ext cx="740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clustering of the samples into 2 (edible or poisonous) classes using three different clustering methods, such </a:t>
            </a:r>
            <a:r>
              <a:rPr lang="en-US" dirty="0" err="1"/>
              <a:t>kmeans</a:t>
            </a:r>
            <a:r>
              <a:rPr lang="en-US" dirty="0"/>
              <a:t>, k-nearest neighbor, one other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07322"/>
              </p:ext>
            </p:extLst>
          </p:nvPr>
        </p:nvGraphicFramePr>
        <p:xfrm>
          <a:off x="2224096" y="1396998"/>
          <a:ext cx="4695467" cy="42522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38922"/>
                <a:gridCol w="3456545"/>
              </a:tblGrid>
              <a:tr h="188936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Kmeans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#K-means clustering with 4 clusters of sizes 1536, 1988, 1332, 830</a:t>
                      </a:r>
                    </a:p>
                    <a:p>
                      <a:r>
                        <a:rPr lang="en-US" sz="1200" dirty="0" smtClean="0"/>
                        <a:t>#Within cluster sum of squares by cluster:</a:t>
                      </a:r>
                    </a:p>
                    <a:p>
                      <a:r>
                        <a:rPr lang="en-US" sz="1200" dirty="0" smtClean="0"/>
                        <a:t>#  [1] 52552.72 55329.35 22906.27 28094.94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47.2 %)</a:t>
                      </a:r>
                      <a:endParaRPr lang="en-US" sz="1200" dirty="0"/>
                    </a:p>
                  </a:txBody>
                  <a:tcPr/>
                </a:tc>
              </a:tr>
              <a:tr h="11814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KNN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1814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68916"/>
              </p:ext>
            </p:extLst>
          </p:nvPr>
        </p:nvGraphicFramePr>
        <p:xfrm>
          <a:off x="1" y="1554543"/>
          <a:ext cx="9143999" cy="5447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832"/>
                <a:gridCol w="2448977"/>
                <a:gridCol w="2564029"/>
                <a:gridCol w="3398161"/>
              </a:tblGrid>
              <a:tr h="2619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50/50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60/40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70/30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163">
                <a:tc rowSpan="2">
                  <a:txBody>
                    <a:bodyPr/>
                    <a:lstStyle/>
                    <a:p>
                      <a:r>
                        <a:rPr lang="en-US" sz="1200" dirty="0" err="1" smtClean="0"/>
                        <a:t>Kmeans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results:</a:t>
                      </a:r>
                    </a:p>
                    <a:p>
                      <a:r>
                        <a:rPr lang="en-US" sz="1200" dirty="0" smtClean="0"/>
                        <a:t>3 clusters of sizes 1251, 1769, 1042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182.5771 216.5760 161.1758</a:t>
                      </a:r>
                    </a:p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85.9 %)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Results: </a:t>
                      </a:r>
                    </a:p>
                    <a:p>
                      <a:r>
                        <a:rPr lang="en-US" sz="1200" dirty="0" smtClean="0"/>
                        <a:t>#K-means clustering with 3 clusters of sizes 1906, 1258, 1710</a:t>
                      </a:r>
                    </a:p>
                    <a:p>
                      <a:r>
                        <a:rPr lang="en-US" sz="1200" dirty="0" smtClean="0"/>
                        <a:t># Within cluster sum of squares by cluster:</a:t>
                      </a:r>
                    </a:p>
                    <a:p>
                      <a:r>
                        <a:rPr lang="en-US" sz="1200" dirty="0" smtClean="0"/>
                        <a:t>#[1]  30.65981  21.86613 619.22763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85.4 %)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Training Results: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#K-means clustering with 3 clusters of sizes 1906, 2813, 967</a:t>
                      </a:r>
                    </a:p>
                    <a:p>
                      <a:r>
                        <a:rPr lang="en-US" sz="1200" dirty="0" smtClean="0"/>
                        <a:t># Within cluster sum of squares by cluster:</a:t>
                      </a:r>
                    </a:p>
                    <a:p>
                      <a:r>
                        <a:rPr lang="en-US" sz="1200" dirty="0" smtClean="0"/>
                        <a:t>#[1] 313.01196 406.58541  40.68651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87.3 %)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</a:p>
                    <a:p>
                      <a:r>
                        <a:rPr lang="en-US" sz="1200" dirty="0" smtClean="0"/>
                        <a:t>3 clusters of sizes 755, 2045, 450</a:t>
                      </a:r>
                    </a:p>
                    <a:p>
                      <a:r>
                        <a:rPr lang="en-US" sz="1200" dirty="0" smtClean="0"/>
                        <a:t> Within cluster sum of squares by cluster:</a:t>
                      </a:r>
                    </a:p>
                    <a:p>
                      <a:r>
                        <a:rPr lang="en-US" sz="1200" dirty="0" smtClean="0"/>
                        <a:t>[1]  64.16686  27.87945 424.57828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83.6 %)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Results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28.58319 339.18316  47.75000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86.6 %)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Results: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 17.58074  44.67666 253.86466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83.3 %)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r>
                        <a:rPr lang="en-US" sz="1200" dirty="0" err="1" smtClean="0"/>
                        <a:t>knn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other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9857" y="249648"/>
            <a:ext cx="7402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clustering of the samples into N = 3, 5, 7 classes using three different clustering methods, such </a:t>
            </a:r>
            <a:r>
              <a:rPr lang="en-US" dirty="0" err="1"/>
              <a:t>kmeans</a:t>
            </a:r>
            <a:r>
              <a:rPr lang="en-US" dirty="0"/>
              <a:t>, k-nearest neighbor, one other with number of points per cluster</a:t>
            </a:r>
            <a:r>
              <a:rPr lang="en-US" dirty="0"/>
              <a:t> </a:t>
            </a:r>
            <a:r>
              <a:rPr lang="en-US" dirty="0" smtClean="0"/>
              <a:t>|  </a:t>
            </a:r>
            <a:r>
              <a:rPr lang="en-US" sz="2400" b="1" dirty="0" smtClean="0"/>
              <a:t>N=3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59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857" y="249648"/>
            <a:ext cx="7402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clustering of the samples into N = 3, 5, 7 classes using three different clustering methods, such </a:t>
            </a:r>
            <a:r>
              <a:rPr lang="en-US" dirty="0" err="1"/>
              <a:t>kmeans</a:t>
            </a:r>
            <a:r>
              <a:rPr lang="en-US" dirty="0"/>
              <a:t>, k-nearest neighbor, one other with number of points per cluster</a:t>
            </a:r>
            <a:r>
              <a:rPr lang="en-US" dirty="0"/>
              <a:t> </a:t>
            </a:r>
            <a:r>
              <a:rPr lang="en-US" dirty="0" smtClean="0"/>
              <a:t>|  </a:t>
            </a:r>
            <a:r>
              <a:rPr lang="en-US" sz="2400" b="1" dirty="0" smtClean="0"/>
              <a:t>N=5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19382"/>
              </p:ext>
            </p:extLst>
          </p:nvPr>
        </p:nvGraphicFramePr>
        <p:xfrm>
          <a:off x="1" y="1554543"/>
          <a:ext cx="9143999" cy="563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832"/>
                <a:gridCol w="2516534"/>
                <a:gridCol w="2496472"/>
                <a:gridCol w="3398161"/>
              </a:tblGrid>
              <a:tr h="2619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50/50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60/40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70/30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163">
                <a:tc rowSpan="2">
                  <a:txBody>
                    <a:bodyPr/>
                    <a:lstStyle/>
                    <a:p>
                      <a:r>
                        <a:rPr lang="en-US" sz="1200" dirty="0" err="1" smtClean="0"/>
                        <a:t>Kmeans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5 clusters of sizes 385, 1546, 341, 926, 864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#Within cluster sum of squares by cluster:</a:t>
                      </a:r>
                    </a:p>
                    <a:p>
                      <a:r>
                        <a:rPr lang="en-US" sz="1200" dirty="0" smtClean="0"/>
                        <a:t>#  [1]  15.35515 216.60085  34.77083  24.07242  20.05762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96.8 %)</a:t>
                      </a:r>
                      <a:endParaRPr lang="en-US" sz="1200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Training Results: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140.25096  26.81310  36.22674  24.59775  67.11366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97.7 %)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Training Results: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 45.64282  15.56042 250.85349  17.37074 269.37067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94.9 %)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</a:t>
                      </a:r>
                    </a:p>
                    <a:p>
                      <a:r>
                        <a:rPr lang="en-US" sz="1200" dirty="0" smtClean="0"/>
                        <a:t>#Within cluster sum of squares by cluster:</a:t>
                      </a:r>
                    </a:p>
                    <a:p>
                      <a:r>
                        <a:rPr lang="en-US" sz="1200" dirty="0" smtClean="0"/>
                        <a:t>#  [1]  42.72332  33.22492 309.30968  22.45656  31.46635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96.2 %)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Results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 14.26809 143.20761  23.93566  18.42919  25.01050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97.3 %)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Results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31.10798 15.51408 19.82691 13.61199 71.30005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97.3 %)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r>
                        <a:rPr lang="en-US" sz="1200" dirty="0" err="1" smtClean="0"/>
                        <a:t>knn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other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70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857" y="249648"/>
            <a:ext cx="7402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clustering of the samples into N = 3, 5, 7 classes using three different clustering methods, such </a:t>
            </a:r>
            <a:r>
              <a:rPr lang="en-US" dirty="0" err="1"/>
              <a:t>kmeans</a:t>
            </a:r>
            <a:r>
              <a:rPr lang="en-US" dirty="0"/>
              <a:t>, k-nearest neighbor, one other with number of points per cluster</a:t>
            </a:r>
            <a:r>
              <a:rPr lang="en-US" dirty="0"/>
              <a:t> </a:t>
            </a:r>
            <a:r>
              <a:rPr lang="en-US" dirty="0" smtClean="0"/>
              <a:t>|  </a:t>
            </a:r>
            <a:r>
              <a:rPr lang="en-US" sz="2400" b="1" dirty="0" smtClean="0"/>
              <a:t>N=7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7670"/>
              </p:ext>
            </p:extLst>
          </p:nvPr>
        </p:nvGraphicFramePr>
        <p:xfrm>
          <a:off x="1" y="1554543"/>
          <a:ext cx="9143999" cy="6361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832"/>
                <a:gridCol w="2448977"/>
                <a:gridCol w="2564029"/>
                <a:gridCol w="3398161"/>
              </a:tblGrid>
              <a:tr h="2619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50/50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60/40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70/30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163">
                <a:tc rowSpan="2">
                  <a:txBody>
                    <a:bodyPr/>
                    <a:lstStyle/>
                    <a:p>
                      <a:r>
                        <a:rPr lang="en-US" sz="1200" dirty="0" err="1" smtClean="0"/>
                        <a:t>Kmeans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</a:p>
                    <a:p>
                      <a:r>
                        <a:rPr lang="en-US" sz="1200" dirty="0" smtClean="0"/>
                        <a:t>7 clusters of sizes 926, 1529, 183, 313, 574, 156, 381</a:t>
                      </a:r>
                    </a:p>
                    <a:p>
                      <a:r>
                        <a:rPr lang="en-US" sz="1200" dirty="0" smtClean="0"/>
                        <a:t># Within cluster sum of squares by cluster:</a:t>
                      </a:r>
                    </a:p>
                    <a:p>
                      <a:r>
                        <a:rPr lang="en-US" sz="1200" dirty="0" smtClean="0"/>
                        <a:t>#[1]  24.072417 214.198568  10.810926   8.947576   7.518888   5.491708  14.469189</a:t>
                      </a:r>
                    </a:p>
                    <a:p>
                      <a:r>
                        <a:rPr lang="en-US" sz="1200" dirty="0" smtClean="0"/>
                        <a:t>#(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98.2 %)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Training Results: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[1] 25.061781 17.640326 63.765930 37.614394 14.279230  7.414986 35.484587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98.9 %)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Training Results: </a:t>
                      </a:r>
                    </a:p>
                    <a:p>
                      <a:r>
                        <a:rPr lang="en-US" sz="1200" dirty="0" smtClean="0"/>
                        <a:t>K-means clustering with 7 clusters of sizes 717, 1239, 639, 905, 561, 1197, 428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26.06610 22.40491 34.47960 34.33005 23.17867 26.66523 42.34009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99.1 %)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</a:p>
                    <a:p>
                      <a:r>
                        <a:rPr lang="en-US" sz="1200" dirty="0" smtClean="0"/>
                        <a:t>7 clusters of sizes 269, 987, 925, 316, 540, 674, 351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  2.349587  24.304690 101.517284   2.640166  56.058236  29.129220  10.465214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98.5 %)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Results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  8.428006 180.325270  18.381682  15.081955  14.268094   7.489344   8.300694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98.4 %)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Results </a:t>
                      </a:r>
                    </a:p>
                    <a:p>
                      <a:r>
                        <a:rPr lang="en-US" sz="1200" dirty="0" smtClean="0"/>
                        <a:t>Within cluster sum of squares by cluster:</a:t>
                      </a:r>
                    </a:p>
                    <a:p>
                      <a:r>
                        <a:rPr lang="en-US" sz="1200" dirty="0" smtClean="0"/>
                        <a:t>[1]  31.574552  12.224544   5.966243   2.052997 147.159923   8.296618  19.107347</a:t>
                      </a:r>
                    </a:p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between_SS</a:t>
                      </a:r>
                      <a:r>
                        <a:rPr lang="en-US" sz="1200" dirty="0" smtClean="0"/>
                        <a:t> / </a:t>
                      </a:r>
                      <a:r>
                        <a:rPr lang="en-US" sz="1200" dirty="0" err="1" smtClean="0"/>
                        <a:t>total_SS</a:t>
                      </a:r>
                      <a:r>
                        <a:rPr lang="en-US" sz="1200" dirty="0" smtClean="0"/>
                        <a:t> =  98.1 %)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r>
                        <a:rPr lang="en-US" sz="1200" dirty="0" err="1" smtClean="0"/>
                        <a:t>knn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other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3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 Results </a:t>
                      </a:r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4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918</Words>
  <Application>Microsoft Macintosh PowerPoint</Application>
  <PresentationFormat>On-screen Show (4:3)</PresentationFormat>
  <Paragraphs>146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Jordan</dc:creator>
  <cp:lastModifiedBy>Rachel Jordan</cp:lastModifiedBy>
  <cp:revision>16</cp:revision>
  <dcterms:created xsi:type="dcterms:W3CDTF">2016-03-13T05:01:52Z</dcterms:created>
  <dcterms:modified xsi:type="dcterms:W3CDTF">2016-03-18T03:47:18Z</dcterms:modified>
</cp:coreProperties>
</file>