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BE9E-95A8-904E-97B8-3C9A496B03D2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A693E-CC8F-B845-93C2-7DB72A3E4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0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Background: </a:t>
            </a:r>
            <a:endParaRPr lang="en-US" dirty="0" smtClean="0">
              <a:effectLst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restaurants better understand and engage with their guests in order to increase guest satisfaction and frequency by analyzing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OpenTable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point-of-sale transaction data. 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 with restaurants to increase guest retention and visit frequency through personalized guest experiences, targeting marketing campaigns and actionable guest feedback. Over the last year,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begun offering restaurants action plans to improve guest experience based on past guest trends. For example,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provided restaurants with server feedback reports, lists of menu items most often ordered by repeat guests and alerts when a customer is likely to cancel or no show.  Since 2010,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collected data on over 30 million guest visits totaling $900 million in customer spending.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A693E-CC8F-B845-93C2-7DB72A3E4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D390-20DB-EB40-BF29-4DD637FF5EC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01429-0895-CB40-9BEA-3B2EF738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75000"/>
            <a:ext cx="16764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GWU MSBA Practicum Partnership with </a:t>
            </a:r>
            <a:r>
              <a:rPr lang="en-US" b="1" dirty="0" err="1" smtClean="0"/>
              <a:t>Venga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6833" y="3886200"/>
            <a:ext cx="7971367" cy="2654300"/>
          </a:xfrm>
        </p:spPr>
        <p:txBody>
          <a:bodyPr>
            <a:normAutofit/>
          </a:bodyPr>
          <a:lstStyle/>
          <a:p>
            <a:r>
              <a:rPr lang="en-US" dirty="0" smtClean="0"/>
              <a:t>GWU MSBA Practicum Dream Team</a:t>
            </a:r>
          </a:p>
          <a:p>
            <a:pPr algn="l"/>
            <a:r>
              <a:rPr lang="en-US" dirty="0" err="1" smtClean="0"/>
              <a:t>Mokeli</a:t>
            </a:r>
            <a:r>
              <a:rPr lang="en-US" dirty="0" smtClean="0"/>
              <a:t> 			 </a:t>
            </a:r>
            <a:r>
              <a:rPr lang="en-US" dirty="0" err="1" smtClean="0"/>
              <a:t>Nisha</a:t>
            </a:r>
            <a:r>
              <a:rPr lang="en-US" dirty="0" smtClean="0"/>
              <a:t> 			 Rachel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1347" t="5340" r="38410" b="40134"/>
          <a:stretch/>
        </p:blipFill>
        <p:spPr>
          <a:xfrm>
            <a:off x="1707089" y="4606425"/>
            <a:ext cx="1352474" cy="1828800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6802" t="3540" r="54486" b="57964"/>
          <a:stretch/>
        </p:blipFill>
        <p:spPr>
          <a:xfrm>
            <a:off x="3891490" y="4606426"/>
            <a:ext cx="1436764" cy="182880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50009" t="13035" r="27557" b="49079"/>
          <a:stretch/>
        </p:blipFill>
        <p:spPr>
          <a:xfrm>
            <a:off x="6322571" y="4530722"/>
            <a:ext cx="1285247" cy="1828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4590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Venga</a:t>
            </a:r>
            <a:r>
              <a:rPr lang="en-US" dirty="0"/>
              <a:t> helps restaurants better understand and engage with their guests in order to increase guest satisfaction and frequency by analyzing </a:t>
            </a:r>
            <a:r>
              <a:rPr lang="en-US" dirty="0" err="1"/>
              <a:t>OpenTable</a:t>
            </a:r>
            <a:r>
              <a:rPr lang="en-US" dirty="0"/>
              <a:t> and point-of-sale transaction data</a:t>
            </a:r>
            <a:r>
              <a:rPr lang="en-US" dirty="0" smtClean="0"/>
              <a:t>.</a:t>
            </a:r>
          </a:p>
          <a:p>
            <a:r>
              <a:rPr lang="en-US" dirty="0" err="1"/>
              <a:t>Venga</a:t>
            </a:r>
            <a:r>
              <a:rPr lang="en-US" dirty="0"/>
              <a:t> works with restaurants to increase guest retention and visit frequency through personalized guest experiences, targeting marketing campaigns and actionable guest feedback</a:t>
            </a:r>
          </a:p>
        </p:txBody>
      </p:sp>
    </p:spTree>
    <p:extLst>
      <p:ext uri="{BB962C8B-B14F-4D97-AF65-F5344CB8AC3E}">
        <p14:creationId xmlns:p14="http://schemas.microsoft.com/office/powerpoint/2010/main" val="18755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Team’s Goals with </a:t>
            </a:r>
            <a:r>
              <a:rPr lang="en-US" dirty="0" err="1" smtClean="0"/>
              <a:t>Venga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Restaurants have trouble identifying what aspects of the guest experience impact that guest's decision to return the restaurant. </a:t>
            </a:r>
            <a:endParaRPr lang="en-US" dirty="0" smtClean="0"/>
          </a:p>
          <a:p>
            <a:r>
              <a:rPr lang="en-US" dirty="0" smtClean="0"/>
              <a:t>By partnering with GWU,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/>
              <a:t>wants to provide restaurants more advanced and predictive analytics that enables </a:t>
            </a:r>
            <a:r>
              <a:rPr lang="en-US" dirty="0" err="1"/>
              <a:t>Venga</a:t>
            </a:r>
            <a:r>
              <a:rPr lang="en-US" dirty="0"/>
              <a:t> and their customers to explore and identify what behaviors lead to repeat </a:t>
            </a:r>
            <a:r>
              <a:rPr lang="en-US" dirty="0" smtClean="0"/>
              <a:t>visits.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Approach and Timeline </a:t>
            </a:r>
            <a:br>
              <a:rPr lang="en-US" dirty="0" smtClean="0"/>
            </a:br>
            <a:r>
              <a:rPr lang="en-US" dirty="0" smtClean="0"/>
              <a:t>[Now – Aug]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300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charset="2"/>
              <a:buChar char="ü"/>
            </a:pPr>
            <a:r>
              <a:rPr lang="en-US" dirty="0" smtClean="0"/>
              <a:t>Goal </a:t>
            </a:r>
            <a:r>
              <a:rPr lang="en-US" dirty="0"/>
              <a:t>and objective formulation  </a:t>
            </a:r>
          </a:p>
          <a:p>
            <a:pPr fontAlgn="base">
              <a:buFont typeface="Wingdings" charset="2"/>
              <a:buChar char="ü"/>
            </a:pPr>
            <a:r>
              <a:rPr lang="en-US" dirty="0"/>
              <a:t>Data Access and Preparation </a:t>
            </a:r>
          </a:p>
          <a:p>
            <a:pPr fontAlgn="base">
              <a:buFont typeface="Wingdings" charset="2"/>
              <a:buChar char="ü"/>
            </a:pPr>
            <a:r>
              <a:rPr lang="en-US" dirty="0"/>
              <a:t>Data exploration </a:t>
            </a:r>
          </a:p>
          <a:p>
            <a:pPr fontAlgn="base"/>
            <a:r>
              <a:rPr lang="en-US" dirty="0"/>
              <a:t>Variable transformation and selection</a:t>
            </a:r>
          </a:p>
          <a:p>
            <a:pPr fontAlgn="base"/>
            <a:r>
              <a:rPr lang="en-US" dirty="0"/>
              <a:t>Begin modeling (potentially with a subset of restaurants) </a:t>
            </a:r>
          </a:p>
          <a:p>
            <a:pPr fontAlgn="base"/>
            <a:r>
              <a:rPr lang="en-US" dirty="0"/>
              <a:t>Build and validate predictive models (may start with a small subset and grow number of restaurants) </a:t>
            </a:r>
          </a:p>
          <a:p>
            <a:pPr fontAlgn="base"/>
            <a:r>
              <a:rPr lang="en-US" dirty="0"/>
              <a:t>Model comparison / champion model </a:t>
            </a:r>
          </a:p>
          <a:p>
            <a:pPr fontAlgn="base"/>
            <a:r>
              <a:rPr lang="en-US" dirty="0"/>
              <a:t>Capture, document, and present findings </a:t>
            </a:r>
          </a:p>
          <a:p>
            <a:pPr fontAlgn="base"/>
            <a:r>
              <a:rPr lang="en-US" dirty="0"/>
              <a:t>Assess next steps with </a:t>
            </a:r>
            <a:r>
              <a:rPr lang="en-US" dirty="0" err="1"/>
              <a:t>Venga</a:t>
            </a:r>
            <a:r>
              <a:rPr lang="en-US" dirty="0"/>
              <a:t> to determine operationalizing results using or building a tool </a:t>
            </a:r>
          </a:p>
          <a:p>
            <a:pPr fontAlgn="base"/>
            <a:r>
              <a:rPr lang="en-US" dirty="0"/>
              <a:t>Scope out tool building plan </a:t>
            </a:r>
          </a:p>
          <a:p>
            <a:pPr fontAlgn="base"/>
            <a:r>
              <a:rPr lang="en-US" dirty="0"/>
              <a:t>Build tool (if time permits) </a:t>
            </a:r>
          </a:p>
          <a:p>
            <a:pPr fontAlgn="base"/>
            <a:r>
              <a:rPr lang="en-US" dirty="0"/>
              <a:t>Deploy tool and results (if time permits) </a:t>
            </a:r>
          </a:p>
        </p:txBody>
      </p:sp>
    </p:spTree>
    <p:extLst>
      <p:ext uri="{BB962C8B-B14F-4D97-AF65-F5344CB8AC3E}">
        <p14:creationId xmlns:p14="http://schemas.microsoft.com/office/powerpoint/2010/main" val="39586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Data Access and Preparation </a:t>
            </a:r>
            <a:br>
              <a:rPr lang="en-US" dirty="0" smtClean="0"/>
            </a:br>
            <a:r>
              <a:rPr lang="en-US" dirty="0" smtClean="0"/>
              <a:t>Data exploration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 </a:t>
            </a:r>
          </a:p>
          <a:p>
            <a:pPr lvl="1"/>
            <a:r>
              <a:rPr lang="en-US" dirty="0" smtClean="0"/>
              <a:t>Reservation </a:t>
            </a:r>
            <a:r>
              <a:rPr lang="en-US" dirty="0"/>
              <a:t>- back to 10 years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POS:1-2 years </a:t>
            </a:r>
            <a:endParaRPr lang="en-US" dirty="0" smtClean="0"/>
          </a:p>
          <a:p>
            <a:pPr lvl="1"/>
            <a:r>
              <a:rPr lang="en-US" dirty="0" smtClean="0"/>
              <a:t>Currently have two restaurants (with a plan to scale)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6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alphaModFix amt="31000"/>
          </a:blip>
          <a:stretch>
            <a:fillRect/>
          </a:stretch>
        </p:blipFill>
        <p:spPr>
          <a:xfrm>
            <a:off x="1231900" y="238900"/>
            <a:ext cx="6540500" cy="651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initial data exploration </a:t>
            </a:r>
          </a:p>
          <a:p>
            <a:r>
              <a:rPr lang="en-US" dirty="0" smtClean="0"/>
              <a:t>In process of merging datasets into a model ready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7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Macintosh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GWU MSBA Practicum Partnership with Venga</vt:lpstr>
      <vt:lpstr>Background</vt:lpstr>
      <vt:lpstr>Dream Team’s Goals with Venga</vt:lpstr>
      <vt:lpstr>Our Approach and Timeline  [Now – Aug] </vt:lpstr>
      <vt:lpstr>Data Access and Preparation  Data exploration </vt:lpstr>
      <vt:lpstr>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GWU MSBA Practicum Partnership with Venga</dc:title>
  <dc:creator>Rachel Jordan</dc:creator>
  <cp:lastModifiedBy>Nisha Iyer</cp:lastModifiedBy>
  <cp:revision>7</cp:revision>
  <dcterms:created xsi:type="dcterms:W3CDTF">2016-02-29T05:56:47Z</dcterms:created>
  <dcterms:modified xsi:type="dcterms:W3CDTF">2016-03-11T03:25:24Z</dcterms:modified>
</cp:coreProperties>
</file>