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0F0637-B9DD-4C4D-BE74-1B1D6C076633}">
  <a:tblStyle styleId="{A30F0637-B9DD-4C4D-BE74-1B1D6C0766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131bd00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131bd00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131bd0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131bd0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131bd00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131bd00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131bd0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9131bd0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9131bd0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9131bd0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131bd0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131bd0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9131bd0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9131bd0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131bd00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131bd0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9131bd0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9131bd0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131bd0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131bd0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131bd0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131bd0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131bd00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131bd00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eechicagorealestate.com/chicago-zip-codes-by-neighborhood.php" TargetMode="External"/><Relationship Id="rId4" Type="http://schemas.openxmlformats.org/officeDocument/2006/relationships/hyperlink" Target="https://public.opendatasoft.com/explore/dataset/us-zip-code-latitude-and-longitude/download/?format=csv&amp;refine.state=I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67575" y="90225"/>
            <a:ext cx="8791800" cy="28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Data Science Capstone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Battle of Neighborhoods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(Course 9 of IBM Data Science Professional Certificate Specialization)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By: Neeraj Tripathi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20 September 2020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1"/>
            <a:ext cx="81231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Fit Hub Gym Center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Chicago, USA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2"/>
          <p:cNvGraphicFramePr/>
          <p:nvPr/>
        </p:nvGraphicFramePr>
        <p:xfrm>
          <a:off x="952500" y="11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{A30F0637-B9DD-4C4D-BE74-1B1D6C076633}</a:tableStyleId>
              </a:tblPr>
              <a:tblGrid>
                <a:gridCol w="2575325"/>
                <a:gridCol w="466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Cluster Label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Average number of Gyms in a neighborhood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2 - 4 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5 - 6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3 - 5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2 - 4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1 - 3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0" y="1254200"/>
            <a:ext cx="6455325" cy="3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1102175" y="329400"/>
            <a:ext cx="72972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Gyms plotted on map with colors indicating the “cluster labels”.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Blue, purple, green, orange and red colors represent gyms belonging to Cluster 0, 1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2, 3 and 4 respectively.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421750" y="1051500"/>
            <a:ext cx="8123100" cy="7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510450" y="2903650"/>
            <a:ext cx="81231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 the map, we can see that more and more gyms are located in the northern parts of the city.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Cluster 1 and Cluster 2 (which are the clusters where more than 50% of neighborhoods having more than 6 gyms and 3 gyms respectively) also fall mostly towards the northern parts, indicating a higer level of awareness among people towards health as well as higher competition in gym business in these areas.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83750" y="937475"/>
            <a:ext cx="81231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510450" y="3065821"/>
            <a:ext cx="81231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 Aggressive strategy: in Cluster 1 or Cluster 2 neighborhoods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Medium risk strategy:</a:t>
            </a:r>
            <a:r>
              <a:rPr lang="en" sz="2200"/>
              <a:t> in Cluster 0 or Cluster 3 neighborhoods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Low risk strategy: in Cluster 4 neighborhoods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902350"/>
            <a:ext cx="8123100" cy="10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414386"/>
            <a:ext cx="81231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select a suitable location for opening up a Gym/Fitness Center in the city of Chicago, Illinois-USA.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992600"/>
            <a:ext cx="81231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10450" y="3090725"/>
            <a:ext cx="81231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1. Data for neighborhoods of chicago along with their zip codes</a:t>
            </a:r>
            <a:r>
              <a:rPr lang="en"/>
              <a:t> 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https://www.seechicagorealestate.com/chicago-zip-codes-by-neighborhood.php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2. Data for all zip codes that belong to State of Illinois, USA</a:t>
            </a:r>
            <a:r>
              <a:rPr lang="en"/>
              <a:t> </a:t>
            </a:r>
            <a:r>
              <a:rPr lang="en" sz="2800"/>
              <a:t> 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https://public.opendatasoft.com/explore/dataset/us-zip-code-latitude-and-longitude/download/?format=csv&amp;refine.state=IL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3. Venue data for the above neighborhoods using Foursquare API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0450" y="1031250"/>
            <a:ext cx="81231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0450" y="3182350"/>
            <a:ext cx="8123100" cy="18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Collect the data of all the zip codes belonging to Illinois.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Collect the data of all zip codes and corresponding neighborhoods of Chicago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Merge the datasets to obtain the neighborhood data of Chicago along with coordinates.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37925" y="1044150"/>
            <a:ext cx="73323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4. Visualize the neighborhoods on map using folium library to check the correctness of coordinates.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5. Obtain the venue data for each neighborhood present in the dataset using Foursquare API.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6. Preprocess the dataset, group similar venue categories into a single broad category. Drop the non required columns. Exploratory data analysis.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905850" y="966825"/>
            <a:ext cx="7332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7. Find optimal number of clusters using “elbow method” and KMeans clustering algorithm.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8. Reduce the dimensions of the neighborhood venue frequency dataset to 2 using Principal Component Analysis (PCA).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9. Apply KMeans clustering algorithm on this reduced dataset and visualize the clusters to look for any inconsistencies.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75" y="925875"/>
            <a:ext cx="39624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50" y="935400"/>
            <a:ext cx="38957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64075" y="3987475"/>
            <a:ext cx="3895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AutoNum type="arabicPeriod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Elbow plot to find optimal number of clusters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873050" y="3987475"/>
            <a:ext cx="39624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2. Plot reduced features (after PCA and clustering) 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905850" y="1327800"/>
            <a:ext cx="73323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10. Inspect the number of gyms in the neighborhoods clusterwise by plotting all the gyms belonging to any cluster on the map.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11. Display top few neighborhoods along with the number of gyms for each cluster label.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510450" y="941025"/>
            <a:ext cx="81231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510450" y="3066350"/>
            <a:ext cx="81231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neighborhoods of Chicago can be grouped into 5 clusters based on the 10 broad categories described in this project.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Average number of gyms/fitness centers in the neighborhoods that belong to each cluster is different.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