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Dosis Light"/>
      <p:regular r:id="rId28"/>
      <p:bold r:id="rId29"/>
    </p:embeddedFont>
    <p:embeddedFont>
      <p:font typeface="Dosis"/>
      <p:regular r:id="rId30"/>
      <p:bold r:id="rId31"/>
    </p:embeddedFont>
    <p:embeddedFont>
      <p:font typeface="Staatliches"/>
      <p:regular r:id="rId32"/>
    </p:embeddedFont>
    <p:embeddedFont>
      <p:font typeface="Josefin Sans ExtraLight"/>
      <p:regular r:id="rId33"/>
      <p:bold r:id="rId34"/>
      <p:italic r:id="rId35"/>
      <p:boldItalic r:id="rId36"/>
    </p:embeddedFont>
    <p:embeddedFont>
      <p:font typeface="Lato"/>
      <p:regular r:id="rId37"/>
      <p:bold r:id="rId38"/>
      <p:italic r:id="rId39"/>
      <p:boldItalic r:id="rId40"/>
    </p:embeddedFont>
    <p:embeddedFont>
      <p:font typeface="Fira Sans Extra Condensed Medium"/>
      <p:regular r:id="rId41"/>
      <p:bold r:id="rId42"/>
      <p:italic r:id="rId43"/>
      <p:boldItalic r:id="rId44"/>
    </p:embeddedFont>
    <p:embeddedFont>
      <p:font typeface="Abel"/>
      <p:regular r:id="rId45"/>
    </p:embeddedFont>
    <p:embeddedFont>
      <p:font typeface="Squada One"/>
      <p:regular r:id="rId46"/>
    </p:embeddedFont>
    <p:embeddedFont>
      <p:font typeface="Josefin Sans"/>
      <p:regular r:id="rId47"/>
      <p:bold r:id="rId48"/>
      <p:italic r:id="rId49"/>
      <p:boldItalic r:id="rId50"/>
    </p:embeddedFont>
    <p:embeddedFont>
      <p:font typeface="Fira Sans Condensed ExtraLigh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1D0730-E344-4A04-ABAA-A1358105D4F5}">
  <a:tblStyle styleId="{2C1D0730-E344-4A04-ABAA-A1358105D4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336" orient="horz"/>
        <p:guide pos="2904" orient="horz"/>
        <p:guide pos="2880"/>
        <p:guide pos="701"/>
        <p:guide pos="261" orient="horz"/>
        <p:guide pos="885"/>
        <p:guide pos="532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42" Type="http://schemas.openxmlformats.org/officeDocument/2006/relationships/font" Target="fonts/FiraSansExtraCondensedMedium-bold.fntdata"/><Relationship Id="rId41" Type="http://schemas.openxmlformats.org/officeDocument/2006/relationships/font" Target="fonts/FiraSansExtraCondensedMedium-regular.fntdata"/><Relationship Id="rId44" Type="http://schemas.openxmlformats.org/officeDocument/2006/relationships/font" Target="fonts/FiraSansExtraCondensedMedium-boldItalic.fntdata"/><Relationship Id="rId43" Type="http://schemas.openxmlformats.org/officeDocument/2006/relationships/font" Target="fonts/FiraSansExtraCondensedMedium-italic.fntdata"/><Relationship Id="rId46" Type="http://schemas.openxmlformats.org/officeDocument/2006/relationships/font" Target="fonts/SquadaOne-regular.fntdata"/><Relationship Id="rId45" Type="http://schemas.openxmlformats.org/officeDocument/2006/relationships/font" Target="fonts/Abel-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JosefinSans-bold.fntdata"/><Relationship Id="rId47" Type="http://schemas.openxmlformats.org/officeDocument/2006/relationships/font" Target="fonts/JosefinSans-regular.fntdata"/><Relationship Id="rId49" Type="http://schemas.openxmlformats.org/officeDocument/2006/relationships/font" Target="fonts/Josefi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osis-bold.fntdata"/><Relationship Id="rId30" Type="http://schemas.openxmlformats.org/officeDocument/2006/relationships/font" Target="fonts/Dosis-regular.fntdata"/><Relationship Id="rId33" Type="http://schemas.openxmlformats.org/officeDocument/2006/relationships/font" Target="fonts/JosefinSansExtraLight-regular.fntdata"/><Relationship Id="rId32" Type="http://schemas.openxmlformats.org/officeDocument/2006/relationships/font" Target="fonts/Staatliches-regular.fntdata"/><Relationship Id="rId35" Type="http://schemas.openxmlformats.org/officeDocument/2006/relationships/font" Target="fonts/JosefinSansExtraLight-italic.fntdata"/><Relationship Id="rId34" Type="http://schemas.openxmlformats.org/officeDocument/2006/relationships/font" Target="fonts/JosefinSansExtraLight-bold.fntdata"/><Relationship Id="rId37" Type="http://schemas.openxmlformats.org/officeDocument/2006/relationships/font" Target="fonts/Lato-regular.fntdata"/><Relationship Id="rId36" Type="http://schemas.openxmlformats.org/officeDocument/2006/relationships/font" Target="fonts/JosefinSansExtraLight-boldItalic.fntdata"/><Relationship Id="rId39" Type="http://schemas.openxmlformats.org/officeDocument/2006/relationships/font" Target="fonts/Lato-italic.fntdata"/><Relationship Id="rId38" Type="http://schemas.openxmlformats.org/officeDocument/2006/relationships/font" Target="fonts/Lat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DosisLight-regular.fntdata"/><Relationship Id="rId27" Type="http://schemas.openxmlformats.org/officeDocument/2006/relationships/slide" Target="slides/slide21.xml"/><Relationship Id="rId29" Type="http://schemas.openxmlformats.org/officeDocument/2006/relationships/font" Target="fonts/DosisLight-bold.fntdata"/><Relationship Id="rId51" Type="http://schemas.openxmlformats.org/officeDocument/2006/relationships/font" Target="fonts/FiraSansCondensedExtraLight-regular.fntdata"/><Relationship Id="rId50" Type="http://schemas.openxmlformats.org/officeDocument/2006/relationships/font" Target="fonts/JosefinSans-boldItalic.fntdata"/><Relationship Id="rId53" Type="http://schemas.openxmlformats.org/officeDocument/2006/relationships/font" Target="fonts/FiraSansCondensedExtraLight-italic.fntdata"/><Relationship Id="rId52" Type="http://schemas.openxmlformats.org/officeDocument/2006/relationships/font" Target="fonts/FiraSansCondensedExtraLight-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FiraSansCondensedExtraLigh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2618c0250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12618c0250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2618c0250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2618c0250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2618c0250a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2618c0250a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1261c85a160_4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1261c85a160_4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2618c0250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2618c0250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1261c85a160_4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1261c85a160_4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261c85a1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261c85a1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1261c85a160_4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1261c85a160_4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1261c85a160_4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1261c85a160_4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12618c0250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12618c0250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61854c95c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1854c95c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2618c0250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12618c0250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1261c859e6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1261c859e6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61c85a16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61c85a16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2618c0250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2618c0250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61c85a160_4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261c85a160_4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261c85a160_4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261c85a160_4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618c0250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2618c025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261c85a160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261c85a160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261c85a160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261c85a160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accent2"/>
        </a:solidFill>
      </p:bgPr>
    </p:bg>
    <p:spTree>
      <p:nvGrpSpPr>
        <p:cNvPr id="8"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818613" y="1392125"/>
            <a:ext cx="3527100" cy="203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6500">
                <a:solidFill>
                  <a:schemeClr val="accent4"/>
                </a:solidFill>
              </a:defRPr>
            </a:lvl1pPr>
            <a:lvl2pPr lvl="1"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2pPr>
            <a:lvl3pPr lvl="2"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3pPr>
            <a:lvl4pPr lvl="3"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4pPr>
            <a:lvl5pPr lvl="4"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5pPr>
            <a:lvl6pPr lvl="5"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6pPr>
            <a:lvl7pPr lvl="6"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7pPr>
            <a:lvl8pPr lvl="7"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8pPr>
            <a:lvl9pPr lvl="8"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9pPr>
          </a:lstStyle>
          <a:p/>
        </p:txBody>
      </p:sp>
      <p:sp>
        <p:nvSpPr>
          <p:cNvPr id="11" name="Google Shape;11;p2"/>
          <p:cNvSpPr txBox="1"/>
          <p:nvPr>
            <p:ph idx="1" type="subTitle"/>
          </p:nvPr>
        </p:nvSpPr>
        <p:spPr>
          <a:xfrm>
            <a:off x="5013313" y="3277126"/>
            <a:ext cx="3332400" cy="3366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26_1_1_1">
    <p:bg>
      <p:bgPr>
        <a:solidFill>
          <a:schemeClr val="accent2"/>
        </a:solidFill>
      </p:bgPr>
    </p:bg>
    <p:spTree>
      <p:nvGrpSpPr>
        <p:cNvPr id="69" name="Shape 69"/>
        <p:cNvGrpSpPr/>
        <p:nvPr/>
      </p:nvGrpSpPr>
      <p:grpSpPr>
        <a:xfrm>
          <a:off x="0" y="0"/>
          <a:ext cx="0" cy="0"/>
          <a:chOff x="0" y="0"/>
          <a:chExt cx="0" cy="0"/>
        </a:xfrm>
      </p:grpSpPr>
      <p:sp>
        <p:nvSpPr>
          <p:cNvPr id="70" name="Google Shape;70;p11"/>
          <p:cNvSpPr txBox="1"/>
          <p:nvPr>
            <p:ph idx="1" type="subTitle"/>
          </p:nvPr>
        </p:nvSpPr>
        <p:spPr>
          <a:xfrm>
            <a:off x="6189713" y="2321100"/>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71" name="Google Shape;71;p11"/>
          <p:cNvSpPr txBox="1"/>
          <p:nvPr>
            <p:ph idx="2" type="subTitle"/>
          </p:nvPr>
        </p:nvSpPr>
        <p:spPr>
          <a:xfrm>
            <a:off x="587862" y="2321100"/>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72" name="Google Shape;72;p11"/>
          <p:cNvSpPr txBox="1"/>
          <p:nvPr>
            <p:ph idx="3" type="subTitle"/>
          </p:nvPr>
        </p:nvSpPr>
        <p:spPr>
          <a:xfrm>
            <a:off x="3359112" y="2321100"/>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73" name="Google Shape;73;p11"/>
          <p:cNvSpPr/>
          <p:nvPr/>
        </p:nvSpPr>
        <p:spPr>
          <a:xfrm flipH="1">
            <a:off x="775530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txBox="1"/>
          <p:nvPr>
            <p:ph type="ctrTitle"/>
          </p:nvPr>
        </p:nvSpPr>
        <p:spPr>
          <a:xfrm flipH="1">
            <a:off x="930900" y="366803"/>
            <a:ext cx="7264500" cy="5040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Clr>
                <a:schemeClr val="accent4"/>
              </a:buClr>
              <a:buSzPts val="2400"/>
              <a:buNone/>
              <a:defRPr>
                <a:solidFill>
                  <a:schemeClr val="accent4"/>
                </a:solidFill>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
        <p:nvSpPr>
          <p:cNvPr id="75" name="Google Shape;75;p11"/>
          <p:cNvSpPr txBox="1"/>
          <p:nvPr>
            <p:ph idx="4" type="subTitle"/>
          </p:nvPr>
        </p:nvSpPr>
        <p:spPr>
          <a:xfrm>
            <a:off x="6189718" y="2005346"/>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76" name="Google Shape;76;p11"/>
          <p:cNvSpPr txBox="1"/>
          <p:nvPr>
            <p:ph idx="5" type="subTitle"/>
          </p:nvPr>
        </p:nvSpPr>
        <p:spPr>
          <a:xfrm>
            <a:off x="587850" y="2005346"/>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77" name="Google Shape;77;p11"/>
          <p:cNvSpPr txBox="1"/>
          <p:nvPr>
            <p:ph idx="6" type="subTitle"/>
          </p:nvPr>
        </p:nvSpPr>
        <p:spPr>
          <a:xfrm>
            <a:off x="3359108" y="2005346"/>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78" name="Google Shape;78;p11"/>
          <p:cNvSpPr txBox="1"/>
          <p:nvPr>
            <p:ph idx="7" type="subTitle"/>
          </p:nvPr>
        </p:nvSpPr>
        <p:spPr>
          <a:xfrm>
            <a:off x="6189713" y="4056305"/>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79" name="Google Shape;79;p11"/>
          <p:cNvSpPr txBox="1"/>
          <p:nvPr>
            <p:ph idx="8" type="subTitle"/>
          </p:nvPr>
        </p:nvSpPr>
        <p:spPr>
          <a:xfrm>
            <a:off x="587862" y="4056305"/>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80" name="Google Shape;80;p11"/>
          <p:cNvSpPr txBox="1"/>
          <p:nvPr>
            <p:ph idx="9" type="subTitle"/>
          </p:nvPr>
        </p:nvSpPr>
        <p:spPr>
          <a:xfrm>
            <a:off x="3359112" y="4056305"/>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81" name="Google Shape;81;p11"/>
          <p:cNvSpPr txBox="1"/>
          <p:nvPr>
            <p:ph idx="13" type="subTitle"/>
          </p:nvPr>
        </p:nvSpPr>
        <p:spPr>
          <a:xfrm>
            <a:off x="6189718" y="3740552"/>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2" name="Google Shape;82;p11"/>
          <p:cNvSpPr txBox="1"/>
          <p:nvPr>
            <p:ph idx="14" type="subTitle"/>
          </p:nvPr>
        </p:nvSpPr>
        <p:spPr>
          <a:xfrm>
            <a:off x="587850" y="3740552"/>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3" name="Google Shape;83;p11"/>
          <p:cNvSpPr txBox="1"/>
          <p:nvPr>
            <p:ph idx="15" type="subTitle"/>
          </p:nvPr>
        </p:nvSpPr>
        <p:spPr>
          <a:xfrm>
            <a:off x="3359108" y="3740552"/>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p:cSld name="CUSTOM_26_1_1_1_2">
    <p:bg>
      <p:bgPr>
        <a:solidFill>
          <a:schemeClr val="accent2"/>
        </a:solidFill>
      </p:bgPr>
    </p:bg>
    <p:spTree>
      <p:nvGrpSpPr>
        <p:cNvPr id="84" name="Shape 84"/>
        <p:cNvGrpSpPr/>
        <p:nvPr/>
      </p:nvGrpSpPr>
      <p:grpSpPr>
        <a:xfrm>
          <a:off x="0" y="0"/>
          <a:ext cx="0" cy="0"/>
          <a:chOff x="0" y="0"/>
          <a:chExt cx="0" cy="0"/>
        </a:xfrm>
      </p:grpSpPr>
      <p:sp>
        <p:nvSpPr>
          <p:cNvPr id="85" name="Google Shape;85;p12"/>
          <p:cNvSpPr txBox="1"/>
          <p:nvPr>
            <p:ph idx="1" type="subTitle"/>
          </p:nvPr>
        </p:nvSpPr>
        <p:spPr>
          <a:xfrm>
            <a:off x="4736030" y="1531703"/>
            <a:ext cx="34938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86" name="Google Shape;86;p12"/>
          <p:cNvSpPr txBox="1"/>
          <p:nvPr>
            <p:ph idx="2" type="subTitle"/>
          </p:nvPr>
        </p:nvSpPr>
        <p:spPr>
          <a:xfrm>
            <a:off x="4736037" y="1215950"/>
            <a:ext cx="3493800" cy="3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7" name="Google Shape;87;p12"/>
          <p:cNvSpPr txBox="1"/>
          <p:nvPr>
            <p:ph idx="3" type="subTitle"/>
          </p:nvPr>
        </p:nvSpPr>
        <p:spPr>
          <a:xfrm>
            <a:off x="4736030" y="4056302"/>
            <a:ext cx="34938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88" name="Google Shape;88;p12"/>
          <p:cNvSpPr txBox="1"/>
          <p:nvPr>
            <p:ph idx="4" type="subTitle"/>
          </p:nvPr>
        </p:nvSpPr>
        <p:spPr>
          <a:xfrm>
            <a:off x="4736037" y="3740549"/>
            <a:ext cx="3493800" cy="3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9" name="Google Shape;89;p12"/>
          <p:cNvSpPr txBox="1"/>
          <p:nvPr>
            <p:ph idx="5" type="subTitle"/>
          </p:nvPr>
        </p:nvSpPr>
        <p:spPr>
          <a:xfrm>
            <a:off x="4736030" y="2793999"/>
            <a:ext cx="34938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90" name="Google Shape;90;p12"/>
          <p:cNvSpPr txBox="1"/>
          <p:nvPr>
            <p:ph idx="6" type="subTitle"/>
          </p:nvPr>
        </p:nvSpPr>
        <p:spPr>
          <a:xfrm>
            <a:off x="4736037" y="2478247"/>
            <a:ext cx="3493800" cy="3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91" name="Google Shape;91;p12"/>
          <p:cNvSpPr/>
          <p:nvPr/>
        </p:nvSpPr>
        <p:spPr>
          <a:xfrm>
            <a:off x="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ctrTitle"/>
          </p:nvPr>
        </p:nvSpPr>
        <p:spPr>
          <a:xfrm>
            <a:off x="948600" y="366800"/>
            <a:ext cx="55641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accent4"/>
              </a:buClr>
              <a:buSzPts val="2400"/>
              <a:buNone/>
              <a:defRPr>
                <a:solidFill>
                  <a:schemeClr val="accent4"/>
                </a:solidFill>
              </a:defRPr>
            </a:lvl1pPr>
            <a:lvl2pPr lvl="1"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2pPr>
            <a:lvl3pPr lvl="2"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3pPr>
            <a:lvl4pPr lvl="3"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4pPr>
            <a:lvl5pPr lvl="4"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5pPr>
            <a:lvl6pPr lvl="5"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6pPr>
            <a:lvl7pPr lvl="6"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7pPr>
            <a:lvl8pPr lvl="7"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8pPr>
            <a:lvl9pPr lvl="8"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26_1_1_1_1">
    <p:bg>
      <p:bgPr>
        <a:solidFill>
          <a:schemeClr val="accent2"/>
        </a:solidFill>
      </p:bgPr>
    </p:bg>
    <p:spTree>
      <p:nvGrpSpPr>
        <p:cNvPr id="93"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ph type="ctrTitle"/>
          </p:nvPr>
        </p:nvSpPr>
        <p:spPr>
          <a:xfrm>
            <a:off x="939750" y="366800"/>
            <a:ext cx="38100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accent4"/>
              </a:buClr>
              <a:buSzPts val="2400"/>
              <a:buNone/>
              <a:defRPr>
                <a:solidFill>
                  <a:schemeClr val="accent4"/>
                </a:solidFill>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CUSTOM_26_1_1_1_1_2">
    <p:bg>
      <p:bgPr>
        <a:solidFill>
          <a:schemeClr val="accent2"/>
        </a:solidFill>
      </p:bgPr>
    </p:bg>
    <p:spTree>
      <p:nvGrpSpPr>
        <p:cNvPr id="96"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ph type="ctrTitle"/>
          </p:nvPr>
        </p:nvSpPr>
        <p:spPr>
          <a:xfrm flipH="1">
            <a:off x="5944500" y="366800"/>
            <a:ext cx="2250900" cy="5040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Clr>
                <a:schemeClr val="accent4"/>
              </a:buClr>
              <a:buSzPts val="2400"/>
              <a:buNone/>
              <a:defRPr>
                <a:solidFill>
                  <a:schemeClr val="accent4"/>
                </a:solidFill>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7_1">
    <p:bg>
      <p:bgPr>
        <a:solidFill>
          <a:schemeClr val="accent2"/>
        </a:solidFill>
      </p:bgPr>
    </p:bg>
    <p:spTree>
      <p:nvGrpSpPr>
        <p:cNvPr id="99"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ph type="ctrTitle"/>
          </p:nvPr>
        </p:nvSpPr>
        <p:spPr>
          <a:xfrm>
            <a:off x="5502775" y="1410925"/>
            <a:ext cx="2597100" cy="1189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6000"/>
              <a:buNone/>
              <a:defRPr sz="6000">
                <a:solidFill>
                  <a:schemeClr val="accent4"/>
                </a:solidFill>
              </a:defRPr>
            </a:lvl1pPr>
            <a:lvl2pPr lvl="1"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2pPr>
            <a:lvl3pPr lvl="2"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3pPr>
            <a:lvl4pPr lvl="3"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4pPr>
            <a:lvl5pPr lvl="4"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5pPr>
            <a:lvl6pPr lvl="5"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6pPr>
            <a:lvl7pPr lvl="6"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7pPr>
            <a:lvl8pPr lvl="7"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8pPr>
            <a:lvl9pPr lvl="8"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9pPr>
          </a:lstStyle>
          <a:p/>
        </p:txBody>
      </p:sp>
      <p:sp>
        <p:nvSpPr>
          <p:cNvPr id="102" name="Google Shape;102;p15"/>
          <p:cNvSpPr txBox="1"/>
          <p:nvPr>
            <p:ph idx="1" type="subTitle"/>
          </p:nvPr>
        </p:nvSpPr>
        <p:spPr>
          <a:xfrm>
            <a:off x="5502775" y="2438625"/>
            <a:ext cx="2677800" cy="139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Fira Sans Condensed ExtraLight"/>
              <a:buNone/>
              <a:defRPr/>
            </a:lvl1pPr>
            <a:lvl2pPr lvl="1"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p:txBody>
      </p:sp>
      <p:sp>
        <p:nvSpPr>
          <p:cNvPr id="103" name="Google Shape;103;p15"/>
          <p:cNvSpPr txBox="1"/>
          <p:nvPr/>
        </p:nvSpPr>
        <p:spPr>
          <a:xfrm>
            <a:off x="5502775" y="4090950"/>
            <a:ext cx="2946900" cy="85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FFFFFF"/>
                </a:solidFill>
                <a:latin typeface="Dosis"/>
                <a:ea typeface="Dosis"/>
                <a:cs typeface="Dosis"/>
                <a:sym typeface="Dosis"/>
              </a:rPr>
              <a:t>CREDITS: This presentation template was created by </a:t>
            </a:r>
            <a:r>
              <a:rPr b="1" lang="en" sz="900">
                <a:solidFill>
                  <a:srgbClr val="FFFFFF"/>
                </a:solidFill>
                <a:uFill>
                  <a:noFill/>
                </a:uFill>
                <a:latin typeface="Dosis"/>
                <a:ea typeface="Dosis"/>
                <a:cs typeface="Dosis"/>
                <a:sym typeface="Dosis"/>
                <a:hlinkClick r:id="rId2">
                  <a:extLst>
                    <a:ext uri="{A12FA001-AC4F-418D-AE19-62706E023703}">
                      <ahyp:hlinkClr val="tx"/>
                    </a:ext>
                  </a:extLst>
                </a:hlinkClick>
              </a:rPr>
              <a:t>Slidesgo</a:t>
            </a:r>
            <a:r>
              <a:rPr lang="en" sz="900">
                <a:solidFill>
                  <a:srgbClr val="FFFFFF"/>
                </a:solidFill>
                <a:latin typeface="Dosis"/>
                <a:ea typeface="Dosis"/>
                <a:cs typeface="Dosis"/>
                <a:sym typeface="Dosis"/>
              </a:rPr>
              <a:t>, including icons by </a:t>
            </a:r>
            <a:r>
              <a:rPr b="1" lang="en" sz="900">
                <a:solidFill>
                  <a:srgbClr val="FFFFFF"/>
                </a:solidFill>
                <a:uFill>
                  <a:noFill/>
                </a:uFill>
                <a:latin typeface="Dosis"/>
                <a:ea typeface="Dosis"/>
                <a:cs typeface="Dosis"/>
                <a:sym typeface="Dosis"/>
                <a:hlinkClick r:id="rId3">
                  <a:extLst>
                    <a:ext uri="{A12FA001-AC4F-418D-AE19-62706E023703}">
                      <ahyp:hlinkClr val="tx"/>
                    </a:ext>
                  </a:extLst>
                </a:hlinkClick>
              </a:rPr>
              <a:t>Flaticon</a:t>
            </a:r>
            <a:r>
              <a:rPr lang="en" sz="900">
                <a:solidFill>
                  <a:srgbClr val="FFFFFF"/>
                </a:solidFill>
                <a:latin typeface="Dosis"/>
                <a:ea typeface="Dosis"/>
                <a:cs typeface="Dosis"/>
                <a:sym typeface="Dosis"/>
              </a:rPr>
              <a:t>, and infographics &amp; images by </a:t>
            </a:r>
            <a:r>
              <a:rPr b="1" lang="en" sz="900">
                <a:solidFill>
                  <a:srgbClr val="FFFFFF"/>
                </a:solidFill>
                <a:uFill>
                  <a:noFill/>
                </a:uFill>
                <a:latin typeface="Dosis"/>
                <a:ea typeface="Dosis"/>
                <a:cs typeface="Dosis"/>
                <a:sym typeface="Dosis"/>
                <a:hlinkClick r:id="rId4">
                  <a:extLst>
                    <a:ext uri="{A12FA001-AC4F-418D-AE19-62706E023703}">
                      <ahyp:hlinkClr val="tx"/>
                    </a:ext>
                  </a:extLst>
                </a:hlinkClick>
              </a:rPr>
              <a:t>Freepik</a:t>
            </a:r>
            <a:r>
              <a:rPr lang="en" sz="900">
                <a:solidFill>
                  <a:srgbClr val="FFFFFF"/>
                </a:solidFill>
                <a:latin typeface="Dosis"/>
                <a:ea typeface="Dosis"/>
                <a:cs typeface="Dosis"/>
                <a:sym typeface="Dosis"/>
              </a:rPr>
              <a:t> </a:t>
            </a:r>
            <a:r>
              <a:rPr lang="en" sz="900">
                <a:solidFill>
                  <a:srgbClr val="FAFAFA"/>
                </a:solidFill>
                <a:latin typeface="Dosis"/>
                <a:ea typeface="Dosis"/>
                <a:cs typeface="Dosis"/>
                <a:sym typeface="Dosis"/>
              </a:rPr>
              <a:t>and illustrations by</a:t>
            </a:r>
            <a:r>
              <a:rPr b="1" lang="en" sz="900">
                <a:solidFill>
                  <a:srgbClr val="FAFAFA"/>
                </a:solidFill>
                <a:latin typeface="Dosis"/>
                <a:ea typeface="Dosis"/>
                <a:cs typeface="Dosis"/>
                <a:sym typeface="Dosis"/>
              </a:rPr>
              <a:t> </a:t>
            </a:r>
            <a:r>
              <a:rPr b="1" lang="en" sz="900">
                <a:solidFill>
                  <a:srgbClr val="FAFAFA"/>
                </a:solidFill>
                <a:uFill>
                  <a:noFill/>
                </a:uFill>
                <a:latin typeface="Dosis"/>
                <a:ea typeface="Dosis"/>
                <a:cs typeface="Dosis"/>
                <a:sym typeface="Dosis"/>
                <a:hlinkClick r:id="rId5">
                  <a:extLst>
                    <a:ext uri="{A12FA001-AC4F-418D-AE19-62706E023703}">
                      <ahyp:hlinkClr val="tx"/>
                    </a:ext>
                  </a:extLst>
                </a:hlinkClick>
              </a:rPr>
              <a:t>Stories</a:t>
            </a:r>
            <a:endParaRPr sz="900">
              <a:solidFill>
                <a:srgbClr val="FAFAFA"/>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7_1_1">
    <p:bg>
      <p:bgPr>
        <a:solidFill>
          <a:schemeClr val="accent2"/>
        </a:solidFill>
      </p:bgPr>
    </p:bg>
    <p:spTree>
      <p:nvGrpSpPr>
        <p:cNvPr id="104" name="Shape 1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7_1_1_1">
    <p:bg>
      <p:bgPr>
        <a:solidFill>
          <a:schemeClr val="lt1"/>
        </a:solidFill>
      </p:bgPr>
    </p:bg>
    <p:spTree>
      <p:nvGrpSpPr>
        <p:cNvPr id="105" name="Shape 10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noFill/>
      </p:bgPr>
    </p:bg>
    <p:spTree>
      <p:nvGrpSpPr>
        <p:cNvPr id="106"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8">
    <p:bg>
      <p:bgPr>
        <a:solidFill>
          <a:schemeClr val="lt1"/>
        </a:solidFill>
      </p:bgPr>
    </p:bg>
    <p:spTree>
      <p:nvGrpSpPr>
        <p:cNvPr id="12" name="Shape 12"/>
        <p:cNvGrpSpPr/>
        <p:nvPr/>
      </p:nvGrpSpPr>
      <p:grpSpPr>
        <a:xfrm>
          <a:off x="0" y="0"/>
          <a:ext cx="0" cy="0"/>
          <a:chOff x="0" y="0"/>
          <a:chExt cx="0" cy="0"/>
        </a:xfrm>
      </p:grpSpPr>
      <p:sp>
        <p:nvSpPr>
          <p:cNvPr id="13" name="Google Shape;13;p3"/>
          <p:cNvSpPr txBox="1"/>
          <p:nvPr>
            <p:ph idx="1" type="subTitle"/>
          </p:nvPr>
        </p:nvSpPr>
        <p:spPr>
          <a:xfrm>
            <a:off x="856200" y="1115677"/>
            <a:ext cx="7670400" cy="34164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000"/>
              <a:buFont typeface="Abel"/>
              <a:buChar char="●"/>
              <a:defRPr>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p:txBody>
      </p:sp>
      <p:sp>
        <p:nvSpPr>
          <p:cNvPr id="14" name="Google Shape;14;p3"/>
          <p:cNvSpPr/>
          <p:nvPr/>
        </p:nvSpPr>
        <p:spPr>
          <a:xfrm>
            <a:off x="0" y="556000"/>
            <a:ext cx="1388700" cy="23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5" name="Google Shape;15;p3"/>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SzPts val="2400"/>
              <a:buFont typeface="Josefin Sans"/>
              <a:buNone/>
              <a:defRPr b="1" sz="2400">
                <a:latin typeface="Josefin Sans"/>
                <a:ea typeface="Josefin Sans"/>
                <a:cs typeface="Josefin Sans"/>
                <a:sym typeface="Josefin Sans"/>
              </a:defRPr>
            </a:lvl2pPr>
            <a:lvl3pPr lvl="2" rtl="0">
              <a:spcBef>
                <a:spcPts val="0"/>
              </a:spcBef>
              <a:spcAft>
                <a:spcPts val="0"/>
              </a:spcAft>
              <a:buSzPts val="2400"/>
              <a:buFont typeface="Josefin Sans"/>
              <a:buNone/>
              <a:defRPr b="1" sz="2400">
                <a:latin typeface="Josefin Sans"/>
                <a:ea typeface="Josefin Sans"/>
                <a:cs typeface="Josefin Sans"/>
                <a:sym typeface="Josefin Sans"/>
              </a:defRPr>
            </a:lvl3pPr>
            <a:lvl4pPr lvl="3" rtl="0">
              <a:spcBef>
                <a:spcPts val="0"/>
              </a:spcBef>
              <a:spcAft>
                <a:spcPts val="0"/>
              </a:spcAft>
              <a:buSzPts val="2400"/>
              <a:buFont typeface="Josefin Sans"/>
              <a:buNone/>
              <a:defRPr b="1" sz="2400">
                <a:latin typeface="Josefin Sans"/>
                <a:ea typeface="Josefin Sans"/>
                <a:cs typeface="Josefin Sans"/>
                <a:sym typeface="Josefin Sans"/>
              </a:defRPr>
            </a:lvl4pPr>
            <a:lvl5pPr lvl="4" rtl="0">
              <a:spcBef>
                <a:spcPts val="0"/>
              </a:spcBef>
              <a:spcAft>
                <a:spcPts val="0"/>
              </a:spcAft>
              <a:buSzPts val="2400"/>
              <a:buFont typeface="Josefin Sans"/>
              <a:buNone/>
              <a:defRPr b="1" sz="2400">
                <a:latin typeface="Josefin Sans"/>
                <a:ea typeface="Josefin Sans"/>
                <a:cs typeface="Josefin Sans"/>
                <a:sym typeface="Josefin Sans"/>
              </a:defRPr>
            </a:lvl5pPr>
            <a:lvl6pPr lvl="5" rtl="0">
              <a:spcBef>
                <a:spcPts val="0"/>
              </a:spcBef>
              <a:spcAft>
                <a:spcPts val="0"/>
              </a:spcAft>
              <a:buSzPts val="2400"/>
              <a:buFont typeface="Josefin Sans"/>
              <a:buNone/>
              <a:defRPr b="1" sz="2400">
                <a:latin typeface="Josefin Sans"/>
                <a:ea typeface="Josefin Sans"/>
                <a:cs typeface="Josefin Sans"/>
                <a:sym typeface="Josefin Sans"/>
              </a:defRPr>
            </a:lvl6pPr>
            <a:lvl7pPr lvl="6" rtl="0">
              <a:spcBef>
                <a:spcPts val="0"/>
              </a:spcBef>
              <a:spcAft>
                <a:spcPts val="0"/>
              </a:spcAft>
              <a:buSzPts val="2400"/>
              <a:buFont typeface="Josefin Sans"/>
              <a:buNone/>
              <a:defRPr b="1" sz="2400">
                <a:latin typeface="Josefin Sans"/>
                <a:ea typeface="Josefin Sans"/>
                <a:cs typeface="Josefin Sans"/>
                <a:sym typeface="Josefin Sans"/>
              </a:defRPr>
            </a:lvl7pPr>
            <a:lvl8pPr lvl="7" rtl="0">
              <a:spcBef>
                <a:spcPts val="0"/>
              </a:spcBef>
              <a:spcAft>
                <a:spcPts val="0"/>
              </a:spcAft>
              <a:buSzPts val="2400"/>
              <a:buFont typeface="Josefin Sans"/>
              <a:buNone/>
              <a:defRPr b="1" sz="2400">
                <a:latin typeface="Josefin Sans"/>
                <a:ea typeface="Josefin Sans"/>
                <a:cs typeface="Josefin Sans"/>
                <a:sym typeface="Josefin Sans"/>
              </a:defRPr>
            </a:lvl8pPr>
            <a:lvl9pPr lvl="8" rtl="0">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Tree>
  </p:cSld>
  <p:clrMapOvr>
    <a:masterClrMapping/>
  </p:clrMapOvr>
  <p:extLst>
    <p:ext uri="{DCECCB84-F9BA-43D5-87BE-67443E8EF086}">
      <p15:sldGuideLst>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bg>
      <p:bgPr>
        <a:solidFill>
          <a:schemeClr val="accent2"/>
        </a:solidFill>
      </p:bgPr>
    </p:bg>
    <p:spTree>
      <p:nvGrpSpPr>
        <p:cNvPr id="16" name="Shape 16"/>
        <p:cNvGrpSpPr/>
        <p:nvPr/>
      </p:nvGrpSpPr>
      <p:grpSpPr>
        <a:xfrm>
          <a:off x="0" y="0"/>
          <a:ext cx="0" cy="0"/>
          <a:chOff x="0" y="0"/>
          <a:chExt cx="0" cy="0"/>
        </a:xfrm>
      </p:grpSpPr>
      <p:sp>
        <p:nvSpPr>
          <p:cNvPr id="17" name="Google Shape;17;p4"/>
          <p:cNvSpPr/>
          <p:nvPr/>
        </p:nvSpPr>
        <p:spPr>
          <a:xfrm flipH="1" rot="10800000">
            <a:off x="-7075" y="-137525"/>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subTitle"/>
          </p:nvPr>
        </p:nvSpPr>
        <p:spPr>
          <a:xfrm>
            <a:off x="6825175" y="3742225"/>
            <a:ext cx="8043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4"/>
              </a:buClr>
              <a:buSzPts val="1800"/>
              <a:buFont typeface="Squada One"/>
              <a:buNone/>
              <a:defRPr sz="1800">
                <a:solidFill>
                  <a:schemeClr val="accent4"/>
                </a:solidFill>
                <a:latin typeface="Staatliches"/>
                <a:ea typeface="Staatliches"/>
                <a:cs typeface="Staatliches"/>
                <a:sym typeface="Staatliches"/>
              </a:defRPr>
            </a:lvl1pPr>
            <a:lvl2pPr lvl="1"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2pPr>
            <a:lvl3pPr lvl="2"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3pPr>
            <a:lvl4pPr lvl="3"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4pPr>
            <a:lvl5pPr lvl="4"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5pPr>
            <a:lvl6pPr lvl="5"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6pPr>
            <a:lvl7pPr lvl="6"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7pPr>
            <a:lvl8pPr lvl="7"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8pPr>
            <a:lvl9pPr lvl="8"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9pPr>
          </a:lstStyle>
          <a:p/>
        </p:txBody>
      </p:sp>
      <p:sp>
        <p:nvSpPr>
          <p:cNvPr id="19" name="Google Shape;19;p4"/>
          <p:cNvSpPr txBox="1"/>
          <p:nvPr>
            <p:ph idx="2" type="subTitle"/>
          </p:nvPr>
        </p:nvSpPr>
        <p:spPr>
          <a:xfrm>
            <a:off x="6825175" y="2380050"/>
            <a:ext cx="11085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4"/>
              </a:buClr>
              <a:buSzPts val="1800"/>
              <a:buFont typeface="Squada One"/>
              <a:buNone/>
              <a:defRPr sz="1800">
                <a:solidFill>
                  <a:schemeClr val="accent4"/>
                </a:solidFill>
                <a:latin typeface="Staatliches"/>
                <a:ea typeface="Staatliches"/>
                <a:cs typeface="Staatliches"/>
                <a:sym typeface="Staatliches"/>
              </a:defRPr>
            </a:lvl1pPr>
            <a:lvl2pPr lvl="1"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2pPr>
            <a:lvl3pPr lvl="2"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3pPr>
            <a:lvl4pPr lvl="3"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4pPr>
            <a:lvl5pPr lvl="4"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5pPr>
            <a:lvl6pPr lvl="5"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6pPr>
            <a:lvl7pPr lvl="6"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7pPr>
            <a:lvl8pPr lvl="7"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8pPr>
            <a:lvl9pPr lvl="8"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9pPr>
          </a:lstStyle>
          <a:p/>
        </p:txBody>
      </p:sp>
      <p:sp>
        <p:nvSpPr>
          <p:cNvPr id="20" name="Google Shape;20;p4"/>
          <p:cNvSpPr txBox="1"/>
          <p:nvPr>
            <p:ph idx="3" type="subTitle"/>
          </p:nvPr>
        </p:nvSpPr>
        <p:spPr>
          <a:xfrm>
            <a:off x="4189488" y="579250"/>
            <a:ext cx="13944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4"/>
              </a:buClr>
              <a:buSzPts val="1800"/>
              <a:buFont typeface="Squada One"/>
              <a:buNone/>
              <a:defRPr sz="1800">
                <a:solidFill>
                  <a:schemeClr val="accent4"/>
                </a:solidFill>
                <a:latin typeface="Staatliches"/>
                <a:ea typeface="Staatliches"/>
                <a:cs typeface="Staatliches"/>
                <a:sym typeface="Staatliches"/>
              </a:defRPr>
            </a:lvl1pPr>
            <a:lvl2pPr lvl="1"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2pPr>
            <a:lvl3pPr lvl="2"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3pPr>
            <a:lvl4pPr lvl="3"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4pPr>
            <a:lvl5pPr lvl="4"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5pPr>
            <a:lvl6pPr lvl="5"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6pPr>
            <a:lvl7pPr lvl="6"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7pPr>
            <a:lvl8pPr lvl="7"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8pPr>
            <a:lvl9pPr lvl="8"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9pPr>
          </a:lstStyle>
          <a:p/>
        </p:txBody>
      </p:sp>
      <p:sp>
        <p:nvSpPr>
          <p:cNvPr id="21" name="Google Shape;21;p4"/>
          <p:cNvSpPr txBox="1"/>
          <p:nvPr>
            <p:ph idx="4" type="subTitle"/>
          </p:nvPr>
        </p:nvSpPr>
        <p:spPr>
          <a:xfrm>
            <a:off x="1392142" y="579250"/>
            <a:ext cx="11469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4"/>
              </a:buClr>
              <a:buSzPts val="1800"/>
              <a:buFont typeface="Squada One"/>
              <a:buNone/>
              <a:defRPr sz="1800">
                <a:solidFill>
                  <a:schemeClr val="accent4"/>
                </a:solidFill>
                <a:latin typeface="Staatliches"/>
                <a:ea typeface="Staatliches"/>
                <a:cs typeface="Staatliches"/>
                <a:sym typeface="Staatliches"/>
              </a:defRPr>
            </a:lvl1pPr>
            <a:lvl2pPr lvl="1"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2pPr>
            <a:lvl3pPr lvl="2"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3pPr>
            <a:lvl4pPr lvl="3"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4pPr>
            <a:lvl5pPr lvl="4"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5pPr>
            <a:lvl6pPr lvl="5"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6pPr>
            <a:lvl7pPr lvl="6"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7pPr>
            <a:lvl8pPr lvl="7"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8pPr>
            <a:lvl9pPr lvl="8"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9pPr>
          </a:lstStyle>
          <a:p/>
        </p:txBody>
      </p:sp>
      <p:sp>
        <p:nvSpPr>
          <p:cNvPr id="22" name="Google Shape;22;p4"/>
          <p:cNvSpPr txBox="1"/>
          <p:nvPr>
            <p:ph idx="5" type="subTitle"/>
          </p:nvPr>
        </p:nvSpPr>
        <p:spPr>
          <a:xfrm>
            <a:off x="4181076" y="3742224"/>
            <a:ext cx="13449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4"/>
              </a:buClr>
              <a:buSzPts val="1800"/>
              <a:buFont typeface="Squada One"/>
              <a:buNone/>
              <a:defRPr sz="1800">
                <a:solidFill>
                  <a:schemeClr val="accent4"/>
                </a:solidFill>
                <a:latin typeface="Staatliches"/>
                <a:ea typeface="Staatliches"/>
                <a:cs typeface="Staatliches"/>
                <a:sym typeface="Staatliches"/>
              </a:defRPr>
            </a:lvl1pPr>
            <a:lvl2pPr lvl="1"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2pPr>
            <a:lvl3pPr lvl="2"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3pPr>
            <a:lvl4pPr lvl="3"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4pPr>
            <a:lvl5pPr lvl="4"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5pPr>
            <a:lvl6pPr lvl="5"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6pPr>
            <a:lvl7pPr lvl="6"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7pPr>
            <a:lvl8pPr lvl="7"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8pPr>
            <a:lvl9pPr lvl="8"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9pPr>
          </a:lstStyle>
          <a:p/>
        </p:txBody>
      </p:sp>
      <p:sp>
        <p:nvSpPr>
          <p:cNvPr id="23" name="Google Shape;23;p4"/>
          <p:cNvSpPr txBox="1"/>
          <p:nvPr>
            <p:ph idx="6" type="subTitle"/>
          </p:nvPr>
        </p:nvSpPr>
        <p:spPr>
          <a:xfrm>
            <a:off x="1392142" y="1969950"/>
            <a:ext cx="13944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4"/>
              </a:buClr>
              <a:buSzPts val="1800"/>
              <a:buFont typeface="Squada One"/>
              <a:buNone/>
              <a:defRPr sz="1800">
                <a:solidFill>
                  <a:schemeClr val="accent4"/>
                </a:solidFill>
                <a:latin typeface="Staatliches"/>
                <a:ea typeface="Staatliches"/>
                <a:cs typeface="Staatliches"/>
                <a:sym typeface="Staatliches"/>
              </a:defRPr>
            </a:lvl1pPr>
            <a:lvl2pPr lvl="1"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2pPr>
            <a:lvl3pPr lvl="2"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3pPr>
            <a:lvl4pPr lvl="3"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4pPr>
            <a:lvl5pPr lvl="4"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5pPr>
            <a:lvl6pPr lvl="5"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6pPr>
            <a:lvl7pPr lvl="6"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7pPr>
            <a:lvl8pPr lvl="7"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8pPr>
            <a:lvl9pPr lvl="8" rtl="0">
              <a:lnSpc>
                <a:spcPct val="100000"/>
              </a:lnSpc>
              <a:spcBef>
                <a:spcPts val="0"/>
              </a:spcBef>
              <a:spcAft>
                <a:spcPts val="0"/>
              </a:spcAft>
              <a:buClr>
                <a:schemeClr val="accent4"/>
              </a:buClr>
              <a:buSzPts val="1800"/>
              <a:buFont typeface="Squada One"/>
              <a:buNone/>
              <a:defRPr sz="1800">
                <a:solidFill>
                  <a:schemeClr val="accent4"/>
                </a:solidFill>
                <a:latin typeface="Squada One"/>
                <a:ea typeface="Squada One"/>
                <a:cs typeface="Squada One"/>
                <a:sym typeface="Squada One"/>
              </a:defRPr>
            </a:lvl9pPr>
          </a:lstStyle>
          <a:p/>
        </p:txBody>
      </p:sp>
      <p:sp>
        <p:nvSpPr>
          <p:cNvPr id="24" name="Google Shape;24;p4"/>
          <p:cNvSpPr txBox="1"/>
          <p:nvPr>
            <p:ph idx="7" type="subTitle"/>
          </p:nvPr>
        </p:nvSpPr>
        <p:spPr>
          <a:xfrm>
            <a:off x="1410724" y="987775"/>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5" name="Google Shape;25;p4"/>
          <p:cNvSpPr txBox="1"/>
          <p:nvPr>
            <p:ph idx="8" type="subTitle"/>
          </p:nvPr>
        </p:nvSpPr>
        <p:spPr>
          <a:xfrm>
            <a:off x="4199651" y="4148741"/>
            <a:ext cx="1573500" cy="57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26" name="Google Shape;26;p4"/>
          <p:cNvSpPr txBox="1"/>
          <p:nvPr>
            <p:ph idx="9" type="subTitle"/>
          </p:nvPr>
        </p:nvSpPr>
        <p:spPr>
          <a:xfrm>
            <a:off x="1410724" y="2380873"/>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7" name="Google Shape;27;p4"/>
          <p:cNvSpPr txBox="1"/>
          <p:nvPr>
            <p:ph idx="13" type="subTitle"/>
          </p:nvPr>
        </p:nvSpPr>
        <p:spPr>
          <a:xfrm>
            <a:off x="4208074" y="987775"/>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8" name="Google Shape;28;p4"/>
          <p:cNvSpPr txBox="1"/>
          <p:nvPr>
            <p:ph idx="14" type="subTitle"/>
          </p:nvPr>
        </p:nvSpPr>
        <p:spPr>
          <a:xfrm>
            <a:off x="6843751" y="4148741"/>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29" name="Google Shape;29;p4"/>
          <p:cNvSpPr txBox="1"/>
          <p:nvPr>
            <p:ph idx="15" type="subTitle"/>
          </p:nvPr>
        </p:nvSpPr>
        <p:spPr>
          <a:xfrm>
            <a:off x="6843751" y="2790941"/>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30" name="Google Shape;30;p4"/>
          <p:cNvSpPr txBox="1"/>
          <p:nvPr>
            <p:ph hasCustomPrompt="1" type="title"/>
          </p:nvPr>
        </p:nvSpPr>
        <p:spPr>
          <a:xfrm>
            <a:off x="607642" y="483494"/>
            <a:ext cx="8043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6000"/>
              <a:buNone/>
              <a:defRPr sz="5000">
                <a:solidFill>
                  <a:schemeClr val="accent4"/>
                </a:solidFill>
              </a:defRPr>
            </a:lvl1pPr>
            <a:lvl2pPr lvl="1"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p:nvPr>
            <p:ph hasCustomPrompt="1" idx="16" type="title"/>
          </p:nvPr>
        </p:nvSpPr>
        <p:spPr>
          <a:xfrm>
            <a:off x="2988898" y="3646354"/>
            <a:ext cx="1212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6000"/>
              <a:buNone/>
              <a:defRPr sz="5000">
                <a:solidFill>
                  <a:schemeClr val="accent4"/>
                </a:solidFill>
              </a:defRPr>
            </a:lvl1pPr>
            <a:lvl2pPr lvl="1"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p:nvPr>
            <p:ph hasCustomPrompt="1" idx="17" type="title"/>
          </p:nvPr>
        </p:nvSpPr>
        <p:spPr>
          <a:xfrm>
            <a:off x="607642" y="1886125"/>
            <a:ext cx="8043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6000"/>
              <a:buNone/>
              <a:defRPr sz="5000">
                <a:solidFill>
                  <a:schemeClr val="accent4"/>
                </a:solidFill>
              </a:defRPr>
            </a:lvl1pPr>
            <a:lvl2pPr lvl="1"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p:nvPr>
            <p:ph hasCustomPrompt="1" idx="18" type="title"/>
          </p:nvPr>
        </p:nvSpPr>
        <p:spPr>
          <a:xfrm>
            <a:off x="3333707" y="483494"/>
            <a:ext cx="855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6000"/>
              <a:buNone/>
              <a:defRPr sz="5000">
                <a:solidFill>
                  <a:schemeClr val="accent4"/>
                </a:solidFill>
              </a:defRPr>
            </a:lvl1pPr>
            <a:lvl2pPr lvl="1"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p:nvPr>
            <p:ph hasCustomPrompt="1" idx="19" type="title"/>
          </p:nvPr>
        </p:nvSpPr>
        <p:spPr>
          <a:xfrm>
            <a:off x="5632779" y="3646354"/>
            <a:ext cx="1212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6000"/>
              <a:buNone/>
              <a:defRPr sz="5000">
                <a:solidFill>
                  <a:schemeClr val="accent4"/>
                </a:solidFill>
              </a:defRPr>
            </a:lvl1pPr>
            <a:lvl2pPr lvl="1"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p:nvPr>
            <p:ph hasCustomPrompt="1" idx="20" type="title"/>
          </p:nvPr>
        </p:nvSpPr>
        <p:spPr>
          <a:xfrm>
            <a:off x="5632779" y="2283003"/>
            <a:ext cx="1212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6000"/>
              <a:buNone/>
              <a:defRPr sz="5000">
                <a:solidFill>
                  <a:schemeClr val="accent4"/>
                </a:solidFill>
              </a:defRPr>
            </a:lvl1pPr>
            <a:lvl2pPr lvl="1"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accent4"/>
              </a:buClr>
              <a:buSzPts val="6000"/>
              <a:buFont typeface="Fira Sans Extra Condensed Medium"/>
              <a:buNone/>
              <a:defRPr sz="6000">
                <a:solidFill>
                  <a:schemeClr val="accent4"/>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bg>
      <p:bgPr>
        <a:solidFill>
          <a:schemeClr val="accent2"/>
        </a:solidFill>
      </p:bgPr>
    </p:bg>
    <p:spTree>
      <p:nvGrpSpPr>
        <p:cNvPr id="36"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38" name="Google Shape;38;p5"/>
          <p:cNvSpPr txBox="1"/>
          <p:nvPr>
            <p:ph type="title"/>
          </p:nvPr>
        </p:nvSpPr>
        <p:spPr>
          <a:xfrm>
            <a:off x="856197" y="1666525"/>
            <a:ext cx="2376300" cy="896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800"/>
              <a:buNone/>
              <a:defRPr sz="4800">
                <a:solidFill>
                  <a:schemeClr val="accent4"/>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5"/>
          <p:cNvSpPr txBox="1"/>
          <p:nvPr>
            <p:ph idx="1" type="subTitle"/>
          </p:nvPr>
        </p:nvSpPr>
        <p:spPr>
          <a:xfrm flipH="1">
            <a:off x="856195" y="2760775"/>
            <a:ext cx="3068700" cy="117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p:txBody>
      </p:sp>
      <p:sp>
        <p:nvSpPr>
          <p:cNvPr id="40" name="Google Shape;40;p5"/>
          <p:cNvSpPr/>
          <p:nvPr/>
        </p:nvSpPr>
        <p:spPr>
          <a:xfrm flipH="1">
            <a:off x="6648725" y="3686950"/>
            <a:ext cx="2534700" cy="1456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4_1">
    <p:bg>
      <p:bgPr>
        <a:solidFill>
          <a:schemeClr val="accent2"/>
        </a:solidFill>
      </p:bgPr>
    </p:bg>
    <p:spTree>
      <p:nvGrpSpPr>
        <p:cNvPr id="4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idx="1" type="subTitle"/>
          </p:nvPr>
        </p:nvSpPr>
        <p:spPr>
          <a:xfrm>
            <a:off x="5207350" y="3796621"/>
            <a:ext cx="2385000" cy="30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4"/>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4"/>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4"/>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4"/>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4"/>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4"/>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4"/>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4"/>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4"/>
                </a:solidFill>
                <a:latin typeface="Staatliches"/>
                <a:ea typeface="Staatliches"/>
                <a:cs typeface="Staatliches"/>
                <a:sym typeface="Staatliches"/>
              </a:defRPr>
            </a:lvl9pPr>
          </a:lstStyle>
          <a:p/>
        </p:txBody>
      </p:sp>
      <p:sp>
        <p:nvSpPr>
          <p:cNvPr id="44" name="Google Shape;44;p6"/>
          <p:cNvSpPr txBox="1"/>
          <p:nvPr>
            <p:ph idx="2" type="subTitle"/>
          </p:nvPr>
        </p:nvSpPr>
        <p:spPr>
          <a:xfrm>
            <a:off x="5207350" y="1957850"/>
            <a:ext cx="2385000" cy="26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4"/>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4"/>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4"/>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4"/>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4"/>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4"/>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4"/>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4"/>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4"/>
                </a:solidFill>
                <a:latin typeface="Staatliches"/>
                <a:ea typeface="Staatliches"/>
                <a:cs typeface="Staatliches"/>
                <a:sym typeface="Staatliches"/>
              </a:defRPr>
            </a:lvl9pPr>
          </a:lstStyle>
          <a:p/>
        </p:txBody>
      </p:sp>
      <p:sp>
        <p:nvSpPr>
          <p:cNvPr id="45" name="Google Shape;45;p6"/>
          <p:cNvSpPr txBox="1"/>
          <p:nvPr>
            <p:ph idx="3" type="subTitle"/>
          </p:nvPr>
        </p:nvSpPr>
        <p:spPr>
          <a:xfrm>
            <a:off x="5207350" y="21184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p:txBody>
      </p:sp>
      <p:sp>
        <p:nvSpPr>
          <p:cNvPr id="46" name="Google Shape;46;p6"/>
          <p:cNvSpPr txBox="1"/>
          <p:nvPr>
            <p:ph idx="4" type="subTitle"/>
          </p:nvPr>
        </p:nvSpPr>
        <p:spPr>
          <a:xfrm>
            <a:off x="5207350" y="39773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p:txBody>
      </p:sp>
      <p:sp>
        <p:nvSpPr>
          <p:cNvPr id="47" name="Google Shape;47;p6"/>
          <p:cNvSpPr/>
          <p:nvPr/>
        </p:nvSpPr>
        <p:spPr>
          <a:xfrm>
            <a:off x="0" y="3687000"/>
            <a:ext cx="1637400" cy="1456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accent4"/>
              </a:buClr>
              <a:buSzPts val="2400"/>
              <a:buNone/>
              <a:defRPr>
                <a:solidFill>
                  <a:schemeClr val="accent4"/>
                </a:solidFill>
              </a:defRPr>
            </a:lvl1pPr>
            <a:lvl2pPr lvl="1"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2pPr>
            <a:lvl3pPr lvl="2"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3pPr>
            <a:lvl4pPr lvl="3"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4pPr>
            <a:lvl5pPr lvl="4"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5pPr>
            <a:lvl6pPr lvl="5"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6pPr>
            <a:lvl7pPr lvl="6"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7pPr>
            <a:lvl8pPr lvl="7"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8pPr>
            <a:lvl9pPr lvl="8" rtl="0">
              <a:spcBef>
                <a:spcPts val="0"/>
              </a:spcBef>
              <a:spcAft>
                <a:spcPts val="0"/>
              </a:spcAft>
              <a:buClr>
                <a:schemeClr val="accent4"/>
              </a:buClr>
              <a:buSzPts val="2400"/>
              <a:buFont typeface="Josefin Sans"/>
              <a:buNone/>
              <a:defRPr b="1" sz="2400">
                <a:solidFill>
                  <a:schemeClr val="accent4"/>
                </a:solidFill>
                <a:latin typeface="Josefin Sans"/>
                <a:ea typeface="Josefin Sans"/>
                <a:cs typeface="Josefin Sans"/>
                <a:sym typeface="Josefin Sans"/>
              </a:defRPr>
            </a:lvl9pPr>
          </a:lstStyle>
          <a:p/>
        </p:txBody>
      </p:sp>
      <p:sp>
        <p:nvSpPr>
          <p:cNvPr id="49" name="Google Shape;49;p6"/>
          <p:cNvSpPr txBox="1"/>
          <p:nvPr>
            <p:ph idx="5" type="subTitle"/>
          </p:nvPr>
        </p:nvSpPr>
        <p:spPr>
          <a:xfrm>
            <a:off x="1455675" y="3796625"/>
            <a:ext cx="2661600" cy="30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4"/>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4"/>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4"/>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4"/>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4"/>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4"/>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4"/>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4"/>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4"/>
                </a:solidFill>
                <a:latin typeface="Staatliches"/>
                <a:ea typeface="Staatliches"/>
                <a:cs typeface="Staatliches"/>
                <a:sym typeface="Staatliches"/>
              </a:defRPr>
            </a:lvl9pPr>
          </a:lstStyle>
          <a:p/>
        </p:txBody>
      </p:sp>
      <p:sp>
        <p:nvSpPr>
          <p:cNvPr id="50" name="Google Shape;50;p6"/>
          <p:cNvSpPr txBox="1"/>
          <p:nvPr>
            <p:ph idx="6" type="subTitle"/>
          </p:nvPr>
        </p:nvSpPr>
        <p:spPr>
          <a:xfrm>
            <a:off x="1455675" y="1957850"/>
            <a:ext cx="2385000" cy="26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4"/>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4"/>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4"/>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4"/>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4"/>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4"/>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4"/>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4"/>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4"/>
                </a:solidFill>
                <a:latin typeface="Staatliches"/>
                <a:ea typeface="Staatliches"/>
                <a:cs typeface="Staatliches"/>
                <a:sym typeface="Staatliches"/>
              </a:defRPr>
            </a:lvl9pPr>
          </a:lstStyle>
          <a:p/>
        </p:txBody>
      </p:sp>
      <p:sp>
        <p:nvSpPr>
          <p:cNvPr id="51" name="Google Shape;51;p6"/>
          <p:cNvSpPr txBox="1"/>
          <p:nvPr>
            <p:ph idx="7" type="subTitle"/>
          </p:nvPr>
        </p:nvSpPr>
        <p:spPr>
          <a:xfrm>
            <a:off x="1455675" y="21184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p:txBody>
      </p:sp>
      <p:sp>
        <p:nvSpPr>
          <p:cNvPr id="52" name="Google Shape;52;p6"/>
          <p:cNvSpPr txBox="1"/>
          <p:nvPr>
            <p:ph idx="8" type="subTitle"/>
          </p:nvPr>
        </p:nvSpPr>
        <p:spPr>
          <a:xfrm>
            <a:off x="1455675" y="39773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26">
    <p:bg>
      <p:bgPr>
        <a:solidFill>
          <a:schemeClr val="accent2"/>
        </a:solidFill>
      </p:bgPr>
    </p:bg>
    <p:spTree>
      <p:nvGrpSpPr>
        <p:cNvPr id="53"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5" name="Google Shape;55;p7"/>
          <p:cNvSpPr txBox="1"/>
          <p:nvPr>
            <p:ph type="title"/>
          </p:nvPr>
        </p:nvSpPr>
        <p:spPr>
          <a:xfrm flipH="1">
            <a:off x="4321203" y="1666525"/>
            <a:ext cx="3966600" cy="896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4"/>
              </a:buClr>
              <a:buSzPts val="4800"/>
              <a:buNone/>
              <a:defRPr sz="4800">
                <a:solidFill>
                  <a:schemeClr val="accent4"/>
                </a:solidFill>
              </a:defRPr>
            </a:lvl1pPr>
            <a:lvl2pPr lvl="1" rtl="0" algn="r">
              <a:spcBef>
                <a:spcPts val="0"/>
              </a:spcBef>
              <a:spcAft>
                <a:spcPts val="0"/>
              </a:spcAft>
              <a:buClr>
                <a:schemeClr val="accent4"/>
              </a:buClr>
              <a:buSzPts val="2800"/>
              <a:buNone/>
              <a:defRPr>
                <a:solidFill>
                  <a:schemeClr val="accent4"/>
                </a:solidFill>
              </a:defRPr>
            </a:lvl2pPr>
            <a:lvl3pPr lvl="2" rtl="0" algn="r">
              <a:spcBef>
                <a:spcPts val="0"/>
              </a:spcBef>
              <a:spcAft>
                <a:spcPts val="0"/>
              </a:spcAft>
              <a:buClr>
                <a:schemeClr val="accent4"/>
              </a:buClr>
              <a:buSzPts val="2800"/>
              <a:buNone/>
              <a:defRPr>
                <a:solidFill>
                  <a:schemeClr val="accent4"/>
                </a:solidFill>
              </a:defRPr>
            </a:lvl3pPr>
            <a:lvl4pPr lvl="3" rtl="0" algn="r">
              <a:spcBef>
                <a:spcPts val="0"/>
              </a:spcBef>
              <a:spcAft>
                <a:spcPts val="0"/>
              </a:spcAft>
              <a:buClr>
                <a:schemeClr val="accent4"/>
              </a:buClr>
              <a:buSzPts val="2800"/>
              <a:buNone/>
              <a:defRPr>
                <a:solidFill>
                  <a:schemeClr val="accent4"/>
                </a:solidFill>
              </a:defRPr>
            </a:lvl4pPr>
            <a:lvl5pPr lvl="4" rtl="0" algn="r">
              <a:spcBef>
                <a:spcPts val="0"/>
              </a:spcBef>
              <a:spcAft>
                <a:spcPts val="0"/>
              </a:spcAft>
              <a:buClr>
                <a:schemeClr val="accent4"/>
              </a:buClr>
              <a:buSzPts val="2800"/>
              <a:buNone/>
              <a:defRPr>
                <a:solidFill>
                  <a:schemeClr val="accent4"/>
                </a:solidFill>
              </a:defRPr>
            </a:lvl5pPr>
            <a:lvl6pPr lvl="5" rtl="0" algn="r">
              <a:spcBef>
                <a:spcPts val="0"/>
              </a:spcBef>
              <a:spcAft>
                <a:spcPts val="0"/>
              </a:spcAft>
              <a:buClr>
                <a:schemeClr val="accent4"/>
              </a:buClr>
              <a:buSzPts val="2800"/>
              <a:buNone/>
              <a:defRPr>
                <a:solidFill>
                  <a:schemeClr val="accent4"/>
                </a:solidFill>
              </a:defRPr>
            </a:lvl6pPr>
            <a:lvl7pPr lvl="6" rtl="0" algn="r">
              <a:spcBef>
                <a:spcPts val="0"/>
              </a:spcBef>
              <a:spcAft>
                <a:spcPts val="0"/>
              </a:spcAft>
              <a:buClr>
                <a:schemeClr val="accent4"/>
              </a:buClr>
              <a:buSzPts val="2800"/>
              <a:buNone/>
              <a:defRPr>
                <a:solidFill>
                  <a:schemeClr val="accent4"/>
                </a:solidFill>
              </a:defRPr>
            </a:lvl7pPr>
            <a:lvl8pPr lvl="7" rtl="0" algn="r">
              <a:spcBef>
                <a:spcPts val="0"/>
              </a:spcBef>
              <a:spcAft>
                <a:spcPts val="0"/>
              </a:spcAft>
              <a:buClr>
                <a:schemeClr val="accent4"/>
              </a:buClr>
              <a:buSzPts val="2800"/>
              <a:buNone/>
              <a:defRPr>
                <a:solidFill>
                  <a:schemeClr val="accent4"/>
                </a:solidFill>
              </a:defRPr>
            </a:lvl8pPr>
            <a:lvl9pPr lvl="8" rtl="0" algn="r">
              <a:spcBef>
                <a:spcPts val="0"/>
              </a:spcBef>
              <a:spcAft>
                <a:spcPts val="0"/>
              </a:spcAft>
              <a:buClr>
                <a:schemeClr val="accent4"/>
              </a:buClr>
              <a:buSzPts val="2800"/>
              <a:buNone/>
              <a:defRPr>
                <a:solidFill>
                  <a:schemeClr val="accent4"/>
                </a:solidFill>
              </a:defRPr>
            </a:lvl9pPr>
          </a:lstStyle>
          <a:p/>
        </p:txBody>
      </p:sp>
      <p:sp>
        <p:nvSpPr>
          <p:cNvPr id="56" name="Google Shape;56;p7"/>
          <p:cNvSpPr txBox="1"/>
          <p:nvPr>
            <p:ph idx="1" type="subTitle"/>
          </p:nvPr>
        </p:nvSpPr>
        <p:spPr>
          <a:xfrm>
            <a:off x="5219097" y="2760775"/>
            <a:ext cx="3068700" cy="117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None/>
              <a:defRPr sz="1200">
                <a:solidFill>
                  <a:schemeClr val="lt1"/>
                </a:solidFill>
              </a:defRPr>
            </a:lvl1pPr>
            <a:lvl2pPr lvl="1" rtl="0" algn="r">
              <a:lnSpc>
                <a:spcPct val="100000"/>
              </a:lnSpc>
              <a:spcBef>
                <a:spcPts val="0"/>
              </a:spcBef>
              <a:spcAft>
                <a:spcPts val="0"/>
              </a:spcAft>
              <a:buClr>
                <a:schemeClr val="lt1"/>
              </a:buClr>
              <a:buSzPts val="1100"/>
              <a:buNone/>
              <a:defRPr>
                <a:solidFill>
                  <a:schemeClr val="lt1"/>
                </a:solidFill>
              </a:defRPr>
            </a:lvl2pPr>
            <a:lvl3pPr lvl="2" rtl="0" algn="r">
              <a:lnSpc>
                <a:spcPct val="100000"/>
              </a:lnSpc>
              <a:spcBef>
                <a:spcPts val="0"/>
              </a:spcBef>
              <a:spcAft>
                <a:spcPts val="0"/>
              </a:spcAft>
              <a:buClr>
                <a:schemeClr val="lt1"/>
              </a:buClr>
              <a:buSzPts val="1100"/>
              <a:buNone/>
              <a:defRPr>
                <a:solidFill>
                  <a:schemeClr val="lt1"/>
                </a:solidFill>
              </a:defRPr>
            </a:lvl3pPr>
            <a:lvl4pPr lvl="3" rtl="0" algn="r">
              <a:lnSpc>
                <a:spcPct val="100000"/>
              </a:lnSpc>
              <a:spcBef>
                <a:spcPts val="0"/>
              </a:spcBef>
              <a:spcAft>
                <a:spcPts val="0"/>
              </a:spcAft>
              <a:buClr>
                <a:schemeClr val="lt1"/>
              </a:buClr>
              <a:buSzPts val="1100"/>
              <a:buNone/>
              <a:defRPr>
                <a:solidFill>
                  <a:schemeClr val="lt1"/>
                </a:solidFill>
              </a:defRPr>
            </a:lvl4pPr>
            <a:lvl5pPr lvl="4" rtl="0" algn="r">
              <a:lnSpc>
                <a:spcPct val="100000"/>
              </a:lnSpc>
              <a:spcBef>
                <a:spcPts val="0"/>
              </a:spcBef>
              <a:spcAft>
                <a:spcPts val="0"/>
              </a:spcAft>
              <a:buClr>
                <a:schemeClr val="lt1"/>
              </a:buClr>
              <a:buSzPts val="1100"/>
              <a:buNone/>
              <a:defRPr>
                <a:solidFill>
                  <a:schemeClr val="lt1"/>
                </a:solidFill>
              </a:defRPr>
            </a:lvl5pPr>
            <a:lvl6pPr lvl="5" rtl="0" algn="r">
              <a:lnSpc>
                <a:spcPct val="100000"/>
              </a:lnSpc>
              <a:spcBef>
                <a:spcPts val="0"/>
              </a:spcBef>
              <a:spcAft>
                <a:spcPts val="0"/>
              </a:spcAft>
              <a:buClr>
                <a:schemeClr val="lt1"/>
              </a:buClr>
              <a:buSzPts val="1100"/>
              <a:buNone/>
              <a:defRPr>
                <a:solidFill>
                  <a:schemeClr val="lt1"/>
                </a:solidFill>
              </a:defRPr>
            </a:lvl6pPr>
            <a:lvl7pPr lvl="6" rtl="0" algn="r">
              <a:lnSpc>
                <a:spcPct val="100000"/>
              </a:lnSpc>
              <a:spcBef>
                <a:spcPts val="0"/>
              </a:spcBef>
              <a:spcAft>
                <a:spcPts val="0"/>
              </a:spcAft>
              <a:buClr>
                <a:schemeClr val="lt1"/>
              </a:buClr>
              <a:buSzPts val="1100"/>
              <a:buNone/>
              <a:defRPr>
                <a:solidFill>
                  <a:schemeClr val="lt1"/>
                </a:solidFill>
              </a:defRPr>
            </a:lvl7pPr>
            <a:lvl8pPr lvl="7" rtl="0" algn="r">
              <a:lnSpc>
                <a:spcPct val="100000"/>
              </a:lnSpc>
              <a:spcBef>
                <a:spcPts val="0"/>
              </a:spcBef>
              <a:spcAft>
                <a:spcPts val="0"/>
              </a:spcAft>
              <a:buClr>
                <a:schemeClr val="lt1"/>
              </a:buClr>
              <a:buSzPts val="1100"/>
              <a:buNone/>
              <a:defRPr>
                <a:solidFill>
                  <a:schemeClr val="lt1"/>
                </a:solidFill>
              </a:defRPr>
            </a:lvl8pPr>
            <a:lvl9pPr lvl="8" rtl="0" algn="r">
              <a:lnSpc>
                <a:spcPct val="100000"/>
              </a:lnSpc>
              <a:spcBef>
                <a:spcPts val="0"/>
              </a:spcBef>
              <a:spcAft>
                <a:spcPts val="0"/>
              </a:spcAft>
              <a:buClr>
                <a:schemeClr val="lt1"/>
              </a:buClr>
              <a:buSzPts val="1100"/>
              <a:buNone/>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26_2">
    <p:bg>
      <p:bgPr>
        <a:solidFill>
          <a:schemeClr val="lt1"/>
        </a:solidFill>
      </p:bgPr>
    </p:bg>
    <p:spTree>
      <p:nvGrpSpPr>
        <p:cNvPr id="57"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9" name="Google Shape;59;p8"/>
          <p:cNvSpPr txBox="1"/>
          <p:nvPr>
            <p:ph idx="1" type="subTitle"/>
          </p:nvPr>
        </p:nvSpPr>
        <p:spPr>
          <a:xfrm flipH="1">
            <a:off x="1511142" y="2906433"/>
            <a:ext cx="3051000" cy="540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chemeClr val="accent3"/>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p:txBody>
      </p:sp>
      <p:sp>
        <p:nvSpPr>
          <p:cNvPr id="60" name="Google Shape;60;p8"/>
          <p:cNvSpPr txBox="1"/>
          <p:nvPr>
            <p:ph idx="2" type="subTitle"/>
          </p:nvPr>
        </p:nvSpPr>
        <p:spPr>
          <a:xfrm flipH="1">
            <a:off x="1511213" y="2084750"/>
            <a:ext cx="3089400" cy="57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26_1">
    <p:bg>
      <p:bgPr>
        <a:solidFill>
          <a:schemeClr val="accent2"/>
        </a:solidFill>
      </p:bgPr>
    </p:bg>
    <p:spTree>
      <p:nvGrpSpPr>
        <p:cNvPr id="6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63" name="Google Shape;63;p9"/>
          <p:cNvSpPr txBox="1"/>
          <p:nvPr>
            <p:ph type="title"/>
          </p:nvPr>
        </p:nvSpPr>
        <p:spPr>
          <a:xfrm>
            <a:off x="5646900" y="1753400"/>
            <a:ext cx="2640900" cy="896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4"/>
              </a:buClr>
              <a:buSzPts val="6000"/>
              <a:buNone/>
              <a:defRPr sz="6000">
                <a:solidFill>
                  <a:schemeClr val="accent4"/>
                </a:solidFill>
              </a:defRPr>
            </a:lvl1pPr>
            <a:lvl2pPr lvl="1" rtl="0" algn="r">
              <a:spcBef>
                <a:spcPts val="0"/>
              </a:spcBef>
              <a:spcAft>
                <a:spcPts val="0"/>
              </a:spcAft>
              <a:buClr>
                <a:srgbClr val="62BCBE"/>
              </a:buClr>
              <a:buSzPts val="6000"/>
              <a:buNone/>
              <a:defRPr sz="6000">
                <a:solidFill>
                  <a:srgbClr val="62BCBE"/>
                </a:solidFill>
              </a:defRPr>
            </a:lvl2pPr>
            <a:lvl3pPr lvl="2" rtl="0" algn="r">
              <a:spcBef>
                <a:spcPts val="0"/>
              </a:spcBef>
              <a:spcAft>
                <a:spcPts val="0"/>
              </a:spcAft>
              <a:buClr>
                <a:srgbClr val="62BCBE"/>
              </a:buClr>
              <a:buSzPts val="6000"/>
              <a:buNone/>
              <a:defRPr sz="6000">
                <a:solidFill>
                  <a:srgbClr val="62BCBE"/>
                </a:solidFill>
              </a:defRPr>
            </a:lvl3pPr>
            <a:lvl4pPr lvl="3" rtl="0" algn="r">
              <a:spcBef>
                <a:spcPts val="0"/>
              </a:spcBef>
              <a:spcAft>
                <a:spcPts val="0"/>
              </a:spcAft>
              <a:buClr>
                <a:srgbClr val="62BCBE"/>
              </a:buClr>
              <a:buSzPts val="6000"/>
              <a:buNone/>
              <a:defRPr sz="6000">
                <a:solidFill>
                  <a:srgbClr val="62BCBE"/>
                </a:solidFill>
              </a:defRPr>
            </a:lvl4pPr>
            <a:lvl5pPr lvl="4" rtl="0" algn="r">
              <a:spcBef>
                <a:spcPts val="0"/>
              </a:spcBef>
              <a:spcAft>
                <a:spcPts val="0"/>
              </a:spcAft>
              <a:buClr>
                <a:srgbClr val="62BCBE"/>
              </a:buClr>
              <a:buSzPts val="6000"/>
              <a:buNone/>
              <a:defRPr sz="6000">
                <a:solidFill>
                  <a:srgbClr val="62BCBE"/>
                </a:solidFill>
              </a:defRPr>
            </a:lvl5pPr>
            <a:lvl6pPr lvl="5" rtl="0" algn="r">
              <a:spcBef>
                <a:spcPts val="0"/>
              </a:spcBef>
              <a:spcAft>
                <a:spcPts val="0"/>
              </a:spcAft>
              <a:buClr>
                <a:srgbClr val="62BCBE"/>
              </a:buClr>
              <a:buSzPts val="6000"/>
              <a:buNone/>
              <a:defRPr sz="6000">
                <a:solidFill>
                  <a:srgbClr val="62BCBE"/>
                </a:solidFill>
              </a:defRPr>
            </a:lvl6pPr>
            <a:lvl7pPr lvl="6" rtl="0" algn="r">
              <a:spcBef>
                <a:spcPts val="0"/>
              </a:spcBef>
              <a:spcAft>
                <a:spcPts val="0"/>
              </a:spcAft>
              <a:buClr>
                <a:srgbClr val="62BCBE"/>
              </a:buClr>
              <a:buSzPts val="6000"/>
              <a:buNone/>
              <a:defRPr sz="6000">
                <a:solidFill>
                  <a:srgbClr val="62BCBE"/>
                </a:solidFill>
              </a:defRPr>
            </a:lvl7pPr>
            <a:lvl8pPr lvl="7" rtl="0" algn="r">
              <a:spcBef>
                <a:spcPts val="0"/>
              </a:spcBef>
              <a:spcAft>
                <a:spcPts val="0"/>
              </a:spcAft>
              <a:buClr>
                <a:srgbClr val="62BCBE"/>
              </a:buClr>
              <a:buSzPts val="6000"/>
              <a:buNone/>
              <a:defRPr sz="6000">
                <a:solidFill>
                  <a:srgbClr val="62BCBE"/>
                </a:solidFill>
              </a:defRPr>
            </a:lvl8pPr>
            <a:lvl9pPr lvl="8" rtl="0" algn="r">
              <a:spcBef>
                <a:spcPts val="0"/>
              </a:spcBef>
              <a:spcAft>
                <a:spcPts val="0"/>
              </a:spcAft>
              <a:buClr>
                <a:srgbClr val="62BCBE"/>
              </a:buClr>
              <a:buSzPts val="6000"/>
              <a:buNone/>
              <a:defRPr sz="6000">
                <a:solidFill>
                  <a:srgbClr val="62BCBE"/>
                </a:solidFill>
              </a:defRPr>
            </a:lvl9pPr>
          </a:lstStyle>
          <a:p/>
        </p:txBody>
      </p:sp>
      <p:sp>
        <p:nvSpPr>
          <p:cNvPr id="64" name="Google Shape;64;p9"/>
          <p:cNvSpPr txBox="1"/>
          <p:nvPr>
            <p:ph idx="1" type="subTitle"/>
          </p:nvPr>
        </p:nvSpPr>
        <p:spPr>
          <a:xfrm flipH="1">
            <a:off x="5485100" y="2753100"/>
            <a:ext cx="2802600" cy="155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200"/>
              <a:buNone/>
              <a:defRPr sz="1200">
                <a:solidFill>
                  <a:schemeClr val="lt1"/>
                </a:solidFill>
              </a:defRPr>
            </a:lvl1pPr>
            <a:lvl2pPr lvl="1" rtl="0" algn="r">
              <a:lnSpc>
                <a:spcPct val="100000"/>
              </a:lnSpc>
              <a:spcBef>
                <a:spcPts val="0"/>
              </a:spcBef>
              <a:spcAft>
                <a:spcPts val="0"/>
              </a:spcAft>
              <a:buClr>
                <a:schemeClr val="lt1"/>
              </a:buClr>
              <a:buSzPts val="1200"/>
              <a:buNone/>
              <a:defRPr sz="1200">
                <a:solidFill>
                  <a:schemeClr val="lt1"/>
                </a:solidFill>
              </a:defRPr>
            </a:lvl2pPr>
            <a:lvl3pPr lvl="2" rtl="0" algn="r">
              <a:lnSpc>
                <a:spcPct val="100000"/>
              </a:lnSpc>
              <a:spcBef>
                <a:spcPts val="0"/>
              </a:spcBef>
              <a:spcAft>
                <a:spcPts val="0"/>
              </a:spcAft>
              <a:buClr>
                <a:schemeClr val="lt1"/>
              </a:buClr>
              <a:buSzPts val="1200"/>
              <a:buNone/>
              <a:defRPr sz="1200">
                <a:solidFill>
                  <a:schemeClr val="lt1"/>
                </a:solidFill>
              </a:defRPr>
            </a:lvl3pPr>
            <a:lvl4pPr lvl="3" rtl="0" algn="r">
              <a:lnSpc>
                <a:spcPct val="100000"/>
              </a:lnSpc>
              <a:spcBef>
                <a:spcPts val="0"/>
              </a:spcBef>
              <a:spcAft>
                <a:spcPts val="0"/>
              </a:spcAft>
              <a:buClr>
                <a:schemeClr val="lt1"/>
              </a:buClr>
              <a:buSzPts val="1200"/>
              <a:buNone/>
              <a:defRPr sz="1200">
                <a:solidFill>
                  <a:schemeClr val="lt1"/>
                </a:solidFill>
              </a:defRPr>
            </a:lvl4pPr>
            <a:lvl5pPr lvl="4" rtl="0" algn="r">
              <a:lnSpc>
                <a:spcPct val="100000"/>
              </a:lnSpc>
              <a:spcBef>
                <a:spcPts val="0"/>
              </a:spcBef>
              <a:spcAft>
                <a:spcPts val="0"/>
              </a:spcAft>
              <a:buClr>
                <a:schemeClr val="lt1"/>
              </a:buClr>
              <a:buSzPts val="1200"/>
              <a:buNone/>
              <a:defRPr sz="1200">
                <a:solidFill>
                  <a:schemeClr val="lt1"/>
                </a:solidFill>
              </a:defRPr>
            </a:lvl5pPr>
            <a:lvl6pPr lvl="5" rtl="0" algn="r">
              <a:lnSpc>
                <a:spcPct val="100000"/>
              </a:lnSpc>
              <a:spcBef>
                <a:spcPts val="0"/>
              </a:spcBef>
              <a:spcAft>
                <a:spcPts val="0"/>
              </a:spcAft>
              <a:buClr>
                <a:schemeClr val="lt1"/>
              </a:buClr>
              <a:buSzPts val="1200"/>
              <a:buNone/>
              <a:defRPr sz="1200">
                <a:solidFill>
                  <a:schemeClr val="lt1"/>
                </a:solidFill>
              </a:defRPr>
            </a:lvl6pPr>
            <a:lvl7pPr lvl="6" rtl="0" algn="r">
              <a:lnSpc>
                <a:spcPct val="100000"/>
              </a:lnSpc>
              <a:spcBef>
                <a:spcPts val="0"/>
              </a:spcBef>
              <a:spcAft>
                <a:spcPts val="0"/>
              </a:spcAft>
              <a:buClr>
                <a:schemeClr val="lt1"/>
              </a:buClr>
              <a:buSzPts val="1200"/>
              <a:buNone/>
              <a:defRPr sz="1200">
                <a:solidFill>
                  <a:schemeClr val="lt1"/>
                </a:solidFill>
              </a:defRPr>
            </a:lvl7pPr>
            <a:lvl8pPr lvl="7" rtl="0" algn="r">
              <a:lnSpc>
                <a:spcPct val="100000"/>
              </a:lnSpc>
              <a:spcBef>
                <a:spcPts val="0"/>
              </a:spcBef>
              <a:spcAft>
                <a:spcPts val="0"/>
              </a:spcAft>
              <a:buClr>
                <a:schemeClr val="lt1"/>
              </a:buClr>
              <a:buSzPts val="1200"/>
              <a:buNone/>
              <a:defRPr sz="1200">
                <a:solidFill>
                  <a:schemeClr val="lt1"/>
                </a:solidFill>
              </a:defRPr>
            </a:lvl8pPr>
            <a:lvl9pPr lvl="8" rtl="0" algn="r">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26_1_1">
    <p:bg>
      <p:bgPr>
        <a:solidFill>
          <a:schemeClr val="accent2"/>
        </a:solidFill>
      </p:bgPr>
    </p:bg>
    <p:spTree>
      <p:nvGrpSpPr>
        <p:cNvPr id="65"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67" name="Google Shape;67;p10"/>
          <p:cNvSpPr txBox="1"/>
          <p:nvPr>
            <p:ph type="title"/>
          </p:nvPr>
        </p:nvSpPr>
        <p:spPr>
          <a:xfrm flipH="1">
            <a:off x="856199" y="1705548"/>
            <a:ext cx="2640900" cy="896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6000"/>
              <a:buNone/>
              <a:defRPr sz="6000">
                <a:solidFill>
                  <a:schemeClr val="accent4"/>
                </a:solidFill>
              </a:defRPr>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p:txBody>
      </p:sp>
      <p:sp>
        <p:nvSpPr>
          <p:cNvPr id="68" name="Google Shape;68;p10"/>
          <p:cNvSpPr txBox="1"/>
          <p:nvPr>
            <p:ph idx="1" type="subTitle"/>
          </p:nvPr>
        </p:nvSpPr>
        <p:spPr>
          <a:xfrm>
            <a:off x="856300" y="2747325"/>
            <a:ext cx="2799000" cy="15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accent2"/>
              </a:buClr>
              <a:buSzPts val="1100"/>
              <a:buFont typeface="Dosis Light"/>
              <a:buChar char="●"/>
              <a:defRPr sz="1100">
                <a:solidFill>
                  <a:schemeClr val="accent2"/>
                </a:solidFill>
                <a:latin typeface="Dosis Light"/>
                <a:ea typeface="Dosis Light"/>
                <a:cs typeface="Dosis Light"/>
                <a:sym typeface="Dosis Light"/>
              </a:defRPr>
            </a:lvl1pPr>
            <a:lvl2pPr indent="-298450" lvl="1" marL="914400" rtl="0">
              <a:lnSpc>
                <a:spcPct val="115000"/>
              </a:lnSpc>
              <a:spcBef>
                <a:spcPts val="1600"/>
              </a:spcBef>
              <a:spcAft>
                <a:spcPts val="0"/>
              </a:spcAft>
              <a:buClr>
                <a:schemeClr val="accent2"/>
              </a:buClr>
              <a:buSzPts val="1100"/>
              <a:buFont typeface="Dosis Light"/>
              <a:buChar char="○"/>
              <a:defRPr sz="1100">
                <a:solidFill>
                  <a:schemeClr val="accent2"/>
                </a:solidFill>
                <a:latin typeface="Dosis Light"/>
                <a:ea typeface="Dosis Light"/>
                <a:cs typeface="Dosis Light"/>
                <a:sym typeface="Dosis Light"/>
              </a:defRPr>
            </a:lvl2pPr>
            <a:lvl3pPr indent="-298450" lvl="2" marL="1371600" rtl="0">
              <a:lnSpc>
                <a:spcPct val="115000"/>
              </a:lnSpc>
              <a:spcBef>
                <a:spcPts val="1600"/>
              </a:spcBef>
              <a:spcAft>
                <a:spcPts val="0"/>
              </a:spcAft>
              <a:buClr>
                <a:schemeClr val="accent2"/>
              </a:buClr>
              <a:buSzPts val="1100"/>
              <a:buFont typeface="Dosis Light"/>
              <a:buChar char="■"/>
              <a:defRPr sz="1100">
                <a:solidFill>
                  <a:schemeClr val="accent2"/>
                </a:solidFill>
                <a:latin typeface="Dosis Light"/>
                <a:ea typeface="Dosis Light"/>
                <a:cs typeface="Dosis Light"/>
                <a:sym typeface="Dosis Light"/>
              </a:defRPr>
            </a:lvl3pPr>
            <a:lvl4pPr indent="-298450" lvl="3" marL="1828800" rtl="0">
              <a:lnSpc>
                <a:spcPct val="115000"/>
              </a:lnSpc>
              <a:spcBef>
                <a:spcPts val="1600"/>
              </a:spcBef>
              <a:spcAft>
                <a:spcPts val="0"/>
              </a:spcAft>
              <a:buClr>
                <a:schemeClr val="accent2"/>
              </a:buClr>
              <a:buSzPts val="1100"/>
              <a:buFont typeface="Dosis Light"/>
              <a:buChar char="●"/>
              <a:defRPr sz="1100">
                <a:solidFill>
                  <a:schemeClr val="accent2"/>
                </a:solidFill>
                <a:latin typeface="Dosis Light"/>
                <a:ea typeface="Dosis Light"/>
                <a:cs typeface="Dosis Light"/>
                <a:sym typeface="Dosis Light"/>
              </a:defRPr>
            </a:lvl4pPr>
            <a:lvl5pPr indent="-298450" lvl="4" marL="2286000" rtl="0">
              <a:lnSpc>
                <a:spcPct val="115000"/>
              </a:lnSpc>
              <a:spcBef>
                <a:spcPts val="1600"/>
              </a:spcBef>
              <a:spcAft>
                <a:spcPts val="0"/>
              </a:spcAft>
              <a:buClr>
                <a:schemeClr val="accent2"/>
              </a:buClr>
              <a:buSzPts val="1100"/>
              <a:buFont typeface="Dosis Light"/>
              <a:buChar char="○"/>
              <a:defRPr sz="1100">
                <a:solidFill>
                  <a:schemeClr val="accent2"/>
                </a:solidFill>
                <a:latin typeface="Dosis Light"/>
                <a:ea typeface="Dosis Light"/>
                <a:cs typeface="Dosis Light"/>
                <a:sym typeface="Dosis Light"/>
              </a:defRPr>
            </a:lvl5pPr>
            <a:lvl6pPr indent="-298450" lvl="5" marL="2743200" rtl="0">
              <a:lnSpc>
                <a:spcPct val="115000"/>
              </a:lnSpc>
              <a:spcBef>
                <a:spcPts val="1600"/>
              </a:spcBef>
              <a:spcAft>
                <a:spcPts val="0"/>
              </a:spcAft>
              <a:buClr>
                <a:schemeClr val="accent2"/>
              </a:buClr>
              <a:buSzPts val="1100"/>
              <a:buFont typeface="Dosis Light"/>
              <a:buChar char="■"/>
              <a:defRPr sz="1100">
                <a:solidFill>
                  <a:schemeClr val="accent2"/>
                </a:solidFill>
                <a:latin typeface="Dosis Light"/>
                <a:ea typeface="Dosis Light"/>
                <a:cs typeface="Dosis Light"/>
                <a:sym typeface="Dosis Light"/>
              </a:defRPr>
            </a:lvl6pPr>
            <a:lvl7pPr indent="-298450" lvl="6" marL="3200400" rtl="0">
              <a:lnSpc>
                <a:spcPct val="115000"/>
              </a:lnSpc>
              <a:spcBef>
                <a:spcPts val="1600"/>
              </a:spcBef>
              <a:spcAft>
                <a:spcPts val="0"/>
              </a:spcAft>
              <a:buClr>
                <a:schemeClr val="accent2"/>
              </a:buClr>
              <a:buSzPts val="1100"/>
              <a:buFont typeface="Dosis Light"/>
              <a:buChar char="●"/>
              <a:defRPr sz="1100">
                <a:solidFill>
                  <a:schemeClr val="accent2"/>
                </a:solidFill>
                <a:latin typeface="Dosis Light"/>
                <a:ea typeface="Dosis Light"/>
                <a:cs typeface="Dosis Light"/>
                <a:sym typeface="Dosis Light"/>
              </a:defRPr>
            </a:lvl7pPr>
            <a:lvl8pPr indent="-298450" lvl="7" marL="3657600" rtl="0">
              <a:lnSpc>
                <a:spcPct val="115000"/>
              </a:lnSpc>
              <a:spcBef>
                <a:spcPts val="1600"/>
              </a:spcBef>
              <a:spcAft>
                <a:spcPts val="0"/>
              </a:spcAft>
              <a:buClr>
                <a:schemeClr val="accent2"/>
              </a:buClr>
              <a:buSzPts val="1100"/>
              <a:buFont typeface="Dosis Light"/>
              <a:buChar char="○"/>
              <a:defRPr sz="1100">
                <a:solidFill>
                  <a:schemeClr val="accent2"/>
                </a:solidFill>
                <a:latin typeface="Dosis Light"/>
                <a:ea typeface="Dosis Light"/>
                <a:cs typeface="Dosis Light"/>
                <a:sym typeface="Dosis Light"/>
              </a:defRPr>
            </a:lvl8pPr>
            <a:lvl9pPr indent="-298450" lvl="8" marL="4114800" rtl="0">
              <a:lnSpc>
                <a:spcPct val="115000"/>
              </a:lnSpc>
              <a:spcBef>
                <a:spcPts val="1600"/>
              </a:spcBef>
              <a:spcAft>
                <a:spcPts val="1600"/>
              </a:spcAft>
              <a:buClr>
                <a:schemeClr val="accent2"/>
              </a:buClr>
              <a:buSzPts val="1100"/>
              <a:buFont typeface="Dosis Light"/>
              <a:buChar char="■"/>
              <a:defRPr sz="1100">
                <a:solidFill>
                  <a:schemeClr val="accent2"/>
                </a:solidFill>
                <a:latin typeface="Dosis Light"/>
                <a:ea typeface="Dosis Light"/>
                <a:cs typeface="Dosis Light"/>
                <a:sym typeface="Dosi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Bag_of_words_model"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ctrTitle"/>
          </p:nvPr>
        </p:nvSpPr>
        <p:spPr>
          <a:xfrm>
            <a:off x="5558000" y="1470750"/>
            <a:ext cx="3527100" cy="238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t>Group 9</a:t>
            </a:r>
            <a:endParaRPr sz="1800"/>
          </a:p>
          <a:p>
            <a:pPr indent="0" lvl="0" marL="0" rtl="0" algn="r">
              <a:spcBef>
                <a:spcPts val="0"/>
              </a:spcBef>
              <a:spcAft>
                <a:spcPts val="0"/>
              </a:spcAft>
              <a:buNone/>
            </a:pPr>
            <a:r>
              <a:rPr lang="en" sz="5000"/>
              <a:t>Mahabharata</a:t>
            </a:r>
            <a:r>
              <a:rPr lang="en" sz="3200"/>
              <a:t> </a:t>
            </a:r>
            <a:endParaRPr sz="3200"/>
          </a:p>
          <a:p>
            <a:pPr indent="0" lvl="0" marL="0" rtl="0" algn="r">
              <a:spcBef>
                <a:spcPts val="0"/>
              </a:spcBef>
              <a:spcAft>
                <a:spcPts val="0"/>
              </a:spcAft>
              <a:buNone/>
            </a:pPr>
            <a:r>
              <a:rPr lang="en" sz="1900">
                <a:solidFill>
                  <a:schemeClr val="accent2"/>
                </a:solidFill>
              </a:rPr>
              <a:t>Information Retrieval</a:t>
            </a:r>
            <a:endParaRPr sz="1900">
              <a:solidFill>
                <a:schemeClr val="accent2"/>
              </a:solidFill>
            </a:endParaRPr>
          </a:p>
          <a:p>
            <a:pPr indent="0" lvl="0" marL="0" rtl="0" algn="r">
              <a:spcBef>
                <a:spcPts val="0"/>
              </a:spcBef>
              <a:spcAft>
                <a:spcPts val="0"/>
              </a:spcAft>
              <a:buNone/>
            </a:pPr>
            <a:r>
              <a:t/>
            </a:r>
            <a:endParaRPr sz="1900">
              <a:solidFill>
                <a:schemeClr val="accent2"/>
              </a:solidFill>
            </a:endParaRPr>
          </a:p>
          <a:p>
            <a:pPr indent="0" lvl="0" marL="0" rtl="0" algn="r">
              <a:spcBef>
                <a:spcPts val="0"/>
              </a:spcBef>
              <a:spcAft>
                <a:spcPts val="0"/>
              </a:spcAft>
              <a:buNone/>
            </a:pPr>
            <a:r>
              <a:t/>
            </a:r>
            <a:endParaRPr sz="1900">
              <a:solidFill>
                <a:schemeClr val="accent2"/>
              </a:solidFill>
            </a:endParaRPr>
          </a:p>
          <a:p>
            <a:pPr indent="0" lvl="0" marL="0" rtl="0" algn="r">
              <a:spcBef>
                <a:spcPts val="0"/>
              </a:spcBef>
              <a:spcAft>
                <a:spcPts val="0"/>
              </a:spcAft>
              <a:buNone/>
            </a:pPr>
            <a:r>
              <a:rPr lang="en" sz="1700">
                <a:solidFill>
                  <a:schemeClr val="accent2"/>
                </a:solidFill>
                <a:latin typeface="Dosis"/>
                <a:ea typeface="Dosis"/>
                <a:cs typeface="Dosis"/>
                <a:sym typeface="Dosis"/>
              </a:rPr>
              <a:t>Under </a:t>
            </a:r>
            <a:r>
              <a:rPr b="1" lang="en" sz="1700">
                <a:solidFill>
                  <a:schemeClr val="accent2"/>
                </a:solidFill>
                <a:latin typeface="Dosis"/>
                <a:ea typeface="Dosis"/>
                <a:cs typeface="Dosis"/>
                <a:sym typeface="Dosis"/>
              </a:rPr>
              <a:t>Prof. Arnab bhattacharya</a:t>
            </a:r>
            <a:endParaRPr b="1" sz="1600">
              <a:solidFill>
                <a:schemeClr val="accent2"/>
              </a:solidFill>
              <a:latin typeface="Dosis"/>
              <a:ea typeface="Dosis"/>
              <a:cs typeface="Dosis"/>
              <a:sym typeface="Dosis"/>
            </a:endParaRPr>
          </a:p>
        </p:txBody>
      </p:sp>
      <p:grpSp>
        <p:nvGrpSpPr>
          <p:cNvPr id="112" name="Google Shape;112;p19"/>
          <p:cNvGrpSpPr/>
          <p:nvPr/>
        </p:nvGrpSpPr>
        <p:grpSpPr>
          <a:xfrm>
            <a:off x="557691" y="928166"/>
            <a:ext cx="3856961" cy="3149503"/>
            <a:chOff x="366675" y="580995"/>
            <a:chExt cx="4653108" cy="3799617"/>
          </a:xfrm>
        </p:grpSpPr>
        <p:sp>
          <p:nvSpPr>
            <p:cNvPr id="113" name="Google Shape;113;p19"/>
            <p:cNvSpPr/>
            <p:nvPr/>
          </p:nvSpPr>
          <p:spPr>
            <a:xfrm>
              <a:off x="1706803" y="3406751"/>
              <a:ext cx="1797718" cy="973861"/>
            </a:xfrm>
            <a:custGeom>
              <a:rect b="b" l="l" r="r" t="t"/>
              <a:pathLst>
                <a:path extrusionOk="0" h="20061" w="37032">
                  <a:moveTo>
                    <a:pt x="24638" y="0"/>
                  </a:moveTo>
                  <a:cubicBezTo>
                    <a:pt x="21748" y="0"/>
                    <a:pt x="18857" y="636"/>
                    <a:pt x="16653" y="1909"/>
                  </a:cubicBezTo>
                  <a:cubicBezTo>
                    <a:pt x="12916" y="4067"/>
                    <a:pt x="12346" y="7361"/>
                    <a:pt x="14947" y="9865"/>
                  </a:cubicBezTo>
                  <a:cubicBezTo>
                    <a:pt x="14796" y="9910"/>
                    <a:pt x="14653" y="9965"/>
                    <a:pt x="14526" y="10036"/>
                  </a:cubicBezTo>
                  <a:lnTo>
                    <a:pt x="595" y="18080"/>
                  </a:lnTo>
                  <a:cubicBezTo>
                    <a:pt x="1" y="18422"/>
                    <a:pt x="1" y="18975"/>
                    <a:pt x="595" y="19316"/>
                  </a:cubicBezTo>
                  <a:lnTo>
                    <a:pt x="1465" y="19821"/>
                  </a:lnTo>
                  <a:cubicBezTo>
                    <a:pt x="1742" y="19982"/>
                    <a:pt x="2098" y="20060"/>
                    <a:pt x="2457" y="20060"/>
                  </a:cubicBezTo>
                  <a:cubicBezTo>
                    <a:pt x="2861" y="20060"/>
                    <a:pt x="3268" y="19960"/>
                    <a:pt x="3571" y="19763"/>
                  </a:cubicBezTo>
                  <a:lnTo>
                    <a:pt x="16547" y="11272"/>
                  </a:lnTo>
                  <a:cubicBezTo>
                    <a:pt x="16602" y="11234"/>
                    <a:pt x="16650" y="11193"/>
                    <a:pt x="16697" y="11152"/>
                  </a:cubicBezTo>
                  <a:cubicBezTo>
                    <a:pt x="18897" y="12410"/>
                    <a:pt x="21769" y="13038"/>
                    <a:pt x="24640" y="13038"/>
                  </a:cubicBezTo>
                  <a:cubicBezTo>
                    <a:pt x="27529" y="13038"/>
                    <a:pt x="30418" y="12402"/>
                    <a:pt x="32622" y="11129"/>
                  </a:cubicBezTo>
                  <a:cubicBezTo>
                    <a:pt x="37032" y="8582"/>
                    <a:pt x="37032" y="4456"/>
                    <a:pt x="32622" y="1909"/>
                  </a:cubicBezTo>
                  <a:cubicBezTo>
                    <a:pt x="30418" y="636"/>
                    <a:pt x="27528" y="0"/>
                    <a:pt x="24638" y="0"/>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2346698" y="2136151"/>
              <a:ext cx="2467882" cy="1420621"/>
            </a:xfrm>
            <a:custGeom>
              <a:rect b="b" l="l" r="r" t="t"/>
              <a:pathLst>
                <a:path extrusionOk="0" h="29264" w="50837">
                  <a:moveTo>
                    <a:pt x="18855" y="1"/>
                  </a:moveTo>
                  <a:cubicBezTo>
                    <a:pt x="18596" y="1"/>
                    <a:pt x="18338" y="57"/>
                    <a:pt x="18140" y="170"/>
                  </a:cubicBezTo>
                  <a:lnTo>
                    <a:pt x="393" y="10443"/>
                  </a:lnTo>
                  <a:cubicBezTo>
                    <a:pt x="0" y="10668"/>
                    <a:pt x="0" y="11037"/>
                    <a:pt x="393" y="11265"/>
                  </a:cubicBezTo>
                  <a:lnTo>
                    <a:pt x="31266" y="29092"/>
                  </a:lnTo>
                  <a:cubicBezTo>
                    <a:pt x="31464" y="29206"/>
                    <a:pt x="31723" y="29263"/>
                    <a:pt x="31981" y="29263"/>
                  </a:cubicBezTo>
                  <a:cubicBezTo>
                    <a:pt x="32239" y="29263"/>
                    <a:pt x="32497" y="29206"/>
                    <a:pt x="32693" y="29092"/>
                  </a:cubicBezTo>
                  <a:lnTo>
                    <a:pt x="50441" y="18822"/>
                  </a:lnTo>
                  <a:cubicBezTo>
                    <a:pt x="50836" y="18593"/>
                    <a:pt x="50836" y="18225"/>
                    <a:pt x="50441" y="17999"/>
                  </a:cubicBezTo>
                  <a:lnTo>
                    <a:pt x="19566" y="170"/>
                  </a:lnTo>
                  <a:cubicBezTo>
                    <a:pt x="19370" y="57"/>
                    <a:pt x="19113" y="1"/>
                    <a:pt x="18855"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700506" y="2863463"/>
              <a:ext cx="1990733" cy="1141341"/>
            </a:xfrm>
            <a:custGeom>
              <a:rect b="b" l="l" r="r" t="t"/>
              <a:pathLst>
                <a:path extrusionOk="0" h="23511" w="41008">
                  <a:moveTo>
                    <a:pt x="34646" y="0"/>
                  </a:moveTo>
                  <a:cubicBezTo>
                    <a:pt x="34270" y="0"/>
                    <a:pt x="33893" y="83"/>
                    <a:pt x="33605" y="249"/>
                  </a:cubicBezTo>
                  <a:lnTo>
                    <a:pt x="577" y="19320"/>
                  </a:lnTo>
                  <a:cubicBezTo>
                    <a:pt x="1" y="19651"/>
                    <a:pt x="1" y="20187"/>
                    <a:pt x="577" y="20519"/>
                  </a:cubicBezTo>
                  <a:lnTo>
                    <a:pt x="5325" y="23263"/>
                  </a:lnTo>
                  <a:cubicBezTo>
                    <a:pt x="5612" y="23428"/>
                    <a:pt x="5988" y="23511"/>
                    <a:pt x="6364" y="23511"/>
                  </a:cubicBezTo>
                  <a:cubicBezTo>
                    <a:pt x="6740" y="23511"/>
                    <a:pt x="7116" y="23428"/>
                    <a:pt x="7403" y="23263"/>
                  </a:cubicBezTo>
                  <a:lnTo>
                    <a:pt x="40434" y="4190"/>
                  </a:lnTo>
                  <a:cubicBezTo>
                    <a:pt x="41007" y="3859"/>
                    <a:pt x="41007" y="3320"/>
                    <a:pt x="40434" y="2989"/>
                  </a:cubicBezTo>
                  <a:lnTo>
                    <a:pt x="35686" y="249"/>
                  </a:lnTo>
                  <a:cubicBezTo>
                    <a:pt x="35398" y="83"/>
                    <a:pt x="35022" y="0"/>
                    <a:pt x="34646" y="0"/>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4434852" y="3645303"/>
              <a:ext cx="473552" cy="235792"/>
            </a:xfrm>
            <a:custGeom>
              <a:rect b="b" l="l" r="r" t="t"/>
              <a:pathLst>
                <a:path extrusionOk="0" h="9587" w="19254">
                  <a:moveTo>
                    <a:pt x="9627" y="1"/>
                  </a:moveTo>
                  <a:cubicBezTo>
                    <a:pt x="7382" y="1"/>
                    <a:pt x="5137" y="469"/>
                    <a:pt x="3424" y="1406"/>
                  </a:cubicBezTo>
                  <a:cubicBezTo>
                    <a:pt x="1" y="3276"/>
                    <a:pt x="1" y="6310"/>
                    <a:pt x="3424" y="8184"/>
                  </a:cubicBezTo>
                  <a:cubicBezTo>
                    <a:pt x="5137" y="9119"/>
                    <a:pt x="7382" y="9587"/>
                    <a:pt x="9627" y="9587"/>
                  </a:cubicBezTo>
                  <a:cubicBezTo>
                    <a:pt x="11871" y="9587"/>
                    <a:pt x="14115" y="9119"/>
                    <a:pt x="15827" y="8184"/>
                  </a:cubicBezTo>
                  <a:cubicBezTo>
                    <a:pt x="19253" y="6310"/>
                    <a:pt x="19253" y="3276"/>
                    <a:pt x="15827" y="1406"/>
                  </a:cubicBezTo>
                  <a:cubicBezTo>
                    <a:pt x="14115" y="469"/>
                    <a:pt x="11871" y="1"/>
                    <a:pt x="9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4636944" y="3274415"/>
              <a:ext cx="368311" cy="421079"/>
            </a:xfrm>
            <a:custGeom>
              <a:rect b="b" l="l" r="r" t="t"/>
              <a:pathLst>
                <a:path extrusionOk="0" h="8674" w="7587">
                  <a:moveTo>
                    <a:pt x="5681" y="1"/>
                  </a:moveTo>
                  <a:cubicBezTo>
                    <a:pt x="4566" y="1"/>
                    <a:pt x="3216" y="763"/>
                    <a:pt x="2245" y="1793"/>
                  </a:cubicBezTo>
                  <a:cubicBezTo>
                    <a:pt x="1031" y="3086"/>
                    <a:pt x="85" y="5226"/>
                    <a:pt x="0" y="6288"/>
                  </a:cubicBezTo>
                  <a:lnTo>
                    <a:pt x="0" y="8674"/>
                  </a:lnTo>
                  <a:lnTo>
                    <a:pt x="1454" y="6664"/>
                  </a:lnTo>
                  <a:cubicBezTo>
                    <a:pt x="2204" y="4988"/>
                    <a:pt x="4399" y="3906"/>
                    <a:pt x="5870" y="3018"/>
                  </a:cubicBezTo>
                  <a:cubicBezTo>
                    <a:pt x="7341" y="2134"/>
                    <a:pt x="7587" y="639"/>
                    <a:pt x="6471" y="155"/>
                  </a:cubicBezTo>
                  <a:cubicBezTo>
                    <a:pt x="6229" y="49"/>
                    <a:pt x="5963" y="1"/>
                    <a:pt x="56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4623352" y="3309948"/>
              <a:ext cx="301416" cy="339961"/>
            </a:xfrm>
            <a:custGeom>
              <a:rect b="b" l="l" r="r" t="t"/>
              <a:pathLst>
                <a:path extrusionOk="0" h="7003" w="6209">
                  <a:moveTo>
                    <a:pt x="6121" y="1"/>
                  </a:moveTo>
                  <a:cubicBezTo>
                    <a:pt x="6115" y="1"/>
                    <a:pt x="6109" y="1"/>
                    <a:pt x="6102" y="3"/>
                  </a:cubicBezTo>
                  <a:cubicBezTo>
                    <a:pt x="4259" y="521"/>
                    <a:pt x="1027" y="3279"/>
                    <a:pt x="10" y="6904"/>
                  </a:cubicBezTo>
                  <a:cubicBezTo>
                    <a:pt x="0" y="6945"/>
                    <a:pt x="24" y="6989"/>
                    <a:pt x="65" y="7000"/>
                  </a:cubicBezTo>
                  <a:cubicBezTo>
                    <a:pt x="71" y="7003"/>
                    <a:pt x="79" y="7003"/>
                    <a:pt x="85" y="7003"/>
                  </a:cubicBezTo>
                  <a:cubicBezTo>
                    <a:pt x="120" y="7003"/>
                    <a:pt x="150" y="6982"/>
                    <a:pt x="161" y="6945"/>
                  </a:cubicBezTo>
                  <a:cubicBezTo>
                    <a:pt x="1164" y="3375"/>
                    <a:pt x="4335" y="665"/>
                    <a:pt x="6143" y="153"/>
                  </a:cubicBezTo>
                  <a:cubicBezTo>
                    <a:pt x="6184" y="143"/>
                    <a:pt x="6208" y="99"/>
                    <a:pt x="6198" y="58"/>
                  </a:cubicBezTo>
                  <a:cubicBezTo>
                    <a:pt x="6189" y="23"/>
                    <a:pt x="6156" y="1"/>
                    <a:pt x="6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4636944" y="3493827"/>
              <a:ext cx="312678" cy="270881"/>
            </a:xfrm>
            <a:custGeom>
              <a:rect b="b" l="l" r="r" t="t"/>
              <a:pathLst>
                <a:path extrusionOk="0" h="5580" w="6441">
                  <a:moveTo>
                    <a:pt x="4587" y="0"/>
                  </a:moveTo>
                  <a:cubicBezTo>
                    <a:pt x="4544" y="0"/>
                    <a:pt x="4501" y="1"/>
                    <a:pt x="4457" y="3"/>
                  </a:cubicBezTo>
                  <a:cubicBezTo>
                    <a:pt x="3102" y="61"/>
                    <a:pt x="601" y="1703"/>
                    <a:pt x="0" y="4426"/>
                  </a:cubicBezTo>
                  <a:lnTo>
                    <a:pt x="160" y="5580"/>
                  </a:lnTo>
                  <a:cubicBezTo>
                    <a:pt x="379" y="4997"/>
                    <a:pt x="1188" y="4072"/>
                    <a:pt x="2433" y="3352"/>
                  </a:cubicBezTo>
                  <a:cubicBezTo>
                    <a:pt x="3812" y="2556"/>
                    <a:pt x="5495" y="2273"/>
                    <a:pt x="5935" y="1604"/>
                  </a:cubicBezTo>
                  <a:cubicBezTo>
                    <a:pt x="6440" y="825"/>
                    <a:pt x="5852" y="0"/>
                    <a:pt x="45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4630294" y="3530573"/>
              <a:ext cx="250735" cy="202675"/>
            </a:xfrm>
            <a:custGeom>
              <a:rect b="b" l="l" r="r" t="t"/>
              <a:pathLst>
                <a:path extrusionOk="0" h="4175" w="5165">
                  <a:moveTo>
                    <a:pt x="5082" y="1"/>
                  </a:moveTo>
                  <a:cubicBezTo>
                    <a:pt x="3853" y="62"/>
                    <a:pt x="1407" y="987"/>
                    <a:pt x="18" y="4065"/>
                  </a:cubicBezTo>
                  <a:cubicBezTo>
                    <a:pt x="0" y="4106"/>
                    <a:pt x="18" y="4151"/>
                    <a:pt x="55" y="4167"/>
                  </a:cubicBezTo>
                  <a:cubicBezTo>
                    <a:pt x="65" y="4175"/>
                    <a:pt x="76" y="4175"/>
                    <a:pt x="89" y="4175"/>
                  </a:cubicBezTo>
                  <a:cubicBezTo>
                    <a:pt x="117" y="4175"/>
                    <a:pt x="147" y="4158"/>
                    <a:pt x="158" y="4131"/>
                  </a:cubicBezTo>
                  <a:cubicBezTo>
                    <a:pt x="1522" y="1113"/>
                    <a:pt x="3980" y="212"/>
                    <a:pt x="5089" y="158"/>
                  </a:cubicBezTo>
                  <a:cubicBezTo>
                    <a:pt x="5134" y="154"/>
                    <a:pt x="5164" y="120"/>
                    <a:pt x="5164" y="76"/>
                  </a:cubicBezTo>
                  <a:cubicBezTo>
                    <a:pt x="5161" y="31"/>
                    <a:pt x="5126" y="1"/>
                    <a:pt x="50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366675" y="3174718"/>
              <a:ext cx="380787" cy="349621"/>
            </a:xfrm>
            <a:custGeom>
              <a:rect b="b" l="l" r="r" t="t"/>
              <a:pathLst>
                <a:path extrusionOk="0" h="7202" w="7844">
                  <a:moveTo>
                    <a:pt x="2311" y="0"/>
                  </a:moveTo>
                  <a:cubicBezTo>
                    <a:pt x="987" y="0"/>
                    <a:pt x="1" y="1228"/>
                    <a:pt x="1444" y="2079"/>
                  </a:cubicBezTo>
                  <a:cubicBezTo>
                    <a:pt x="2949" y="2970"/>
                    <a:pt x="5625" y="3877"/>
                    <a:pt x="6857" y="7201"/>
                  </a:cubicBezTo>
                  <a:lnTo>
                    <a:pt x="7844" y="6820"/>
                  </a:lnTo>
                  <a:cubicBezTo>
                    <a:pt x="7844" y="6820"/>
                    <a:pt x="7595" y="4615"/>
                    <a:pt x="6495" y="2901"/>
                  </a:cubicBezTo>
                  <a:cubicBezTo>
                    <a:pt x="5396" y="1188"/>
                    <a:pt x="3888" y="120"/>
                    <a:pt x="2482" y="7"/>
                  </a:cubicBezTo>
                  <a:cubicBezTo>
                    <a:pt x="2424" y="2"/>
                    <a:pt x="2367" y="0"/>
                    <a:pt x="23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453470" y="3206756"/>
              <a:ext cx="277386" cy="271269"/>
            </a:xfrm>
            <a:custGeom>
              <a:rect b="b" l="l" r="r" t="t"/>
              <a:pathLst>
                <a:path extrusionOk="0" h="5588" w="5714">
                  <a:moveTo>
                    <a:pt x="83" y="0"/>
                  </a:moveTo>
                  <a:cubicBezTo>
                    <a:pt x="48" y="0"/>
                    <a:pt x="16" y="25"/>
                    <a:pt x="7" y="60"/>
                  </a:cubicBezTo>
                  <a:cubicBezTo>
                    <a:pt x="1" y="101"/>
                    <a:pt x="24" y="139"/>
                    <a:pt x="65" y="149"/>
                  </a:cubicBezTo>
                  <a:cubicBezTo>
                    <a:pt x="1325" y="439"/>
                    <a:pt x="4099" y="1941"/>
                    <a:pt x="5561" y="5542"/>
                  </a:cubicBezTo>
                  <a:cubicBezTo>
                    <a:pt x="5572" y="5571"/>
                    <a:pt x="5599" y="5588"/>
                    <a:pt x="5628" y="5588"/>
                  </a:cubicBezTo>
                  <a:cubicBezTo>
                    <a:pt x="5633" y="5588"/>
                    <a:pt x="5638" y="5587"/>
                    <a:pt x="5643" y="5586"/>
                  </a:cubicBezTo>
                  <a:cubicBezTo>
                    <a:pt x="5649" y="5586"/>
                    <a:pt x="5653" y="5586"/>
                    <a:pt x="5659" y="5583"/>
                  </a:cubicBezTo>
                  <a:cubicBezTo>
                    <a:pt x="5697" y="5566"/>
                    <a:pt x="5714" y="5525"/>
                    <a:pt x="5700" y="5484"/>
                  </a:cubicBezTo>
                  <a:cubicBezTo>
                    <a:pt x="4216" y="1828"/>
                    <a:pt x="1387" y="300"/>
                    <a:pt x="100" y="2"/>
                  </a:cubicBezTo>
                  <a:cubicBezTo>
                    <a:pt x="94" y="1"/>
                    <a:pt x="88" y="0"/>
                    <a:pt x="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393811" y="3379567"/>
              <a:ext cx="390933" cy="387389"/>
            </a:xfrm>
            <a:custGeom>
              <a:rect b="b" l="l" r="r" t="t"/>
              <a:pathLst>
                <a:path extrusionOk="0" h="7980" w="8053">
                  <a:moveTo>
                    <a:pt x="5338" y="0"/>
                  </a:moveTo>
                  <a:cubicBezTo>
                    <a:pt x="4528" y="0"/>
                    <a:pt x="3789" y="610"/>
                    <a:pt x="2980" y="610"/>
                  </a:cubicBezTo>
                  <a:cubicBezTo>
                    <a:pt x="2942" y="610"/>
                    <a:pt x="2903" y="609"/>
                    <a:pt x="2865" y="606"/>
                  </a:cubicBezTo>
                  <a:cubicBezTo>
                    <a:pt x="2636" y="585"/>
                    <a:pt x="2414" y="517"/>
                    <a:pt x="2189" y="476"/>
                  </a:cubicBezTo>
                  <a:cubicBezTo>
                    <a:pt x="2050" y="451"/>
                    <a:pt x="1906" y="437"/>
                    <a:pt x="1763" y="437"/>
                  </a:cubicBezTo>
                  <a:cubicBezTo>
                    <a:pt x="1170" y="437"/>
                    <a:pt x="572" y="662"/>
                    <a:pt x="250" y="1149"/>
                  </a:cubicBezTo>
                  <a:cubicBezTo>
                    <a:pt x="80" y="1401"/>
                    <a:pt x="1" y="1736"/>
                    <a:pt x="124" y="2012"/>
                  </a:cubicBezTo>
                  <a:cubicBezTo>
                    <a:pt x="257" y="2319"/>
                    <a:pt x="592" y="2477"/>
                    <a:pt x="902" y="2603"/>
                  </a:cubicBezTo>
                  <a:cubicBezTo>
                    <a:pt x="1209" y="2726"/>
                    <a:pt x="1547" y="2863"/>
                    <a:pt x="1715" y="3149"/>
                  </a:cubicBezTo>
                  <a:cubicBezTo>
                    <a:pt x="2052" y="3732"/>
                    <a:pt x="1499" y="4555"/>
                    <a:pt x="1861" y="5122"/>
                  </a:cubicBezTo>
                  <a:cubicBezTo>
                    <a:pt x="2014" y="5361"/>
                    <a:pt x="2298" y="5487"/>
                    <a:pt x="2575" y="5535"/>
                  </a:cubicBezTo>
                  <a:cubicBezTo>
                    <a:pt x="2806" y="5579"/>
                    <a:pt x="3042" y="5579"/>
                    <a:pt x="3277" y="5599"/>
                  </a:cubicBezTo>
                  <a:cubicBezTo>
                    <a:pt x="3390" y="5596"/>
                    <a:pt x="3499" y="5586"/>
                    <a:pt x="3608" y="5572"/>
                  </a:cubicBezTo>
                  <a:cubicBezTo>
                    <a:pt x="3732" y="5554"/>
                    <a:pt x="3861" y="5541"/>
                    <a:pt x="3989" y="5541"/>
                  </a:cubicBezTo>
                  <a:cubicBezTo>
                    <a:pt x="4192" y="5541"/>
                    <a:pt x="4394" y="5574"/>
                    <a:pt x="4574" y="5675"/>
                  </a:cubicBezTo>
                  <a:cubicBezTo>
                    <a:pt x="5038" y="5934"/>
                    <a:pt x="5182" y="6521"/>
                    <a:pt x="5462" y="6971"/>
                  </a:cubicBezTo>
                  <a:cubicBezTo>
                    <a:pt x="5799" y="7514"/>
                    <a:pt x="6397" y="7866"/>
                    <a:pt x="7025" y="7951"/>
                  </a:cubicBezTo>
                  <a:cubicBezTo>
                    <a:pt x="7124" y="7964"/>
                    <a:pt x="7263" y="7979"/>
                    <a:pt x="7405" y="7979"/>
                  </a:cubicBezTo>
                  <a:cubicBezTo>
                    <a:pt x="7561" y="7979"/>
                    <a:pt x="7719" y="7961"/>
                    <a:pt x="7830" y="7900"/>
                  </a:cubicBezTo>
                  <a:cubicBezTo>
                    <a:pt x="7847" y="7889"/>
                    <a:pt x="7861" y="7880"/>
                    <a:pt x="7875" y="7869"/>
                  </a:cubicBezTo>
                  <a:cubicBezTo>
                    <a:pt x="7878" y="7869"/>
                    <a:pt x="7878" y="7869"/>
                    <a:pt x="7878" y="7866"/>
                  </a:cubicBezTo>
                  <a:cubicBezTo>
                    <a:pt x="7909" y="7835"/>
                    <a:pt x="7946" y="7790"/>
                    <a:pt x="7960" y="7770"/>
                  </a:cubicBezTo>
                  <a:cubicBezTo>
                    <a:pt x="7964" y="7767"/>
                    <a:pt x="7967" y="7760"/>
                    <a:pt x="7970" y="7757"/>
                  </a:cubicBezTo>
                  <a:cubicBezTo>
                    <a:pt x="8052" y="7453"/>
                    <a:pt x="7916" y="7138"/>
                    <a:pt x="7912" y="6825"/>
                  </a:cubicBezTo>
                  <a:lnTo>
                    <a:pt x="7912" y="6770"/>
                  </a:lnTo>
                  <a:cubicBezTo>
                    <a:pt x="7926" y="6405"/>
                    <a:pt x="7937" y="6046"/>
                    <a:pt x="7943" y="5681"/>
                  </a:cubicBezTo>
                  <a:cubicBezTo>
                    <a:pt x="7960" y="5016"/>
                    <a:pt x="7967" y="4347"/>
                    <a:pt x="7964" y="3682"/>
                  </a:cubicBezTo>
                  <a:cubicBezTo>
                    <a:pt x="7960" y="3248"/>
                    <a:pt x="8011" y="2773"/>
                    <a:pt x="7827" y="2364"/>
                  </a:cubicBezTo>
                  <a:cubicBezTo>
                    <a:pt x="7625" y="1916"/>
                    <a:pt x="7121" y="1907"/>
                    <a:pt x="6929" y="1466"/>
                  </a:cubicBezTo>
                  <a:cubicBezTo>
                    <a:pt x="6854" y="1289"/>
                    <a:pt x="6814" y="1101"/>
                    <a:pt x="6738" y="924"/>
                  </a:cubicBezTo>
                  <a:cubicBezTo>
                    <a:pt x="6516" y="405"/>
                    <a:pt x="5984" y="29"/>
                    <a:pt x="5418" y="2"/>
                  </a:cubicBezTo>
                  <a:cubicBezTo>
                    <a:pt x="5391" y="1"/>
                    <a:pt x="5365" y="0"/>
                    <a:pt x="53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436092" y="3433838"/>
              <a:ext cx="351466" cy="254910"/>
            </a:xfrm>
            <a:custGeom>
              <a:rect b="b" l="l" r="r" t="t"/>
              <a:pathLst>
                <a:path extrusionOk="0" h="5251" w="7240">
                  <a:moveTo>
                    <a:pt x="267" y="1"/>
                  </a:moveTo>
                  <a:cubicBezTo>
                    <a:pt x="193" y="1"/>
                    <a:pt x="128" y="3"/>
                    <a:pt x="72" y="7"/>
                  </a:cubicBezTo>
                  <a:cubicBezTo>
                    <a:pt x="31" y="10"/>
                    <a:pt x="1" y="48"/>
                    <a:pt x="1" y="89"/>
                  </a:cubicBezTo>
                  <a:cubicBezTo>
                    <a:pt x="4" y="128"/>
                    <a:pt x="38" y="157"/>
                    <a:pt x="76" y="157"/>
                  </a:cubicBezTo>
                  <a:cubicBezTo>
                    <a:pt x="79" y="157"/>
                    <a:pt x="81" y="157"/>
                    <a:pt x="83" y="157"/>
                  </a:cubicBezTo>
                  <a:cubicBezTo>
                    <a:pt x="137" y="153"/>
                    <a:pt x="200" y="151"/>
                    <a:pt x="270" y="151"/>
                  </a:cubicBezTo>
                  <a:cubicBezTo>
                    <a:pt x="1638" y="151"/>
                    <a:pt x="5950" y="944"/>
                    <a:pt x="7086" y="5195"/>
                  </a:cubicBezTo>
                  <a:cubicBezTo>
                    <a:pt x="7095" y="5228"/>
                    <a:pt x="7125" y="5251"/>
                    <a:pt x="7159" y="5251"/>
                  </a:cubicBezTo>
                  <a:cubicBezTo>
                    <a:pt x="7163" y="5251"/>
                    <a:pt x="7167" y="5250"/>
                    <a:pt x="7171" y="5250"/>
                  </a:cubicBezTo>
                  <a:lnTo>
                    <a:pt x="7178" y="5250"/>
                  </a:lnTo>
                  <a:cubicBezTo>
                    <a:pt x="7215" y="5236"/>
                    <a:pt x="7239" y="5195"/>
                    <a:pt x="7229" y="5157"/>
                  </a:cubicBezTo>
                  <a:cubicBezTo>
                    <a:pt x="6071" y="815"/>
                    <a:pt x="1669" y="1"/>
                    <a:pt x="2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519780" y="3520729"/>
              <a:ext cx="170199" cy="55681"/>
            </a:xfrm>
            <a:custGeom>
              <a:rect b="b" l="l" r="r" t="t"/>
              <a:pathLst>
                <a:path extrusionOk="0" h="1147" w="3506">
                  <a:moveTo>
                    <a:pt x="2775" y="1"/>
                  </a:moveTo>
                  <a:cubicBezTo>
                    <a:pt x="1057" y="1"/>
                    <a:pt x="43" y="1007"/>
                    <a:pt x="30" y="1015"/>
                  </a:cubicBezTo>
                  <a:cubicBezTo>
                    <a:pt x="0" y="1046"/>
                    <a:pt x="0" y="1094"/>
                    <a:pt x="30" y="1125"/>
                  </a:cubicBezTo>
                  <a:cubicBezTo>
                    <a:pt x="45" y="1139"/>
                    <a:pt x="66" y="1146"/>
                    <a:pt x="87" y="1146"/>
                  </a:cubicBezTo>
                  <a:cubicBezTo>
                    <a:pt x="91" y="1146"/>
                    <a:pt x="95" y="1146"/>
                    <a:pt x="99" y="1146"/>
                  </a:cubicBezTo>
                  <a:cubicBezTo>
                    <a:pt x="112" y="1142"/>
                    <a:pt x="126" y="1135"/>
                    <a:pt x="136" y="1122"/>
                  </a:cubicBezTo>
                  <a:cubicBezTo>
                    <a:pt x="148" y="1112"/>
                    <a:pt x="1122" y="152"/>
                    <a:pt x="2769" y="152"/>
                  </a:cubicBezTo>
                  <a:cubicBezTo>
                    <a:pt x="2974" y="152"/>
                    <a:pt x="3188" y="167"/>
                    <a:pt x="3413" y="200"/>
                  </a:cubicBezTo>
                  <a:cubicBezTo>
                    <a:pt x="3417" y="201"/>
                    <a:pt x="3421" y="201"/>
                    <a:pt x="3425" y="201"/>
                  </a:cubicBezTo>
                  <a:cubicBezTo>
                    <a:pt x="3461" y="201"/>
                    <a:pt x="3492" y="175"/>
                    <a:pt x="3499" y="135"/>
                  </a:cubicBezTo>
                  <a:cubicBezTo>
                    <a:pt x="3505" y="94"/>
                    <a:pt x="3478" y="57"/>
                    <a:pt x="3437" y="50"/>
                  </a:cubicBezTo>
                  <a:cubicBezTo>
                    <a:pt x="3206" y="16"/>
                    <a:pt x="2985" y="1"/>
                    <a:pt x="27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2397183" y="2005523"/>
              <a:ext cx="2384725" cy="1372707"/>
            </a:xfrm>
            <a:custGeom>
              <a:rect b="b" l="l" r="r" t="t"/>
              <a:pathLst>
                <a:path extrusionOk="0" h="28277" w="49124">
                  <a:moveTo>
                    <a:pt x="18221" y="1"/>
                  </a:moveTo>
                  <a:cubicBezTo>
                    <a:pt x="17971" y="1"/>
                    <a:pt x="17721" y="56"/>
                    <a:pt x="17530" y="165"/>
                  </a:cubicBezTo>
                  <a:lnTo>
                    <a:pt x="383" y="10089"/>
                  </a:lnTo>
                  <a:cubicBezTo>
                    <a:pt x="1" y="10308"/>
                    <a:pt x="1" y="10666"/>
                    <a:pt x="383" y="10885"/>
                  </a:cubicBezTo>
                  <a:lnTo>
                    <a:pt x="30216" y="28110"/>
                  </a:lnTo>
                  <a:cubicBezTo>
                    <a:pt x="30405" y="28221"/>
                    <a:pt x="30655" y="28276"/>
                    <a:pt x="30904" y="28276"/>
                  </a:cubicBezTo>
                  <a:cubicBezTo>
                    <a:pt x="31154" y="28276"/>
                    <a:pt x="31404" y="28221"/>
                    <a:pt x="31595" y="28110"/>
                  </a:cubicBezTo>
                  <a:lnTo>
                    <a:pt x="48742" y="18189"/>
                  </a:lnTo>
                  <a:cubicBezTo>
                    <a:pt x="49124" y="17967"/>
                    <a:pt x="49124" y="17612"/>
                    <a:pt x="48742" y="17390"/>
                  </a:cubicBezTo>
                  <a:lnTo>
                    <a:pt x="18909" y="165"/>
                  </a:lnTo>
                  <a:cubicBezTo>
                    <a:pt x="18719" y="56"/>
                    <a:pt x="18470" y="1"/>
                    <a:pt x="182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4199781" y="3044527"/>
              <a:ext cx="144518" cy="75973"/>
            </a:xfrm>
            <a:custGeom>
              <a:rect b="b" l="l" r="r" t="t"/>
              <a:pathLst>
                <a:path extrusionOk="0" h="1565" w="2977">
                  <a:moveTo>
                    <a:pt x="1488" y="0"/>
                  </a:moveTo>
                  <a:cubicBezTo>
                    <a:pt x="1141" y="0"/>
                    <a:pt x="794" y="76"/>
                    <a:pt x="530" y="228"/>
                  </a:cubicBezTo>
                  <a:cubicBezTo>
                    <a:pt x="0" y="536"/>
                    <a:pt x="0" y="1030"/>
                    <a:pt x="530" y="1334"/>
                  </a:cubicBezTo>
                  <a:cubicBezTo>
                    <a:pt x="794" y="1488"/>
                    <a:pt x="1141" y="1565"/>
                    <a:pt x="1488" y="1565"/>
                  </a:cubicBezTo>
                  <a:cubicBezTo>
                    <a:pt x="1835" y="1565"/>
                    <a:pt x="2182" y="1488"/>
                    <a:pt x="2447" y="1334"/>
                  </a:cubicBezTo>
                  <a:cubicBezTo>
                    <a:pt x="2976" y="1030"/>
                    <a:pt x="2976" y="536"/>
                    <a:pt x="2447" y="228"/>
                  </a:cubicBezTo>
                  <a:cubicBezTo>
                    <a:pt x="2182" y="76"/>
                    <a:pt x="1835" y="0"/>
                    <a:pt x="14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3897406" y="2853270"/>
              <a:ext cx="899345" cy="633658"/>
            </a:xfrm>
            <a:custGeom>
              <a:rect b="b" l="l" r="r" t="t"/>
              <a:pathLst>
                <a:path extrusionOk="0" h="13053" w="18526">
                  <a:moveTo>
                    <a:pt x="17946" y="1"/>
                  </a:moveTo>
                  <a:cubicBezTo>
                    <a:pt x="18212" y="223"/>
                    <a:pt x="18178" y="527"/>
                    <a:pt x="17837" y="725"/>
                  </a:cubicBezTo>
                  <a:lnTo>
                    <a:pt x="690" y="10646"/>
                  </a:lnTo>
                  <a:cubicBezTo>
                    <a:pt x="499" y="10756"/>
                    <a:pt x="250" y="10813"/>
                    <a:pt x="1" y="10813"/>
                  </a:cubicBezTo>
                  <a:lnTo>
                    <a:pt x="1" y="13053"/>
                  </a:lnTo>
                  <a:cubicBezTo>
                    <a:pt x="250" y="13053"/>
                    <a:pt x="499" y="12998"/>
                    <a:pt x="690" y="12889"/>
                  </a:cubicBezTo>
                  <a:lnTo>
                    <a:pt x="17837" y="2963"/>
                  </a:lnTo>
                  <a:cubicBezTo>
                    <a:pt x="18219" y="2745"/>
                    <a:pt x="18526" y="2209"/>
                    <a:pt x="18526" y="1769"/>
                  </a:cubicBezTo>
                  <a:lnTo>
                    <a:pt x="18526" y="1120"/>
                  </a:lnTo>
                  <a:cubicBezTo>
                    <a:pt x="18526" y="725"/>
                    <a:pt x="18274" y="251"/>
                    <a:pt x="179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2382280" y="2498909"/>
              <a:ext cx="1515235" cy="988036"/>
            </a:xfrm>
            <a:custGeom>
              <a:rect b="b" l="l" r="r" t="t"/>
              <a:pathLst>
                <a:path extrusionOk="0" h="20353" w="31213">
                  <a:moveTo>
                    <a:pt x="584" y="1"/>
                  </a:moveTo>
                  <a:cubicBezTo>
                    <a:pt x="253" y="250"/>
                    <a:pt x="0" y="721"/>
                    <a:pt x="0" y="1120"/>
                  </a:cubicBezTo>
                  <a:lnTo>
                    <a:pt x="0" y="1768"/>
                  </a:lnTo>
                  <a:cubicBezTo>
                    <a:pt x="0" y="2209"/>
                    <a:pt x="308" y="2742"/>
                    <a:pt x="690" y="2963"/>
                  </a:cubicBezTo>
                  <a:lnTo>
                    <a:pt x="30523" y="20189"/>
                  </a:lnTo>
                  <a:cubicBezTo>
                    <a:pt x="30711" y="20298"/>
                    <a:pt x="30963" y="20353"/>
                    <a:pt x="31213" y="20353"/>
                  </a:cubicBezTo>
                  <a:lnTo>
                    <a:pt x="31213" y="18113"/>
                  </a:lnTo>
                  <a:cubicBezTo>
                    <a:pt x="30963" y="18113"/>
                    <a:pt x="30711" y="18056"/>
                    <a:pt x="30523" y="17946"/>
                  </a:cubicBezTo>
                  <a:lnTo>
                    <a:pt x="690" y="721"/>
                  </a:lnTo>
                  <a:cubicBezTo>
                    <a:pt x="348" y="527"/>
                    <a:pt x="315" y="219"/>
                    <a:pt x="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2579753" y="2115521"/>
              <a:ext cx="2008452" cy="1158575"/>
            </a:xfrm>
            <a:custGeom>
              <a:rect b="b" l="l" r="r" t="t"/>
              <a:pathLst>
                <a:path extrusionOk="0" h="23866" w="41373">
                  <a:moveTo>
                    <a:pt x="16822" y="0"/>
                  </a:moveTo>
                  <a:cubicBezTo>
                    <a:pt x="16672" y="0"/>
                    <a:pt x="16521" y="34"/>
                    <a:pt x="16407" y="100"/>
                  </a:cubicBezTo>
                  <a:lnTo>
                    <a:pt x="229" y="9458"/>
                  </a:lnTo>
                  <a:cubicBezTo>
                    <a:pt x="1" y="9592"/>
                    <a:pt x="1" y="9806"/>
                    <a:pt x="229" y="9936"/>
                  </a:cubicBezTo>
                  <a:lnTo>
                    <a:pt x="24141" y="23766"/>
                  </a:lnTo>
                  <a:cubicBezTo>
                    <a:pt x="24255" y="23832"/>
                    <a:pt x="24405" y="23865"/>
                    <a:pt x="24556" y="23865"/>
                  </a:cubicBezTo>
                  <a:cubicBezTo>
                    <a:pt x="24706" y="23865"/>
                    <a:pt x="24856" y="23832"/>
                    <a:pt x="24970" y="23766"/>
                  </a:cubicBezTo>
                  <a:lnTo>
                    <a:pt x="41144" y="14404"/>
                  </a:lnTo>
                  <a:cubicBezTo>
                    <a:pt x="41373" y="14271"/>
                    <a:pt x="41373" y="14059"/>
                    <a:pt x="41144" y="13926"/>
                  </a:cubicBezTo>
                  <a:lnTo>
                    <a:pt x="17237" y="100"/>
                  </a:lnTo>
                  <a:cubicBezTo>
                    <a:pt x="17122" y="34"/>
                    <a:pt x="16972" y="0"/>
                    <a:pt x="168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2698247" y="2179160"/>
              <a:ext cx="1113574" cy="639046"/>
            </a:xfrm>
            <a:custGeom>
              <a:rect b="b" l="l" r="r" t="t"/>
              <a:pathLst>
                <a:path extrusionOk="0" h="13164" w="22939">
                  <a:moveTo>
                    <a:pt x="14396" y="0"/>
                  </a:moveTo>
                  <a:cubicBezTo>
                    <a:pt x="14209" y="0"/>
                    <a:pt x="14021" y="41"/>
                    <a:pt x="13878" y="123"/>
                  </a:cubicBezTo>
                  <a:lnTo>
                    <a:pt x="287" y="7970"/>
                  </a:lnTo>
                  <a:cubicBezTo>
                    <a:pt x="0" y="8138"/>
                    <a:pt x="0" y="8407"/>
                    <a:pt x="287" y="8571"/>
                  </a:cubicBezTo>
                  <a:lnTo>
                    <a:pt x="8021" y="13038"/>
                  </a:lnTo>
                  <a:cubicBezTo>
                    <a:pt x="8164" y="13122"/>
                    <a:pt x="8353" y="13164"/>
                    <a:pt x="8541" y="13164"/>
                  </a:cubicBezTo>
                  <a:cubicBezTo>
                    <a:pt x="8730" y="13164"/>
                    <a:pt x="8919" y="13122"/>
                    <a:pt x="9062" y="13038"/>
                  </a:cubicBezTo>
                  <a:lnTo>
                    <a:pt x="22649" y="5195"/>
                  </a:lnTo>
                  <a:cubicBezTo>
                    <a:pt x="22939" y="5028"/>
                    <a:pt x="22939" y="4759"/>
                    <a:pt x="22649" y="4595"/>
                  </a:cubicBezTo>
                  <a:lnTo>
                    <a:pt x="14915" y="123"/>
                  </a:lnTo>
                  <a:cubicBezTo>
                    <a:pt x="14772" y="41"/>
                    <a:pt x="14584" y="0"/>
                    <a:pt x="14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2922613" y="2471337"/>
              <a:ext cx="395496" cy="222288"/>
            </a:xfrm>
            <a:custGeom>
              <a:rect b="b" l="l" r="r" t="t"/>
              <a:pathLst>
                <a:path extrusionOk="0" h="4579" w="8147">
                  <a:moveTo>
                    <a:pt x="5617" y="1"/>
                  </a:moveTo>
                  <a:cubicBezTo>
                    <a:pt x="5536" y="1"/>
                    <a:pt x="5453" y="15"/>
                    <a:pt x="5379" y="46"/>
                  </a:cubicBezTo>
                  <a:lnTo>
                    <a:pt x="3699" y="770"/>
                  </a:lnTo>
                  <a:cubicBezTo>
                    <a:pt x="3630" y="801"/>
                    <a:pt x="3548" y="817"/>
                    <a:pt x="3464" y="817"/>
                  </a:cubicBezTo>
                  <a:cubicBezTo>
                    <a:pt x="3419" y="817"/>
                    <a:pt x="3374" y="812"/>
                    <a:pt x="3331" y="804"/>
                  </a:cubicBezTo>
                  <a:lnTo>
                    <a:pt x="1348" y="415"/>
                  </a:lnTo>
                  <a:cubicBezTo>
                    <a:pt x="1303" y="406"/>
                    <a:pt x="1259" y="402"/>
                    <a:pt x="1217" y="402"/>
                  </a:cubicBezTo>
                  <a:cubicBezTo>
                    <a:pt x="954" y="402"/>
                    <a:pt x="745" y="553"/>
                    <a:pt x="836" y="709"/>
                  </a:cubicBezTo>
                  <a:lnTo>
                    <a:pt x="1512" y="1856"/>
                  </a:lnTo>
                  <a:cubicBezTo>
                    <a:pt x="1553" y="1927"/>
                    <a:pt x="1532" y="2009"/>
                    <a:pt x="1450" y="2070"/>
                  </a:cubicBezTo>
                  <a:lnTo>
                    <a:pt x="198" y="3040"/>
                  </a:lnTo>
                  <a:cubicBezTo>
                    <a:pt x="1" y="3192"/>
                    <a:pt x="188" y="3409"/>
                    <a:pt x="518" y="3409"/>
                  </a:cubicBezTo>
                  <a:cubicBezTo>
                    <a:pt x="520" y="3409"/>
                    <a:pt x="523" y="3409"/>
                    <a:pt x="525" y="3409"/>
                  </a:cubicBezTo>
                  <a:lnTo>
                    <a:pt x="2621" y="3395"/>
                  </a:lnTo>
                  <a:cubicBezTo>
                    <a:pt x="2753" y="3395"/>
                    <a:pt x="2876" y="3429"/>
                    <a:pt x="2955" y="3494"/>
                  </a:cubicBezTo>
                  <a:lnTo>
                    <a:pt x="4163" y="4480"/>
                  </a:lnTo>
                  <a:cubicBezTo>
                    <a:pt x="4245" y="4547"/>
                    <a:pt x="4368" y="4579"/>
                    <a:pt x="4491" y="4579"/>
                  </a:cubicBezTo>
                  <a:cubicBezTo>
                    <a:pt x="4656" y="4579"/>
                    <a:pt x="4820" y="4521"/>
                    <a:pt x="4877" y="4415"/>
                  </a:cubicBezTo>
                  <a:lnTo>
                    <a:pt x="5497" y="3258"/>
                  </a:lnTo>
                  <a:cubicBezTo>
                    <a:pt x="5535" y="3187"/>
                    <a:pt x="5634" y="3128"/>
                    <a:pt x="5760" y="3108"/>
                  </a:cubicBezTo>
                  <a:lnTo>
                    <a:pt x="7764" y="2746"/>
                  </a:lnTo>
                  <a:cubicBezTo>
                    <a:pt x="8082" y="2692"/>
                    <a:pt x="8146" y="2449"/>
                    <a:pt x="7877" y="2336"/>
                  </a:cubicBezTo>
                  <a:lnTo>
                    <a:pt x="6163" y="1637"/>
                  </a:lnTo>
                  <a:cubicBezTo>
                    <a:pt x="6058" y="1593"/>
                    <a:pt x="5993" y="1521"/>
                    <a:pt x="5996" y="1446"/>
                  </a:cubicBezTo>
                  <a:lnTo>
                    <a:pt x="6023" y="238"/>
                  </a:lnTo>
                  <a:cubicBezTo>
                    <a:pt x="6026" y="97"/>
                    <a:pt x="5829" y="1"/>
                    <a:pt x="56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3192415" y="2245178"/>
              <a:ext cx="249958" cy="141557"/>
            </a:xfrm>
            <a:custGeom>
              <a:rect b="b" l="l" r="r" t="t"/>
              <a:pathLst>
                <a:path extrusionOk="0" h="2916" w="5149">
                  <a:moveTo>
                    <a:pt x="4796" y="1"/>
                  </a:moveTo>
                  <a:cubicBezTo>
                    <a:pt x="4682" y="1"/>
                    <a:pt x="4556" y="32"/>
                    <a:pt x="4455" y="91"/>
                  </a:cubicBezTo>
                  <a:lnTo>
                    <a:pt x="202" y="2545"/>
                  </a:lnTo>
                  <a:cubicBezTo>
                    <a:pt x="32" y="2644"/>
                    <a:pt x="1" y="2788"/>
                    <a:pt x="134" y="2866"/>
                  </a:cubicBezTo>
                  <a:cubicBezTo>
                    <a:pt x="192" y="2899"/>
                    <a:pt x="271" y="2915"/>
                    <a:pt x="355" y="2915"/>
                  </a:cubicBezTo>
                  <a:cubicBezTo>
                    <a:pt x="469" y="2915"/>
                    <a:pt x="594" y="2886"/>
                    <a:pt x="694" y="2829"/>
                  </a:cubicBezTo>
                  <a:lnTo>
                    <a:pt x="4947" y="374"/>
                  </a:lnTo>
                  <a:cubicBezTo>
                    <a:pt x="5117" y="272"/>
                    <a:pt x="5148" y="129"/>
                    <a:pt x="5011" y="50"/>
                  </a:cubicBezTo>
                  <a:cubicBezTo>
                    <a:pt x="4956" y="17"/>
                    <a:pt x="4879" y="1"/>
                    <a:pt x="47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3244502" y="2275323"/>
              <a:ext cx="249861" cy="141557"/>
            </a:xfrm>
            <a:custGeom>
              <a:rect b="b" l="l" r="r" t="t"/>
              <a:pathLst>
                <a:path extrusionOk="0" h="2916" w="5147">
                  <a:moveTo>
                    <a:pt x="4793" y="1"/>
                  </a:moveTo>
                  <a:cubicBezTo>
                    <a:pt x="4679" y="1"/>
                    <a:pt x="4554" y="31"/>
                    <a:pt x="4454" y="88"/>
                  </a:cubicBezTo>
                  <a:lnTo>
                    <a:pt x="202" y="2542"/>
                  </a:lnTo>
                  <a:cubicBezTo>
                    <a:pt x="30" y="2644"/>
                    <a:pt x="0" y="2787"/>
                    <a:pt x="133" y="2866"/>
                  </a:cubicBezTo>
                  <a:cubicBezTo>
                    <a:pt x="190" y="2899"/>
                    <a:pt x="267" y="2915"/>
                    <a:pt x="351" y="2915"/>
                  </a:cubicBezTo>
                  <a:cubicBezTo>
                    <a:pt x="466" y="2915"/>
                    <a:pt x="592" y="2885"/>
                    <a:pt x="693" y="2825"/>
                  </a:cubicBezTo>
                  <a:lnTo>
                    <a:pt x="4945" y="371"/>
                  </a:lnTo>
                  <a:cubicBezTo>
                    <a:pt x="5116" y="272"/>
                    <a:pt x="5147" y="129"/>
                    <a:pt x="5010" y="50"/>
                  </a:cubicBezTo>
                  <a:cubicBezTo>
                    <a:pt x="4954" y="17"/>
                    <a:pt x="4876" y="1"/>
                    <a:pt x="47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3296492" y="2305322"/>
              <a:ext cx="249861" cy="141557"/>
            </a:xfrm>
            <a:custGeom>
              <a:rect b="b" l="l" r="r" t="t"/>
              <a:pathLst>
                <a:path extrusionOk="0" h="2916" w="5147">
                  <a:moveTo>
                    <a:pt x="4792" y="1"/>
                  </a:moveTo>
                  <a:cubicBezTo>
                    <a:pt x="4678" y="1"/>
                    <a:pt x="4553" y="31"/>
                    <a:pt x="4455" y="87"/>
                  </a:cubicBezTo>
                  <a:lnTo>
                    <a:pt x="202" y="2545"/>
                  </a:lnTo>
                  <a:cubicBezTo>
                    <a:pt x="28" y="2644"/>
                    <a:pt x="0" y="2787"/>
                    <a:pt x="134" y="2866"/>
                  </a:cubicBezTo>
                  <a:cubicBezTo>
                    <a:pt x="192" y="2899"/>
                    <a:pt x="269" y="2915"/>
                    <a:pt x="353" y="2915"/>
                  </a:cubicBezTo>
                  <a:cubicBezTo>
                    <a:pt x="467" y="2915"/>
                    <a:pt x="593" y="2885"/>
                    <a:pt x="693" y="2828"/>
                  </a:cubicBezTo>
                  <a:lnTo>
                    <a:pt x="4946" y="374"/>
                  </a:lnTo>
                  <a:cubicBezTo>
                    <a:pt x="5117" y="272"/>
                    <a:pt x="5147" y="128"/>
                    <a:pt x="5011" y="50"/>
                  </a:cubicBezTo>
                  <a:cubicBezTo>
                    <a:pt x="4954" y="17"/>
                    <a:pt x="4876" y="1"/>
                    <a:pt x="47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3348481" y="2335467"/>
              <a:ext cx="249958" cy="141460"/>
            </a:xfrm>
            <a:custGeom>
              <a:rect b="b" l="l" r="r" t="t"/>
              <a:pathLst>
                <a:path extrusionOk="0" h="2914" w="5149">
                  <a:moveTo>
                    <a:pt x="4792" y="1"/>
                  </a:moveTo>
                  <a:cubicBezTo>
                    <a:pt x="4678" y="1"/>
                    <a:pt x="4553" y="31"/>
                    <a:pt x="4455" y="88"/>
                  </a:cubicBezTo>
                  <a:lnTo>
                    <a:pt x="202" y="2542"/>
                  </a:lnTo>
                  <a:cubicBezTo>
                    <a:pt x="29" y="2640"/>
                    <a:pt x="1" y="2788"/>
                    <a:pt x="134" y="2866"/>
                  </a:cubicBezTo>
                  <a:cubicBezTo>
                    <a:pt x="191" y="2898"/>
                    <a:pt x="267" y="2914"/>
                    <a:pt x="349" y="2914"/>
                  </a:cubicBezTo>
                  <a:cubicBezTo>
                    <a:pt x="465" y="2914"/>
                    <a:pt x="592" y="2883"/>
                    <a:pt x="694" y="2825"/>
                  </a:cubicBezTo>
                  <a:lnTo>
                    <a:pt x="4947" y="371"/>
                  </a:lnTo>
                  <a:cubicBezTo>
                    <a:pt x="5117" y="272"/>
                    <a:pt x="5148" y="129"/>
                    <a:pt x="5011" y="50"/>
                  </a:cubicBezTo>
                  <a:cubicBezTo>
                    <a:pt x="4954" y="17"/>
                    <a:pt x="4876" y="1"/>
                    <a:pt x="47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3400568" y="2365466"/>
              <a:ext cx="249861" cy="141557"/>
            </a:xfrm>
            <a:custGeom>
              <a:rect b="b" l="l" r="r" t="t"/>
              <a:pathLst>
                <a:path extrusionOk="0" h="2916" w="5147">
                  <a:moveTo>
                    <a:pt x="4791" y="1"/>
                  </a:moveTo>
                  <a:cubicBezTo>
                    <a:pt x="4677" y="1"/>
                    <a:pt x="4552" y="30"/>
                    <a:pt x="4454" y="88"/>
                  </a:cubicBezTo>
                  <a:lnTo>
                    <a:pt x="202" y="2545"/>
                  </a:lnTo>
                  <a:cubicBezTo>
                    <a:pt x="27" y="2644"/>
                    <a:pt x="0" y="2787"/>
                    <a:pt x="133" y="2866"/>
                  </a:cubicBezTo>
                  <a:cubicBezTo>
                    <a:pt x="191" y="2899"/>
                    <a:pt x="269" y="2915"/>
                    <a:pt x="353" y="2915"/>
                  </a:cubicBezTo>
                  <a:cubicBezTo>
                    <a:pt x="467" y="2915"/>
                    <a:pt x="591" y="2885"/>
                    <a:pt x="689" y="2828"/>
                  </a:cubicBezTo>
                  <a:lnTo>
                    <a:pt x="4942" y="371"/>
                  </a:lnTo>
                  <a:cubicBezTo>
                    <a:pt x="5116" y="272"/>
                    <a:pt x="5147" y="129"/>
                    <a:pt x="5010" y="50"/>
                  </a:cubicBezTo>
                  <a:cubicBezTo>
                    <a:pt x="4952" y="17"/>
                    <a:pt x="4874" y="1"/>
                    <a:pt x="47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3452558" y="2395611"/>
              <a:ext cx="249910" cy="141412"/>
            </a:xfrm>
            <a:custGeom>
              <a:rect b="b" l="l" r="r" t="t"/>
              <a:pathLst>
                <a:path extrusionOk="0" h="2913" w="5148">
                  <a:moveTo>
                    <a:pt x="4791" y="1"/>
                  </a:moveTo>
                  <a:cubicBezTo>
                    <a:pt x="4677" y="1"/>
                    <a:pt x="4553" y="30"/>
                    <a:pt x="4455" y="88"/>
                  </a:cubicBezTo>
                  <a:lnTo>
                    <a:pt x="202" y="2542"/>
                  </a:lnTo>
                  <a:cubicBezTo>
                    <a:pt x="28" y="2641"/>
                    <a:pt x="1" y="2787"/>
                    <a:pt x="134" y="2863"/>
                  </a:cubicBezTo>
                  <a:cubicBezTo>
                    <a:pt x="192" y="2896"/>
                    <a:pt x="269" y="2912"/>
                    <a:pt x="353" y="2912"/>
                  </a:cubicBezTo>
                  <a:cubicBezTo>
                    <a:pt x="467" y="2912"/>
                    <a:pt x="591" y="2882"/>
                    <a:pt x="690" y="2825"/>
                  </a:cubicBezTo>
                  <a:lnTo>
                    <a:pt x="4942" y="371"/>
                  </a:lnTo>
                  <a:cubicBezTo>
                    <a:pt x="5117" y="272"/>
                    <a:pt x="5147" y="125"/>
                    <a:pt x="5011" y="50"/>
                  </a:cubicBezTo>
                  <a:cubicBezTo>
                    <a:pt x="4953" y="17"/>
                    <a:pt x="4875" y="1"/>
                    <a:pt x="47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3166930" y="2613130"/>
              <a:ext cx="459964" cy="263211"/>
            </a:xfrm>
            <a:custGeom>
              <a:rect b="b" l="l" r="r" t="t"/>
              <a:pathLst>
                <a:path extrusionOk="0" h="5422" w="9475">
                  <a:moveTo>
                    <a:pt x="8639" y="0"/>
                  </a:moveTo>
                  <a:cubicBezTo>
                    <a:pt x="8526" y="0"/>
                    <a:pt x="8414" y="25"/>
                    <a:pt x="8328" y="74"/>
                  </a:cubicBezTo>
                  <a:lnTo>
                    <a:pt x="174" y="4784"/>
                  </a:lnTo>
                  <a:cubicBezTo>
                    <a:pt x="1" y="4883"/>
                    <a:pt x="1" y="5044"/>
                    <a:pt x="174" y="5143"/>
                  </a:cubicBezTo>
                  <a:lnTo>
                    <a:pt x="526" y="5347"/>
                  </a:lnTo>
                  <a:cubicBezTo>
                    <a:pt x="611" y="5397"/>
                    <a:pt x="724" y="5422"/>
                    <a:pt x="837" y="5422"/>
                  </a:cubicBezTo>
                  <a:cubicBezTo>
                    <a:pt x="950" y="5422"/>
                    <a:pt x="1064" y="5397"/>
                    <a:pt x="1151" y="5347"/>
                  </a:cubicBezTo>
                  <a:lnTo>
                    <a:pt x="9304" y="638"/>
                  </a:lnTo>
                  <a:cubicBezTo>
                    <a:pt x="9475" y="538"/>
                    <a:pt x="9475" y="378"/>
                    <a:pt x="9304" y="279"/>
                  </a:cubicBezTo>
                  <a:lnTo>
                    <a:pt x="8950" y="74"/>
                  </a:lnTo>
                  <a:cubicBezTo>
                    <a:pt x="8864" y="25"/>
                    <a:pt x="8751" y="0"/>
                    <a:pt x="86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3687652" y="2449105"/>
              <a:ext cx="223404" cy="126508"/>
            </a:xfrm>
            <a:custGeom>
              <a:rect b="b" l="l" r="r" t="t"/>
              <a:pathLst>
                <a:path extrusionOk="0" h="2606" w="4602">
                  <a:moveTo>
                    <a:pt x="3765" y="0"/>
                  </a:moveTo>
                  <a:cubicBezTo>
                    <a:pt x="3652" y="0"/>
                    <a:pt x="3538" y="25"/>
                    <a:pt x="3451" y="74"/>
                  </a:cubicBezTo>
                  <a:lnTo>
                    <a:pt x="175" y="1969"/>
                  </a:lnTo>
                  <a:cubicBezTo>
                    <a:pt x="1" y="2068"/>
                    <a:pt x="1" y="2228"/>
                    <a:pt x="175" y="2327"/>
                  </a:cubicBezTo>
                  <a:lnTo>
                    <a:pt x="526" y="2531"/>
                  </a:lnTo>
                  <a:cubicBezTo>
                    <a:pt x="612" y="2581"/>
                    <a:pt x="724" y="2606"/>
                    <a:pt x="837" y="2606"/>
                  </a:cubicBezTo>
                  <a:cubicBezTo>
                    <a:pt x="950" y="2606"/>
                    <a:pt x="1064" y="2581"/>
                    <a:pt x="1151" y="2531"/>
                  </a:cubicBezTo>
                  <a:lnTo>
                    <a:pt x="4427" y="638"/>
                  </a:lnTo>
                  <a:cubicBezTo>
                    <a:pt x="4598" y="539"/>
                    <a:pt x="4601" y="378"/>
                    <a:pt x="4427" y="279"/>
                  </a:cubicBezTo>
                  <a:lnTo>
                    <a:pt x="4076" y="74"/>
                  </a:lnTo>
                  <a:cubicBezTo>
                    <a:pt x="3990" y="25"/>
                    <a:pt x="3878" y="0"/>
                    <a:pt x="37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3266686" y="2507210"/>
              <a:ext cx="1113574" cy="639095"/>
            </a:xfrm>
            <a:custGeom>
              <a:rect b="b" l="l" r="r" t="t"/>
              <a:pathLst>
                <a:path extrusionOk="0" h="13165" w="22939">
                  <a:moveTo>
                    <a:pt x="14397" y="1"/>
                  </a:moveTo>
                  <a:cubicBezTo>
                    <a:pt x="14209" y="1"/>
                    <a:pt x="14021" y="43"/>
                    <a:pt x="13878" y="126"/>
                  </a:cubicBezTo>
                  <a:lnTo>
                    <a:pt x="287" y="7969"/>
                  </a:lnTo>
                  <a:cubicBezTo>
                    <a:pt x="0" y="8137"/>
                    <a:pt x="0" y="8407"/>
                    <a:pt x="287" y="8571"/>
                  </a:cubicBezTo>
                  <a:lnTo>
                    <a:pt x="8024" y="13041"/>
                  </a:lnTo>
                  <a:cubicBezTo>
                    <a:pt x="8168" y="13123"/>
                    <a:pt x="8355" y="13164"/>
                    <a:pt x="8543" y="13164"/>
                  </a:cubicBezTo>
                  <a:cubicBezTo>
                    <a:pt x="8731" y="13164"/>
                    <a:pt x="8919" y="13123"/>
                    <a:pt x="9062" y="13041"/>
                  </a:cubicBezTo>
                  <a:lnTo>
                    <a:pt x="22652" y="5195"/>
                  </a:lnTo>
                  <a:cubicBezTo>
                    <a:pt x="22939" y="5028"/>
                    <a:pt x="22939" y="4762"/>
                    <a:pt x="22652" y="4595"/>
                  </a:cubicBezTo>
                  <a:lnTo>
                    <a:pt x="14919" y="126"/>
                  </a:lnTo>
                  <a:cubicBezTo>
                    <a:pt x="14773" y="43"/>
                    <a:pt x="14585" y="1"/>
                    <a:pt x="143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3491004" y="2799387"/>
              <a:ext cx="395690" cy="222288"/>
            </a:xfrm>
            <a:custGeom>
              <a:rect b="b" l="l" r="r" t="t"/>
              <a:pathLst>
                <a:path extrusionOk="0" h="4579" w="8151">
                  <a:moveTo>
                    <a:pt x="5620" y="1"/>
                  </a:moveTo>
                  <a:cubicBezTo>
                    <a:pt x="5539" y="1"/>
                    <a:pt x="5457" y="15"/>
                    <a:pt x="5383" y="46"/>
                  </a:cubicBezTo>
                  <a:lnTo>
                    <a:pt x="3704" y="773"/>
                  </a:lnTo>
                  <a:cubicBezTo>
                    <a:pt x="3635" y="802"/>
                    <a:pt x="3552" y="818"/>
                    <a:pt x="3467" y="818"/>
                  </a:cubicBezTo>
                  <a:cubicBezTo>
                    <a:pt x="3422" y="818"/>
                    <a:pt x="3376" y="813"/>
                    <a:pt x="3331" y="804"/>
                  </a:cubicBezTo>
                  <a:lnTo>
                    <a:pt x="1349" y="419"/>
                  </a:lnTo>
                  <a:cubicBezTo>
                    <a:pt x="1303" y="409"/>
                    <a:pt x="1257" y="405"/>
                    <a:pt x="1212" y="405"/>
                  </a:cubicBezTo>
                  <a:cubicBezTo>
                    <a:pt x="954" y="405"/>
                    <a:pt x="747" y="555"/>
                    <a:pt x="840" y="712"/>
                  </a:cubicBezTo>
                  <a:lnTo>
                    <a:pt x="1513" y="1855"/>
                  </a:lnTo>
                  <a:cubicBezTo>
                    <a:pt x="1554" y="1930"/>
                    <a:pt x="1533" y="2008"/>
                    <a:pt x="1455" y="2070"/>
                  </a:cubicBezTo>
                  <a:lnTo>
                    <a:pt x="202" y="3040"/>
                  </a:lnTo>
                  <a:cubicBezTo>
                    <a:pt x="1" y="3193"/>
                    <a:pt x="195" y="3412"/>
                    <a:pt x="526" y="3412"/>
                  </a:cubicBezTo>
                  <a:lnTo>
                    <a:pt x="2622" y="3394"/>
                  </a:lnTo>
                  <a:cubicBezTo>
                    <a:pt x="2754" y="3394"/>
                    <a:pt x="2881" y="3429"/>
                    <a:pt x="2956" y="3494"/>
                  </a:cubicBezTo>
                  <a:lnTo>
                    <a:pt x="4164" y="4480"/>
                  </a:lnTo>
                  <a:cubicBezTo>
                    <a:pt x="4247" y="4547"/>
                    <a:pt x="4371" y="4578"/>
                    <a:pt x="4493" y="4578"/>
                  </a:cubicBezTo>
                  <a:cubicBezTo>
                    <a:pt x="4658" y="4578"/>
                    <a:pt x="4821" y="4521"/>
                    <a:pt x="4878" y="4415"/>
                  </a:cubicBezTo>
                  <a:lnTo>
                    <a:pt x="5499" y="3261"/>
                  </a:lnTo>
                  <a:cubicBezTo>
                    <a:pt x="5539" y="3186"/>
                    <a:pt x="5639" y="3131"/>
                    <a:pt x="5765" y="3108"/>
                  </a:cubicBezTo>
                  <a:lnTo>
                    <a:pt x="7765" y="2749"/>
                  </a:lnTo>
                  <a:cubicBezTo>
                    <a:pt x="8082" y="2692"/>
                    <a:pt x="8151" y="2449"/>
                    <a:pt x="7877" y="2336"/>
                  </a:cubicBezTo>
                  <a:lnTo>
                    <a:pt x="6168" y="1640"/>
                  </a:lnTo>
                  <a:cubicBezTo>
                    <a:pt x="6059" y="1596"/>
                    <a:pt x="5993" y="1524"/>
                    <a:pt x="5997" y="1446"/>
                  </a:cubicBezTo>
                  <a:lnTo>
                    <a:pt x="6024" y="238"/>
                  </a:lnTo>
                  <a:cubicBezTo>
                    <a:pt x="6027" y="97"/>
                    <a:pt x="5830" y="1"/>
                    <a:pt x="5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3760855" y="2573373"/>
              <a:ext cx="249958" cy="141412"/>
            </a:xfrm>
            <a:custGeom>
              <a:rect b="b" l="l" r="r" t="t"/>
              <a:pathLst>
                <a:path extrusionOk="0" h="2913" w="5149">
                  <a:moveTo>
                    <a:pt x="4795" y="1"/>
                  </a:moveTo>
                  <a:cubicBezTo>
                    <a:pt x="4681" y="1"/>
                    <a:pt x="4555" y="31"/>
                    <a:pt x="4455" y="88"/>
                  </a:cubicBezTo>
                  <a:lnTo>
                    <a:pt x="202" y="2542"/>
                  </a:lnTo>
                  <a:cubicBezTo>
                    <a:pt x="32" y="2641"/>
                    <a:pt x="1" y="2788"/>
                    <a:pt x="138" y="2863"/>
                  </a:cubicBezTo>
                  <a:cubicBezTo>
                    <a:pt x="194" y="2896"/>
                    <a:pt x="271" y="2912"/>
                    <a:pt x="355" y="2912"/>
                  </a:cubicBezTo>
                  <a:cubicBezTo>
                    <a:pt x="469" y="2912"/>
                    <a:pt x="594" y="2882"/>
                    <a:pt x="694" y="2825"/>
                  </a:cubicBezTo>
                  <a:lnTo>
                    <a:pt x="4947" y="371"/>
                  </a:lnTo>
                  <a:cubicBezTo>
                    <a:pt x="5117" y="272"/>
                    <a:pt x="5148" y="129"/>
                    <a:pt x="5015" y="50"/>
                  </a:cubicBezTo>
                  <a:cubicBezTo>
                    <a:pt x="4957" y="17"/>
                    <a:pt x="4879" y="1"/>
                    <a:pt x="47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3812942" y="2603373"/>
              <a:ext cx="249861" cy="141557"/>
            </a:xfrm>
            <a:custGeom>
              <a:rect b="b" l="l" r="r" t="t"/>
              <a:pathLst>
                <a:path extrusionOk="0" h="2916" w="5147">
                  <a:moveTo>
                    <a:pt x="4793" y="1"/>
                  </a:moveTo>
                  <a:cubicBezTo>
                    <a:pt x="4679" y="1"/>
                    <a:pt x="4554" y="30"/>
                    <a:pt x="4454" y="87"/>
                  </a:cubicBezTo>
                  <a:lnTo>
                    <a:pt x="201" y="2545"/>
                  </a:lnTo>
                  <a:cubicBezTo>
                    <a:pt x="30" y="2644"/>
                    <a:pt x="0" y="2787"/>
                    <a:pt x="136" y="2866"/>
                  </a:cubicBezTo>
                  <a:cubicBezTo>
                    <a:pt x="193" y="2899"/>
                    <a:pt x="270" y="2915"/>
                    <a:pt x="353" y="2915"/>
                  </a:cubicBezTo>
                  <a:cubicBezTo>
                    <a:pt x="467" y="2915"/>
                    <a:pt x="592" y="2885"/>
                    <a:pt x="692" y="2828"/>
                  </a:cubicBezTo>
                  <a:lnTo>
                    <a:pt x="4945" y="371"/>
                  </a:lnTo>
                  <a:cubicBezTo>
                    <a:pt x="5116" y="272"/>
                    <a:pt x="5147" y="128"/>
                    <a:pt x="5010" y="50"/>
                  </a:cubicBezTo>
                  <a:cubicBezTo>
                    <a:pt x="4954" y="17"/>
                    <a:pt x="4876" y="1"/>
                    <a:pt x="47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3864931" y="2633518"/>
              <a:ext cx="249910" cy="141363"/>
            </a:xfrm>
            <a:custGeom>
              <a:rect b="b" l="l" r="r" t="t"/>
              <a:pathLst>
                <a:path extrusionOk="0" h="2912" w="5148">
                  <a:moveTo>
                    <a:pt x="4798" y="0"/>
                  </a:moveTo>
                  <a:cubicBezTo>
                    <a:pt x="4683" y="0"/>
                    <a:pt x="4556" y="30"/>
                    <a:pt x="4454" y="88"/>
                  </a:cubicBezTo>
                  <a:lnTo>
                    <a:pt x="202" y="2541"/>
                  </a:lnTo>
                  <a:cubicBezTo>
                    <a:pt x="31" y="2640"/>
                    <a:pt x="1" y="2784"/>
                    <a:pt x="137" y="2862"/>
                  </a:cubicBezTo>
                  <a:cubicBezTo>
                    <a:pt x="194" y="2896"/>
                    <a:pt x="271" y="2912"/>
                    <a:pt x="354" y="2912"/>
                  </a:cubicBezTo>
                  <a:cubicBezTo>
                    <a:pt x="468" y="2912"/>
                    <a:pt x="593" y="2882"/>
                    <a:pt x="694" y="2825"/>
                  </a:cubicBezTo>
                  <a:lnTo>
                    <a:pt x="4946" y="371"/>
                  </a:lnTo>
                  <a:cubicBezTo>
                    <a:pt x="5117" y="272"/>
                    <a:pt x="5147" y="125"/>
                    <a:pt x="5011" y="47"/>
                  </a:cubicBezTo>
                  <a:cubicBezTo>
                    <a:pt x="4955" y="16"/>
                    <a:pt x="4880" y="0"/>
                    <a:pt x="47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3916921" y="2663517"/>
              <a:ext cx="249958" cy="141509"/>
            </a:xfrm>
            <a:custGeom>
              <a:rect b="b" l="l" r="r" t="t"/>
              <a:pathLst>
                <a:path extrusionOk="0" h="2915" w="5149">
                  <a:moveTo>
                    <a:pt x="4794" y="1"/>
                  </a:moveTo>
                  <a:cubicBezTo>
                    <a:pt x="4681" y="1"/>
                    <a:pt x="4555" y="31"/>
                    <a:pt x="4455" y="88"/>
                  </a:cubicBezTo>
                  <a:lnTo>
                    <a:pt x="202" y="2545"/>
                  </a:lnTo>
                  <a:cubicBezTo>
                    <a:pt x="32" y="2644"/>
                    <a:pt x="1" y="2788"/>
                    <a:pt x="138" y="2865"/>
                  </a:cubicBezTo>
                  <a:cubicBezTo>
                    <a:pt x="194" y="2899"/>
                    <a:pt x="271" y="2915"/>
                    <a:pt x="355" y="2915"/>
                  </a:cubicBezTo>
                  <a:cubicBezTo>
                    <a:pt x="469" y="2915"/>
                    <a:pt x="594" y="2885"/>
                    <a:pt x="694" y="2828"/>
                  </a:cubicBezTo>
                  <a:lnTo>
                    <a:pt x="4947" y="371"/>
                  </a:lnTo>
                  <a:cubicBezTo>
                    <a:pt x="5117" y="272"/>
                    <a:pt x="5148" y="129"/>
                    <a:pt x="5012" y="50"/>
                  </a:cubicBezTo>
                  <a:cubicBezTo>
                    <a:pt x="4955" y="17"/>
                    <a:pt x="4878" y="1"/>
                    <a:pt x="4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3969007" y="2693516"/>
              <a:ext cx="249861" cy="141509"/>
            </a:xfrm>
            <a:custGeom>
              <a:rect b="b" l="l" r="r" t="t"/>
              <a:pathLst>
                <a:path extrusionOk="0" h="2915" w="5147">
                  <a:moveTo>
                    <a:pt x="4795" y="1"/>
                  </a:moveTo>
                  <a:cubicBezTo>
                    <a:pt x="4681" y="1"/>
                    <a:pt x="4555" y="31"/>
                    <a:pt x="4454" y="91"/>
                  </a:cubicBezTo>
                  <a:lnTo>
                    <a:pt x="201" y="2545"/>
                  </a:lnTo>
                  <a:cubicBezTo>
                    <a:pt x="31" y="2644"/>
                    <a:pt x="0" y="2787"/>
                    <a:pt x="136" y="2866"/>
                  </a:cubicBezTo>
                  <a:cubicBezTo>
                    <a:pt x="193" y="2899"/>
                    <a:pt x="270" y="2915"/>
                    <a:pt x="354" y="2915"/>
                  </a:cubicBezTo>
                  <a:cubicBezTo>
                    <a:pt x="467" y="2915"/>
                    <a:pt x="592" y="2885"/>
                    <a:pt x="692" y="2828"/>
                  </a:cubicBezTo>
                  <a:lnTo>
                    <a:pt x="4945" y="374"/>
                  </a:lnTo>
                  <a:cubicBezTo>
                    <a:pt x="5116" y="272"/>
                    <a:pt x="5147" y="128"/>
                    <a:pt x="5010" y="50"/>
                  </a:cubicBezTo>
                  <a:cubicBezTo>
                    <a:pt x="4954" y="17"/>
                    <a:pt x="4878" y="1"/>
                    <a:pt x="47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4020997" y="2723661"/>
              <a:ext cx="249910" cy="141509"/>
            </a:xfrm>
            <a:custGeom>
              <a:rect b="b" l="l" r="r" t="t"/>
              <a:pathLst>
                <a:path extrusionOk="0" h="2915" w="5148">
                  <a:moveTo>
                    <a:pt x="4794" y="0"/>
                  </a:moveTo>
                  <a:cubicBezTo>
                    <a:pt x="4680" y="0"/>
                    <a:pt x="4555" y="30"/>
                    <a:pt x="4454" y="87"/>
                  </a:cubicBezTo>
                  <a:lnTo>
                    <a:pt x="202" y="2541"/>
                  </a:lnTo>
                  <a:cubicBezTo>
                    <a:pt x="31" y="2644"/>
                    <a:pt x="1" y="2787"/>
                    <a:pt x="137" y="2866"/>
                  </a:cubicBezTo>
                  <a:cubicBezTo>
                    <a:pt x="193" y="2899"/>
                    <a:pt x="269" y="2915"/>
                    <a:pt x="352" y="2915"/>
                  </a:cubicBezTo>
                  <a:cubicBezTo>
                    <a:pt x="466" y="2915"/>
                    <a:pt x="592" y="2884"/>
                    <a:pt x="694" y="2825"/>
                  </a:cubicBezTo>
                  <a:lnTo>
                    <a:pt x="4946" y="371"/>
                  </a:lnTo>
                  <a:cubicBezTo>
                    <a:pt x="5117" y="272"/>
                    <a:pt x="5147" y="128"/>
                    <a:pt x="5011" y="50"/>
                  </a:cubicBezTo>
                  <a:cubicBezTo>
                    <a:pt x="4955" y="17"/>
                    <a:pt x="4877" y="0"/>
                    <a:pt x="4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3735370" y="2941229"/>
              <a:ext cx="459964" cy="263162"/>
            </a:xfrm>
            <a:custGeom>
              <a:rect b="b" l="l" r="r" t="t"/>
              <a:pathLst>
                <a:path extrusionOk="0" h="5421" w="9475">
                  <a:moveTo>
                    <a:pt x="8639" y="0"/>
                  </a:moveTo>
                  <a:cubicBezTo>
                    <a:pt x="8526" y="0"/>
                    <a:pt x="8414" y="26"/>
                    <a:pt x="8328" y="77"/>
                  </a:cubicBezTo>
                  <a:lnTo>
                    <a:pt x="175" y="4783"/>
                  </a:lnTo>
                  <a:cubicBezTo>
                    <a:pt x="1" y="4882"/>
                    <a:pt x="1" y="5042"/>
                    <a:pt x="175" y="5141"/>
                  </a:cubicBezTo>
                  <a:lnTo>
                    <a:pt x="526" y="5346"/>
                  </a:lnTo>
                  <a:cubicBezTo>
                    <a:pt x="613" y="5396"/>
                    <a:pt x="727" y="5421"/>
                    <a:pt x="840" y="5421"/>
                  </a:cubicBezTo>
                  <a:cubicBezTo>
                    <a:pt x="953" y="5421"/>
                    <a:pt x="1065" y="5396"/>
                    <a:pt x="1151" y="5346"/>
                  </a:cubicBezTo>
                  <a:lnTo>
                    <a:pt x="9304" y="640"/>
                  </a:lnTo>
                  <a:cubicBezTo>
                    <a:pt x="9475" y="537"/>
                    <a:pt x="9475" y="377"/>
                    <a:pt x="9304" y="277"/>
                  </a:cubicBezTo>
                  <a:lnTo>
                    <a:pt x="8953" y="77"/>
                  </a:lnTo>
                  <a:cubicBezTo>
                    <a:pt x="8866" y="26"/>
                    <a:pt x="8752" y="0"/>
                    <a:pt x="86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4256285" y="2777301"/>
              <a:ext cx="223210" cy="126363"/>
            </a:xfrm>
            <a:custGeom>
              <a:rect b="b" l="l" r="r" t="t"/>
              <a:pathLst>
                <a:path extrusionOk="0" h="2603" w="4598">
                  <a:moveTo>
                    <a:pt x="3761" y="1"/>
                  </a:moveTo>
                  <a:cubicBezTo>
                    <a:pt x="3648" y="1"/>
                    <a:pt x="3536" y="25"/>
                    <a:pt x="3450" y="75"/>
                  </a:cubicBezTo>
                  <a:lnTo>
                    <a:pt x="171" y="1965"/>
                  </a:lnTo>
                  <a:cubicBezTo>
                    <a:pt x="0" y="2065"/>
                    <a:pt x="0" y="2225"/>
                    <a:pt x="171" y="2328"/>
                  </a:cubicBezTo>
                  <a:lnTo>
                    <a:pt x="522" y="2528"/>
                  </a:lnTo>
                  <a:cubicBezTo>
                    <a:pt x="609" y="2578"/>
                    <a:pt x="723" y="2603"/>
                    <a:pt x="836" y="2603"/>
                  </a:cubicBezTo>
                  <a:cubicBezTo>
                    <a:pt x="949" y="2603"/>
                    <a:pt x="1061" y="2578"/>
                    <a:pt x="1147" y="2528"/>
                  </a:cubicBezTo>
                  <a:lnTo>
                    <a:pt x="4424" y="638"/>
                  </a:lnTo>
                  <a:cubicBezTo>
                    <a:pt x="4597" y="539"/>
                    <a:pt x="4597" y="375"/>
                    <a:pt x="4424" y="276"/>
                  </a:cubicBezTo>
                  <a:lnTo>
                    <a:pt x="4071" y="75"/>
                  </a:lnTo>
                  <a:cubicBezTo>
                    <a:pt x="3986" y="25"/>
                    <a:pt x="3874" y="1"/>
                    <a:pt x="37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2876157" y="2276099"/>
              <a:ext cx="31846" cy="16797"/>
            </a:xfrm>
            <a:custGeom>
              <a:rect b="b" l="l" r="r" t="t"/>
              <a:pathLst>
                <a:path extrusionOk="0" h="346" w="656">
                  <a:moveTo>
                    <a:pt x="329" y="0"/>
                  </a:moveTo>
                  <a:cubicBezTo>
                    <a:pt x="252" y="0"/>
                    <a:pt x="175" y="17"/>
                    <a:pt x="117" y="51"/>
                  </a:cubicBezTo>
                  <a:cubicBezTo>
                    <a:pt x="1" y="120"/>
                    <a:pt x="1" y="229"/>
                    <a:pt x="117" y="297"/>
                  </a:cubicBezTo>
                  <a:cubicBezTo>
                    <a:pt x="175" y="329"/>
                    <a:pt x="252" y="345"/>
                    <a:pt x="329" y="345"/>
                  </a:cubicBezTo>
                  <a:cubicBezTo>
                    <a:pt x="405" y="345"/>
                    <a:pt x="482" y="329"/>
                    <a:pt x="540" y="297"/>
                  </a:cubicBezTo>
                  <a:cubicBezTo>
                    <a:pt x="656" y="229"/>
                    <a:pt x="656" y="120"/>
                    <a:pt x="540" y="51"/>
                  </a:cubicBezTo>
                  <a:cubicBezTo>
                    <a:pt x="482" y="17"/>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2817178" y="2354884"/>
              <a:ext cx="63691" cy="33593"/>
            </a:xfrm>
            <a:custGeom>
              <a:rect b="b" l="l" r="r" t="t"/>
              <a:pathLst>
                <a:path extrusionOk="0" h="692" w="1312">
                  <a:moveTo>
                    <a:pt x="657" y="1"/>
                  </a:moveTo>
                  <a:cubicBezTo>
                    <a:pt x="504" y="1"/>
                    <a:pt x="351" y="34"/>
                    <a:pt x="233" y="101"/>
                  </a:cubicBezTo>
                  <a:cubicBezTo>
                    <a:pt x="1" y="238"/>
                    <a:pt x="1" y="456"/>
                    <a:pt x="233" y="589"/>
                  </a:cubicBezTo>
                  <a:cubicBezTo>
                    <a:pt x="351" y="657"/>
                    <a:pt x="504" y="691"/>
                    <a:pt x="657" y="691"/>
                  </a:cubicBezTo>
                  <a:cubicBezTo>
                    <a:pt x="811" y="691"/>
                    <a:pt x="963" y="657"/>
                    <a:pt x="1080" y="589"/>
                  </a:cubicBezTo>
                  <a:cubicBezTo>
                    <a:pt x="1311" y="456"/>
                    <a:pt x="1311" y="238"/>
                    <a:pt x="1080" y="101"/>
                  </a:cubicBezTo>
                  <a:cubicBezTo>
                    <a:pt x="963" y="34"/>
                    <a:pt x="811" y="1"/>
                    <a:pt x="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2890914" y="2244304"/>
              <a:ext cx="179325" cy="101119"/>
            </a:xfrm>
            <a:custGeom>
              <a:rect b="b" l="l" r="r" t="t"/>
              <a:pathLst>
                <a:path extrusionOk="0" h="2083" w="3694">
                  <a:moveTo>
                    <a:pt x="3263" y="1"/>
                  </a:moveTo>
                  <a:cubicBezTo>
                    <a:pt x="3154" y="1"/>
                    <a:pt x="3043" y="25"/>
                    <a:pt x="2956" y="75"/>
                  </a:cubicBezTo>
                  <a:lnTo>
                    <a:pt x="175" y="1683"/>
                  </a:lnTo>
                  <a:cubicBezTo>
                    <a:pt x="11" y="1778"/>
                    <a:pt x="0" y="1928"/>
                    <a:pt x="158" y="2017"/>
                  </a:cubicBezTo>
                  <a:cubicBezTo>
                    <a:pt x="231" y="2061"/>
                    <a:pt x="329" y="2082"/>
                    <a:pt x="429" y="2082"/>
                  </a:cubicBezTo>
                  <a:cubicBezTo>
                    <a:pt x="539" y="2082"/>
                    <a:pt x="652" y="2057"/>
                    <a:pt x="738" y="2007"/>
                  </a:cubicBezTo>
                  <a:lnTo>
                    <a:pt x="3519" y="402"/>
                  </a:lnTo>
                  <a:cubicBezTo>
                    <a:pt x="3687" y="307"/>
                    <a:pt x="3693" y="157"/>
                    <a:pt x="3540" y="65"/>
                  </a:cubicBezTo>
                  <a:cubicBezTo>
                    <a:pt x="3464" y="22"/>
                    <a:pt x="3365" y="1"/>
                    <a:pt x="3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772592" y="1042343"/>
              <a:ext cx="1799175" cy="2857990"/>
            </a:xfrm>
            <a:custGeom>
              <a:rect b="b" l="l" r="r" t="t"/>
              <a:pathLst>
                <a:path extrusionOk="0" h="58873" w="37062">
                  <a:moveTo>
                    <a:pt x="32038" y="0"/>
                  </a:moveTo>
                  <a:lnTo>
                    <a:pt x="29260" y="1604"/>
                  </a:lnTo>
                  <a:lnTo>
                    <a:pt x="523" y="18194"/>
                  </a:lnTo>
                  <a:cubicBezTo>
                    <a:pt x="379" y="18276"/>
                    <a:pt x="252" y="18420"/>
                    <a:pt x="157" y="18583"/>
                  </a:cubicBezTo>
                  <a:cubicBezTo>
                    <a:pt x="58" y="18747"/>
                    <a:pt x="0" y="18931"/>
                    <a:pt x="0" y="19095"/>
                  </a:cubicBezTo>
                  <a:lnTo>
                    <a:pt x="0" y="53406"/>
                  </a:lnTo>
                  <a:cubicBezTo>
                    <a:pt x="0" y="55270"/>
                    <a:pt x="1314" y="57539"/>
                    <a:pt x="2928" y="58471"/>
                  </a:cubicBezTo>
                  <a:cubicBezTo>
                    <a:pt x="3398" y="58743"/>
                    <a:pt x="3842" y="58872"/>
                    <a:pt x="4235" y="58872"/>
                  </a:cubicBezTo>
                  <a:cubicBezTo>
                    <a:pt x="5194" y="58872"/>
                    <a:pt x="5853" y="58107"/>
                    <a:pt x="5853" y="56785"/>
                  </a:cubicBezTo>
                  <a:lnTo>
                    <a:pt x="5853" y="22474"/>
                  </a:lnTo>
                  <a:cubicBezTo>
                    <a:pt x="5853" y="22307"/>
                    <a:pt x="5912" y="22123"/>
                    <a:pt x="6007" y="21959"/>
                  </a:cubicBezTo>
                  <a:cubicBezTo>
                    <a:pt x="6102" y="21798"/>
                    <a:pt x="6229" y="21658"/>
                    <a:pt x="6372" y="21573"/>
                  </a:cubicBezTo>
                  <a:lnTo>
                    <a:pt x="32185" y="6672"/>
                  </a:lnTo>
                  <a:lnTo>
                    <a:pt x="35110" y="4983"/>
                  </a:lnTo>
                  <a:lnTo>
                    <a:pt x="35113" y="4983"/>
                  </a:lnTo>
                  <a:lnTo>
                    <a:pt x="37062" y="3856"/>
                  </a:lnTo>
                  <a:lnTo>
                    <a:pt x="37062" y="3290"/>
                  </a:lnTo>
                  <a:cubicBezTo>
                    <a:pt x="37062" y="3136"/>
                    <a:pt x="37007" y="2965"/>
                    <a:pt x="36918" y="2812"/>
                  </a:cubicBezTo>
                  <a:lnTo>
                    <a:pt x="5400" y="21010"/>
                  </a:lnTo>
                  <a:cubicBezTo>
                    <a:pt x="5256" y="21092"/>
                    <a:pt x="5126" y="21236"/>
                    <a:pt x="5031" y="21399"/>
                  </a:cubicBezTo>
                  <a:cubicBezTo>
                    <a:pt x="4935" y="21563"/>
                    <a:pt x="4877" y="21743"/>
                    <a:pt x="4877" y="21911"/>
                  </a:cubicBezTo>
                  <a:lnTo>
                    <a:pt x="4877" y="56219"/>
                  </a:lnTo>
                  <a:cubicBezTo>
                    <a:pt x="4877" y="57102"/>
                    <a:pt x="4438" y="57611"/>
                    <a:pt x="3799" y="57611"/>
                  </a:cubicBezTo>
                  <a:cubicBezTo>
                    <a:pt x="3537" y="57611"/>
                    <a:pt x="3241" y="57525"/>
                    <a:pt x="2928" y="57345"/>
                  </a:cubicBezTo>
                  <a:cubicBezTo>
                    <a:pt x="1850" y="56724"/>
                    <a:pt x="976" y="55212"/>
                    <a:pt x="976" y="53969"/>
                  </a:cubicBezTo>
                  <a:lnTo>
                    <a:pt x="976" y="19696"/>
                  </a:lnTo>
                  <a:cubicBezTo>
                    <a:pt x="976" y="19522"/>
                    <a:pt x="1041" y="19324"/>
                    <a:pt x="1147" y="19157"/>
                  </a:cubicBezTo>
                  <a:cubicBezTo>
                    <a:pt x="1239" y="19007"/>
                    <a:pt x="1362" y="18873"/>
                    <a:pt x="1495" y="18795"/>
                  </a:cubicBezTo>
                  <a:lnTo>
                    <a:pt x="32188" y="1037"/>
                  </a:lnTo>
                  <a:lnTo>
                    <a:pt x="32185" y="515"/>
                  </a:lnTo>
                  <a:cubicBezTo>
                    <a:pt x="32185" y="348"/>
                    <a:pt x="32130" y="160"/>
                    <a:pt x="320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867300" y="1097002"/>
              <a:ext cx="1562469" cy="2681043"/>
            </a:xfrm>
            <a:custGeom>
              <a:rect b="b" l="l" r="r" t="t"/>
              <a:pathLst>
                <a:path extrusionOk="0" h="55228" w="32186">
                  <a:moveTo>
                    <a:pt x="32039" y="0"/>
                  </a:moveTo>
                  <a:lnTo>
                    <a:pt x="520" y="18195"/>
                  </a:lnTo>
                  <a:cubicBezTo>
                    <a:pt x="380" y="18280"/>
                    <a:pt x="254" y="18420"/>
                    <a:pt x="155" y="18584"/>
                  </a:cubicBezTo>
                  <a:cubicBezTo>
                    <a:pt x="59" y="18744"/>
                    <a:pt x="1" y="18932"/>
                    <a:pt x="1" y="19096"/>
                  </a:cubicBezTo>
                  <a:lnTo>
                    <a:pt x="1" y="53407"/>
                  </a:lnTo>
                  <a:cubicBezTo>
                    <a:pt x="1" y="54028"/>
                    <a:pt x="438" y="54782"/>
                    <a:pt x="977" y="55093"/>
                  </a:cubicBezTo>
                  <a:cubicBezTo>
                    <a:pt x="1135" y="55184"/>
                    <a:pt x="1283" y="55227"/>
                    <a:pt x="1414" y="55227"/>
                  </a:cubicBezTo>
                  <a:cubicBezTo>
                    <a:pt x="1733" y="55227"/>
                    <a:pt x="1950" y="54973"/>
                    <a:pt x="1950" y="54533"/>
                  </a:cubicBezTo>
                  <a:lnTo>
                    <a:pt x="1950" y="20222"/>
                  </a:lnTo>
                  <a:cubicBezTo>
                    <a:pt x="1950" y="20058"/>
                    <a:pt x="2008" y="19870"/>
                    <a:pt x="2104" y="19710"/>
                  </a:cubicBezTo>
                  <a:cubicBezTo>
                    <a:pt x="2199" y="19546"/>
                    <a:pt x="2326" y="19403"/>
                    <a:pt x="2472" y="19321"/>
                  </a:cubicBezTo>
                  <a:lnTo>
                    <a:pt x="32186" y="2164"/>
                  </a:lnTo>
                  <a:lnTo>
                    <a:pt x="32186" y="512"/>
                  </a:lnTo>
                  <a:cubicBezTo>
                    <a:pt x="32186" y="344"/>
                    <a:pt x="32128" y="160"/>
                    <a:pt x="32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725360" y="1917079"/>
              <a:ext cx="386078" cy="2042919"/>
            </a:xfrm>
            <a:custGeom>
              <a:rect b="b" l="l" r="r" t="t"/>
              <a:pathLst>
                <a:path extrusionOk="0" h="42083" w="7953">
                  <a:moveTo>
                    <a:pt x="151" y="1"/>
                  </a:moveTo>
                  <a:cubicBezTo>
                    <a:pt x="58" y="160"/>
                    <a:pt x="1" y="345"/>
                    <a:pt x="1" y="513"/>
                  </a:cubicBezTo>
                  <a:lnTo>
                    <a:pt x="1" y="34526"/>
                  </a:lnTo>
                  <a:cubicBezTo>
                    <a:pt x="1" y="37178"/>
                    <a:pt x="1745" y="40335"/>
                    <a:pt x="3901" y="41581"/>
                  </a:cubicBezTo>
                  <a:cubicBezTo>
                    <a:pt x="4492" y="41921"/>
                    <a:pt x="5052" y="42082"/>
                    <a:pt x="5554" y="42082"/>
                  </a:cubicBezTo>
                  <a:cubicBezTo>
                    <a:pt x="5927" y="42082"/>
                    <a:pt x="6268" y="41993"/>
                    <a:pt x="6567" y="41823"/>
                  </a:cubicBezTo>
                  <a:cubicBezTo>
                    <a:pt x="7038" y="41550"/>
                    <a:pt x="7403" y="41072"/>
                    <a:pt x="7614" y="40417"/>
                  </a:cubicBezTo>
                  <a:cubicBezTo>
                    <a:pt x="7628" y="40369"/>
                    <a:pt x="7639" y="40325"/>
                    <a:pt x="7652" y="40277"/>
                  </a:cubicBezTo>
                  <a:cubicBezTo>
                    <a:pt x="7666" y="40229"/>
                    <a:pt x="7680" y="40178"/>
                    <a:pt x="7690" y="40127"/>
                  </a:cubicBezTo>
                  <a:cubicBezTo>
                    <a:pt x="7704" y="40069"/>
                    <a:pt x="7710" y="40015"/>
                    <a:pt x="7724" y="39956"/>
                  </a:cubicBezTo>
                  <a:cubicBezTo>
                    <a:pt x="7734" y="39898"/>
                    <a:pt x="7745" y="39833"/>
                    <a:pt x="7751" y="39769"/>
                  </a:cubicBezTo>
                  <a:cubicBezTo>
                    <a:pt x="7786" y="39536"/>
                    <a:pt x="7799" y="39290"/>
                    <a:pt x="7799" y="39032"/>
                  </a:cubicBezTo>
                  <a:lnTo>
                    <a:pt x="7799" y="5018"/>
                  </a:lnTo>
                  <a:cubicBezTo>
                    <a:pt x="7799" y="4850"/>
                    <a:pt x="7857" y="4665"/>
                    <a:pt x="7953" y="4506"/>
                  </a:cubicBezTo>
                  <a:lnTo>
                    <a:pt x="6980" y="3939"/>
                  </a:lnTo>
                  <a:cubicBezTo>
                    <a:pt x="6885" y="4103"/>
                    <a:pt x="6826" y="4287"/>
                    <a:pt x="6826" y="4454"/>
                  </a:cubicBezTo>
                  <a:lnTo>
                    <a:pt x="6826" y="38765"/>
                  </a:lnTo>
                  <a:cubicBezTo>
                    <a:pt x="6826" y="40087"/>
                    <a:pt x="6167" y="40852"/>
                    <a:pt x="5208" y="40852"/>
                  </a:cubicBezTo>
                  <a:cubicBezTo>
                    <a:pt x="4815" y="40852"/>
                    <a:pt x="4371" y="40723"/>
                    <a:pt x="3901" y="40451"/>
                  </a:cubicBezTo>
                  <a:cubicBezTo>
                    <a:pt x="2287" y="39519"/>
                    <a:pt x="973" y="37250"/>
                    <a:pt x="973" y="35386"/>
                  </a:cubicBezTo>
                  <a:lnTo>
                    <a:pt x="973" y="1075"/>
                  </a:lnTo>
                  <a:cubicBezTo>
                    <a:pt x="973" y="911"/>
                    <a:pt x="1031" y="727"/>
                    <a:pt x="1130" y="563"/>
                  </a:cubicBezTo>
                  <a:lnTo>
                    <a:pt x="1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819970" y="1972223"/>
              <a:ext cx="196899" cy="1866847"/>
            </a:xfrm>
            <a:custGeom>
              <a:rect b="b" l="l" r="r" t="t"/>
              <a:pathLst>
                <a:path extrusionOk="0" h="38456" w="4056">
                  <a:moveTo>
                    <a:pt x="171" y="1"/>
                  </a:moveTo>
                  <a:cubicBezTo>
                    <a:pt x="65" y="168"/>
                    <a:pt x="0" y="366"/>
                    <a:pt x="0" y="540"/>
                  </a:cubicBezTo>
                  <a:lnTo>
                    <a:pt x="0" y="34813"/>
                  </a:lnTo>
                  <a:cubicBezTo>
                    <a:pt x="0" y="36056"/>
                    <a:pt x="874" y="37568"/>
                    <a:pt x="1952" y="38189"/>
                  </a:cubicBezTo>
                  <a:cubicBezTo>
                    <a:pt x="2265" y="38369"/>
                    <a:pt x="2561" y="38455"/>
                    <a:pt x="2823" y="38455"/>
                  </a:cubicBezTo>
                  <a:cubicBezTo>
                    <a:pt x="3462" y="38455"/>
                    <a:pt x="3901" y="37946"/>
                    <a:pt x="3901" y="37063"/>
                  </a:cubicBezTo>
                  <a:lnTo>
                    <a:pt x="3901" y="2755"/>
                  </a:lnTo>
                  <a:cubicBezTo>
                    <a:pt x="3901" y="2587"/>
                    <a:pt x="3959" y="2407"/>
                    <a:pt x="4055" y="2243"/>
                  </a:cubicBezTo>
                  <a:lnTo>
                    <a:pt x="3079" y="1680"/>
                  </a:lnTo>
                  <a:cubicBezTo>
                    <a:pt x="2983" y="1840"/>
                    <a:pt x="2925" y="2028"/>
                    <a:pt x="2925" y="2192"/>
                  </a:cubicBezTo>
                  <a:lnTo>
                    <a:pt x="2925" y="36503"/>
                  </a:lnTo>
                  <a:cubicBezTo>
                    <a:pt x="2925" y="36943"/>
                    <a:pt x="2708" y="37197"/>
                    <a:pt x="2389" y="37197"/>
                  </a:cubicBezTo>
                  <a:cubicBezTo>
                    <a:pt x="2258" y="37197"/>
                    <a:pt x="2110" y="37154"/>
                    <a:pt x="1952" y="37063"/>
                  </a:cubicBezTo>
                  <a:cubicBezTo>
                    <a:pt x="1413" y="36752"/>
                    <a:pt x="976" y="35998"/>
                    <a:pt x="976" y="35377"/>
                  </a:cubicBezTo>
                  <a:lnTo>
                    <a:pt x="976" y="1066"/>
                  </a:lnTo>
                  <a:cubicBezTo>
                    <a:pt x="976" y="902"/>
                    <a:pt x="1034" y="714"/>
                    <a:pt x="1130" y="554"/>
                  </a:cubicBezTo>
                  <a:lnTo>
                    <a:pt x="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732641" y="1019043"/>
              <a:ext cx="1595286" cy="925462"/>
            </a:xfrm>
            <a:custGeom>
              <a:rect b="b" l="l" r="r" t="t"/>
              <a:pathLst>
                <a:path extrusionOk="0" h="19064" w="32862">
                  <a:moveTo>
                    <a:pt x="32045" y="1"/>
                  </a:moveTo>
                  <a:cubicBezTo>
                    <a:pt x="31855" y="1"/>
                    <a:pt x="31661" y="44"/>
                    <a:pt x="31510" y="132"/>
                  </a:cubicBezTo>
                  <a:lnTo>
                    <a:pt x="30980" y="435"/>
                  </a:lnTo>
                  <a:lnTo>
                    <a:pt x="30694" y="603"/>
                  </a:lnTo>
                  <a:lnTo>
                    <a:pt x="30212" y="879"/>
                  </a:lnTo>
                  <a:lnTo>
                    <a:pt x="29662" y="1197"/>
                  </a:lnTo>
                  <a:lnTo>
                    <a:pt x="29106" y="1517"/>
                  </a:lnTo>
                  <a:cubicBezTo>
                    <a:pt x="21912" y="5671"/>
                    <a:pt x="3676" y="16203"/>
                    <a:pt x="369" y="18112"/>
                  </a:cubicBezTo>
                  <a:cubicBezTo>
                    <a:pt x="226" y="18197"/>
                    <a:pt x="96" y="18337"/>
                    <a:pt x="1" y="18501"/>
                  </a:cubicBezTo>
                  <a:lnTo>
                    <a:pt x="980" y="19063"/>
                  </a:lnTo>
                  <a:cubicBezTo>
                    <a:pt x="1075" y="18900"/>
                    <a:pt x="1202" y="18756"/>
                    <a:pt x="1346" y="18674"/>
                  </a:cubicBezTo>
                  <a:lnTo>
                    <a:pt x="30083" y="2084"/>
                  </a:lnTo>
                  <a:lnTo>
                    <a:pt x="32861" y="480"/>
                  </a:lnTo>
                  <a:cubicBezTo>
                    <a:pt x="32772" y="323"/>
                    <a:pt x="32652" y="189"/>
                    <a:pt x="32520" y="111"/>
                  </a:cubicBezTo>
                  <a:cubicBezTo>
                    <a:pt x="32390" y="38"/>
                    <a:pt x="32220" y="1"/>
                    <a:pt x="320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1064142" y="1210300"/>
              <a:ext cx="1595092" cy="925559"/>
            </a:xfrm>
            <a:custGeom>
              <a:rect b="b" l="l" r="r" t="t"/>
              <a:pathLst>
                <a:path extrusionOk="0" h="19066" w="32858">
                  <a:moveTo>
                    <a:pt x="32046" y="1"/>
                  </a:moveTo>
                  <a:cubicBezTo>
                    <a:pt x="31871" y="1"/>
                    <a:pt x="31691" y="38"/>
                    <a:pt x="31547" y="113"/>
                  </a:cubicBezTo>
                  <a:lnTo>
                    <a:pt x="31510" y="133"/>
                  </a:lnTo>
                  <a:lnTo>
                    <a:pt x="31056" y="396"/>
                  </a:lnTo>
                  <a:lnTo>
                    <a:pt x="29107" y="1523"/>
                  </a:lnTo>
                  <a:lnTo>
                    <a:pt x="29104" y="1523"/>
                  </a:lnTo>
                  <a:lnTo>
                    <a:pt x="26179" y="3212"/>
                  </a:lnTo>
                  <a:lnTo>
                    <a:pt x="366" y="18113"/>
                  </a:lnTo>
                  <a:cubicBezTo>
                    <a:pt x="223" y="18198"/>
                    <a:pt x="96" y="18338"/>
                    <a:pt x="1" y="18499"/>
                  </a:cubicBezTo>
                  <a:lnTo>
                    <a:pt x="974" y="19066"/>
                  </a:lnTo>
                  <a:cubicBezTo>
                    <a:pt x="1070" y="18902"/>
                    <a:pt x="1199" y="18759"/>
                    <a:pt x="1342" y="18677"/>
                  </a:cubicBezTo>
                  <a:lnTo>
                    <a:pt x="25202" y="4898"/>
                  </a:lnTo>
                  <a:lnTo>
                    <a:pt x="30079" y="2085"/>
                  </a:lnTo>
                  <a:lnTo>
                    <a:pt x="32858" y="482"/>
                  </a:lnTo>
                  <a:lnTo>
                    <a:pt x="32858" y="478"/>
                  </a:lnTo>
                  <a:cubicBezTo>
                    <a:pt x="32779" y="342"/>
                    <a:pt x="32680" y="222"/>
                    <a:pt x="32568" y="144"/>
                  </a:cubicBezTo>
                  <a:cubicBezTo>
                    <a:pt x="32551" y="130"/>
                    <a:pt x="32533" y="120"/>
                    <a:pt x="32516" y="113"/>
                  </a:cubicBezTo>
                  <a:cubicBezTo>
                    <a:pt x="32513" y="110"/>
                    <a:pt x="32510" y="110"/>
                    <a:pt x="32506" y="106"/>
                  </a:cubicBezTo>
                  <a:cubicBezTo>
                    <a:pt x="32380" y="36"/>
                    <a:pt x="32215" y="1"/>
                    <a:pt x="32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828222" y="1073653"/>
              <a:ext cx="1594461" cy="925510"/>
            </a:xfrm>
            <a:custGeom>
              <a:rect b="b" l="l" r="r" t="t"/>
              <a:pathLst>
                <a:path extrusionOk="0" h="19065" w="32845">
                  <a:moveTo>
                    <a:pt x="32031" y="1"/>
                  </a:moveTo>
                  <a:cubicBezTo>
                    <a:pt x="31840" y="1"/>
                    <a:pt x="31644" y="45"/>
                    <a:pt x="31493" y="133"/>
                  </a:cubicBezTo>
                  <a:lnTo>
                    <a:pt x="31042" y="392"/>
                  </a:lnTo>
                  <a:lnTo>
                    <a:pt x="349" y="18150"/>
                  </a:lnTo>
                  <a:cubicBezTo>
                    <a:pt x="216" y="18228"/>
                    <a:pt x="93" y="18362"/>
                    <a:pt x="1" y="18512"/>
                  </a:cubicBezTo>
                  <a:lnTo>
                    <a:pt x="960" y="19065"/>
                  </a:lnTo>
                  <a:cubicBezTo>
                    <a:pt x="1059" y="18901"/>
                    <a:pt x="1185" y="18761"/>
                    <a:pt x="1325" y="18676"/>
                  </a:cubicBezTo>
                  <a:lnTo>
                    <a:pt x="32844" y="481"/>
                  </a:lnTo>
                  <a:cubicBezTo>
                    <a:pt x="32756" y="324"/>
                    <a:pt x="32636" y="191"/>
                    <a:pt x="32503" y="113"/>
                  </a:cubicBezTo>
                  <a:cubicBezTo>
                    <a:pt x="32374" y="38"/>
                    <a:pt x="32204" y="1"/>
                    <a:pt x="320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969386" y="1155738"/>
              <a:ext cx="1595431" cy="925462"/>
            </a:xfrm>
            <a:custGeom>
              <a:rect b="b" l="l" r="r" t="t"/>
              <a:pathLst>
                <a:path extrusionOk="0" h="19064" w="32865">
                  <a:moveTo>
                    <a:pt x="32043" y="0"/>
                  </a:moveTo>
                  <a:cubicBezTo>
                    <a:pt x="31854" y="0"/>
                    <a:pt x="31662" y="43"/>
                    <a:pt x="31513" y="128"/>
                  </a:cubicBezTo>
                  <a:lnTo>
                    <a:pt x="30083" y="954"/>
                  </a:lnTo>
                  <a:lnTo>
                    <a:pt x="369" y="18111"/>
                  </a:lnTo>
                  <a:cubicBezTo>
                    <a:pt x="223" y="18193"/>
                    <a:pt x="96" y="18336"/>
                    <a:pt x="1" y="18500"/>
                  </a:cubicBezTo>
                  <a:lnTo>
                    <a:pt x="977" y="19063"/>
                  </a:lnTo>
                  <a:cubicBezTo>
                    <a:pt x="1072" y="18900"/>
                    <a:pt x="1202" y="18756"/>
                    <a:pt x="1346" y="18674"/>
                  </a:cubicBezTo>
                  <a:lnTo>
                    <a:pt x="32864" y="476"/>
                  </a:lnTo>
                  <a:cubicBezTo>
                    <a:pt x="32779" y="322"/>
                    <a:pt x="32656" y="189"/>
                    <a:pt x="32520" y="111"/>
                  </a:cubicBezTo>
                  <a:cubicBezTo>
                    <a:pt x="32390" y="37"/>
                    <a:pt x="32218" y="0"/>
                    <a:pt x="320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1041812" y="1233649"/>
              <a:ext cx="1624558" cy="2714928"/>
            </a:xfrm>
            <a:custGeom>
              <a:rect b="b" l="l" r="r" t="t"/>
              <a:pathLst>
                <a:path extrusionOk="0" h="55926" w="33465">
                  <a:moveTo>
                    <a:pt x="33318" y="1"/>
                  </a:moveTo>
                  <a:lnTo>
                    <a:pt x="30539" y="1604"/>
                  </a:lnTo>
                  <a:lnTo>
                    <a:pt x="25662" y="4417"/>
                  </a:lnTo>
                  <a:lnTo>
                    <a:pt x="1802" y="18196"/>
                  </a:lnTo>
                  <a:cubicBezTo>
                    <a:pt x="1659" y="18278"/>
                    <a:pt x="1530" y="18421"/>
                    <a:pt x="1434" y="18585"/>
                  </a:cubicBezTo>
                  <a:cubicBezTo>
                    <a:pt x="1338" y="18744"/>
                    <a:pt x="1280" y="18929"/>
                    <a:pt x="1280" y="19097"/>
                  </a:cubicBezTo>
                  <a:lnTo>
                    <a:pt x="1280" y="53111"/>
                  </a:lnTo>
                  <a:cubicBezTo>
                    <a:pt x="1280" y="53369"/>
                    <a:pt x="1267" y="53615"/>
                    <a:pt x="1232" y="53848"/>
                  </a:cubicBezTo>
                  <a:cubicBezTo>
                    <a:pt x="1226" y="53912"/>
                    <a:pt x="1215" y="53977"/>
                    <a:pt x="1205" y="54035"/>
                  </a:cubicBezTo>
                  <a:cubicBezTo>
                    <a:pt x="1191" y="54094"/>
                    <a:pt x="1185" y="54148"/>
                    <a:pt x="1171" y="54206"/>
                  </a:cubicBezTo>
                  <a:cubicBezTo>
                    <a:pt x="1161" y="54257"/>
                    <a:pt x="1147" y="54308"/>
                    <a:pt x="1133" y="54356"/>
                  </a:cubicBezTo>
                  <a:cubicBezTo>
                    <a:pt x="939" y="55116"/>
                    <a:pt x="510" y="55631"/>
                    <a:pt x="2" y="55925"/>
                  </a:cubicBezTo>
                  <a:lnTo>
                    <a:pt x="2" y="55925"/>
                  </a:lnTo>
                  <a:lnTo>
                    <a:pt x="32212" y="37332"/>
                  </a:lnTo>
                  <a:cubicBezTo>
                    <a:pt x="32984" y="36902"/>
                    <a:pt x="33464" y="35922"/>
                    <a:pt x="33464" y="34530"/>
                  </a:cubicBezTo>
                  <a:lnTo>
                    <a:pt x="33464" y="516"/>
                  </a:lnTo>
                  <a:cubicBezTo>
                    <a:pt x="33464" y="345"/>
                    <a:pt x="33410" y="161"/>
                    <a:pt x="33318" y="1"/>
                  </a:cubicBezTo>
                  <a:close/>
                  <a:moveTo>
                    <a:pt x="2" y="55925"/>
                  </a:moveTo>
                  <a:lnTo>
                    <a:pt x="0" y="55926"/>
                  </a:lnTo>
                  <a:cubicBezTo>
                    <a:pt x="1" y="55926"/>
                    <a:pt x="2" y="55925"/>
                    <a:pt x="2" y="5592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1246081" y="2005960"/>
              <a:ext cx="284037" cy="524432"/>
            </a:xfrm>
            <a:custGeom>
              <a:rect b="b" l="l" r="r" t="t"/>
              <a:pathLst>
                <a:path extrusionOk="0" h="10803" w="5851">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1246081" y="1912759"/>
              <a:ext cx="1278287" cy="792691"/>
            </a:xfrm>
            <a:custGeom>
              <a:rect b="b" l="l" r="r" t="t"/>
              <a:pathLst>
                <a:path extrusionOk="0" h="16329" w="26332">
                  <a:moveTo>
                    <a:pt x="26331" y="0"/>
                  </a:moveTo>
                  <a:lnTo>
                    <a:pt x="0" y="15206"/>
                  </a:lnTo>
                  <a:lnTo>
                    <a:pt x="0" y="16329"/>
                  </a:lnTo>
                  <a:lnTo>
                    <a:pt x="26331" y="1127"/>
                  </a:lnTo>
                  <a:lnTo>
                    <a:pt x="263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1246081" y="2657401"/>
              <a:ext cx="284037" cy="697397"/>
            </a:xfrm>
            <a:custGeom>
              <a:rect b="b" l="l" r="r" t="t"/>
              <a:pathLst>
                <a:path extrusionOk="0" h="14366" w="5851">
                  <a:moveTo>
                    <a:pt x="5678" y="1"/>
                  </a:moveTo>
                  <a:cubicBezTo>
                    <a:pt x="5637" y="1"/>
                    <a:pt x="5590" y="14"/>
                    <a:pt x="5540" y="43"/>
                  </a:cubicBezTo>
                  <a:lnTo>
                    <a:pt x="311" y="3063"/>
                  </a:lnTo>
                  <a:cubicBezTo>
                    <a:pt x="140" y="3163"/>
                    <a:pt x="0" y="3405"/>
                    <a:pt x="0" y="3602"/>
                  </a:cubicBezTo>
                  <a:lnTo>
                    <a:pt x="0" y="14142"/>
                  </a:lnTo>
                  <a:cubicBezTo>
                    <a:pt x="0" y="14285"/>
                    <a:pt x="70" y="14366"/>
                    <a:pt x="172" y="14366"/>
                  </a:cubicBezTo>
                  <a:cubicBezTo>
                    <a:pt x="214" y="14366"/>
                    <a:pt x="261" y="14352"/>
                    <a:pt x="311" y="14323"/>
                  </a:cubicBezTo>
                  <a:lnTo>
                    <a:pt x="5540" y="11305"/>
                  </a:lnTo>
                  <a:cubicBezTo>
                    <a:pt x="5713" y="11207"/>
                    <a:pt x="5850" y="10965"/>
                    <a:pt x="5850" y="10766"/>
                  </a:cubicBezTo>
                  <a:lnTo>
                    <a:pt x="5850" y="224"/>
                  </a:lnTo>
                  <a:cubicBezTo>
                    <a:pt x="5850" y="83"/>
                    <a:pt x="5781" y="1"/>
                    <a:pt x="5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1246081" y="3258794"/>
              <a:ext cx="284037" cy="575210"/>
            </a:xfrm>
            <a:custGeom>
              <a:rect b="b" l="l" r="r" t="t"/>
              <a:pathLst>
                <a:path extrusionOk="0" h="11849" w="5851">
                  <a:moveTo>
                    <a:pt x="5680" y="0"/>
                  </a:moveTo>
                  <a:cubicBezTo>
                    <a:pt x="5638" y="0"/>
                    <a:pt x="5590" y="14"/>
                    <a:pt x="5540" y="43"/>
                  </a:cubicBezTo>
                  <a:lnTo>
                    <a:pt x="311" y="3060"/>
                  </a:lnTo>
                  <a:cubicBezTo>
                    <a:pt x="140" y="3159"/>
                    <a:pt x="0" y="3401"/>
                    <a:pt x="0" y="3599"/>
                  </a:cubicBezTo>
                  <a:lnTo>
                    <a:pt x="0" y="11849"/>
                  </a:lnTo>
                  <a:lnTo>
                    <a:pt x="5850" y="8470"/>
                  </a:lnTo>
                  <a:lnTo>
                    <a:pt x="5850" y="224"/>
                  </a:lnTo>
                  <a:cubicBezTo>
                    <a:pt x="5850" y="81"/>
                    <a:pt x="5782" y="0"/>
                    <a:pt x="5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1577436" y="2466046"/>
              <a:ext cx="284182" cy="861431"/>
            </a:xfrm>
            <a:custGeom>
              <a:rect b="b" l="l" r="r" t="t"/>
              <a:pathLst>
                <a:path extrusionOk="0" h="17745" w="5854">
                  <a:moveTo>
                    <a:pt x="5679" y="1"/>
                  </a:moveTo>
                  <a:cubicBezTo>
                    <a:pt x="5637" y="1"/>
                    <a:pt x="5590" y="14"/>
                    <a:pt x="5539" y="43"/>
                  </a:cubicBezTo>
                  <a:lnTo>
                    <a:pt x="314" y="3063"/>
                  </a:lnTo>
                  <a:cubicBezTo>
                    <a:pt x="141" y="3162"/>
                    <a:pt x="1" y="3405"/>
                    <a:pt x="1" y="3603"/>
                  </a:cubicBezTo>
                  <a:lnTo>
                    <a:pt x="1" y="17520"/>
                  </a:lnTo>
                  <a:cubicBezTo>
                    <a:pt x="1" y="17663"/>
                    <a:pt x="71" y="17744"/>
                    <a:pt x="173" y="17744"/>
                  </a:cubicBezTo>
                  <a:cubicBezTo>
                    <a:pt x="216" y="17744"/>
                    <a:pt x="264" y="17730"/>
                    <a:pt x="314" y="17701"/>
                  </a:cubicBezTo>
                  <a:lnTo>
                    <a:pt x="5539" y="14685"/>
                  </a:lnTo>
                  <a:cubicBezTo>
                    <a:pt x="5714" y="14586"/>
                    <a:pt x="5854" y="14343"/>
                    <a:pt x="5854" y="14146"/>
                  </a:cubicBezTo>
                  <a:lnTo>
                    <a:pt x="5854" y="224"/>
                  </a:lnTo>
                  <a:cubicBezTo>
                    <a:pt x="5854" y="83"/>
                    <a:pt x="5783" y="1"/>
                    <a:pt x="5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1908937" y="2274789"/>
              <a:ext cx="284037" cy="697446"/>
            </a:xfrm>
            <a:custGeom>
              <a:rect b="b" l="l" r="r" t="t"/>
              <a:pathLst>
                <a:path extrusionOk="0" h="14367" w="5851">
                  <a:moveTo>
                    <a:pt x="5680" y="0"/>
                  </a:moveTo>
                  <a:cubicBezTo>
                    <a:pt x="5638" y="0"/>
                    <a:pt x="5590" y="15"/>
                    <a:pt x="5540" y="45"/>
                  </a:cubicBezTo>
                  <a:lnTo>
                    <a:pt x="311" y="3061"/>
                  </a:lnTo>
                  <a:cubicBezTo>
                    <a:pt x="137" y="3161"/>
                    <a:pt x="1" y="3403"/>
                    <a:pt x="1" y="3600"/>
                  </a:cubicBezTo>
                  <a:lnTo>
                    <a:pt x="1" y="14143"/>
                  </a:lnTo>
                  <a:cubicBezTo>
                    <a:pt x="1" y="14284"/>
                    <a:pt x="70" y="14366"/>
                    <a:pt x="172" y="14366"/>
                  </a:cubicBezTo>
                  <a:cubicBezTo>
                    <a:pt x="214" y="14366"/>
                    <a:pt x="261" y="14353"/>
                    <a:pt x="311" y="14324"/>
                  </a:cubicBezTo>
                  <a:lnTo>
                    <a:pt x="5540" y="11303"/>
                  </a:lnTo>
                  <a:cubicBezTo>
                    <a:pt x="5711" y="11205"/>
                    <a:pt x="5851" y="10963"/>
                    <a:pt x="5851" y="10764"/>
                  </a:cubicBezTo>
                  <a:lnTo>
                    <a:pt x="5851" y="222"/>
                  </a:lnTo>
                  <a:cubicBezTo>
                    <a:pt x="5851" y="82"/>
                    <a:pt x="5781" y="0"/>
                    <a:pt x="5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2240340" y="2083483"/>
              <a:ext cx="283988" cy="861382"/>
            </a:xfrm>
            <a:custGeom>
              <a:rect b="b" l="l" r="r" t="t"/>
              <a:pathLst>
                <a:path extrusionOk="0" h="17744" w="5850">
                  <a:moveTo>
                    <a:pt x="5678" y="0"/>
                  </a:moveTo>
                  <a:cubicBezTo>
                    <a:pt x="5636" y="0"/>
                    <a:pt x="5589" y="14"/>
                    <a:pt x="5539" y="43"/>
                  </a:cubicBezTo>
                  <a:lnTo>
                    <a:pt x="311" y="3060"/>
                  </a:lnTo>
                  <a:cubicBezTo>
                    <a:pt x="139" y="3159"/>
                    <a:pt x="0" y="3402"/>
                    <a:pt x="0" y="3600"/>
                  </a:cubicBezTo>
                  <a:lnTo>
                    <a:pt x="0" y="17522"/>
                  </a:lnTo>
                  <a:cubicBezTo>
                    <a:pt x="0" y="17662"/>
                    <a:pt x="71" y="17744"/>
                    <a:pt x="173" y="17744"/>
                  </a:cubicBezTo>
                  <a:cubicBezTo>
                    <a:pt x="214" y="17744"/>
                    <a:pt x="261" y="17730"/>
                    <a:pt x="311" y="17702"/>
                  </a:cubicBezTo>
                  <a:lnTo>
                    <a:pt x="5539" y="14682"/>
                  </a:lnTo>
                  <a:cubicBezTo>
                    <a:pt x="5709" y="14583"/>
                    <a:pt x="5849" y="14340"/>
                    <a:pt x="5849" y="14143"/>
                  </a:cubicBezTo>
                  <a:lnTo>
                    <a:pt x="5849" y="221"/>
                  </a:lnTo>
                  <a:cubicBezTo>
                    <a:pt x="5849" y="81"/>
                    <a:pt x="5779" y="0"/>
                    <a:pt x="56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1577436" y="3231464"/>
              <a:ext cx="284182" cy="411176"/>
            </a:xfrm>
            <a:custGeom>
              <a:rect b="b" l="l" r="r" t="t"/>
              <a:pathLst>
                <a:path extrusionOk="0" h="8470" w="5854">
                  <a:moveTo>
                    <a:pt x="5681" y="0"/>
                  </a:moveTo>
                  <a:cubicBezTo>
                    <a:pt x="5638" y="0"/>
                    <a:pt x="5590" y="14"/>
                    <a:pt x="5539" y="43"/>
                  </a:cubicBezTo>
                  <a:lnTo>
                    <a:pt x="314" y="3060"/>
                  </a:lnTo>
                  <a:cubicBezTo>
                    <a:pt x="141" y="3159"/>
                    <a:pt x="1" y="3401"/>
                    <a:pt x="1" y="3600"/>
                  </a:cubicBezTo>
                  <a:lnTo>
                    <a:pt x="1" y="8469"/>
                  </a:lnTo>
                  <a:lnTo>
                    <a:pt x="5854" y="5094"/>
                  </a:lnTo>
                  <a:lnTo>
                    <a:pt x="5854" y="224"/>
                  </a:lnTo>
                  <a:cubicBezTo>
                    <a:pt x="5854" y="81"/>
                    <a:pt x="5784" y="0"/>
                    <a:pt x="56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1908937" y="2876133"/>
              <a:ext cx="284037" cy="575307"/>
            </a:xfrm>
            <a:custGeom>
              <a:rect b="b" l="l" r="r" t="t"/>
              <a:pathLst>
                <a:path extrusionOk="0" h="11851" w="5851">
                  <a:moveTo>
                    <a:pt x="5677" y="0"/>
                  </a:moveTo>
                  <a:cubicBezTo>
                    <a:pt x="5636" y="0"/>
                    <a:pt x="5589" y="13"/>
                    <a:pt x="5540" y="42"/>
                  </a:cubicBezTo>
                  <a:lnTo>
                    <a:pt x="311" y="3059"/>
                  </a:lnTo>
                  <a:cubicBezTo>
                    <a:pt x="137" y="3162"/>
                    <a:pt x="1" y="3404"/>
                    <a:pt x="1" y="3602"/>
                  </a:cubicBezTo>
                  <a:lnTo>
                    <a:pt x="1" y="11851"/>
                  </a:lnTo>
                  <a:lnTo>
                    <a:pt x="5851" y="8472"/>
                  </a:lnTo>
                  <a:lnTo>
                    <a:pt x="5851" y="223"/>
                  </a:lnTo>
                  <a:cubicBezTo>
                    <a:pt x="5851" y="82"/>
                    <a:pt x="5780" y="0"/>
                    <a:pt x="5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2240340" y="2848755"/>
              <a:ext cx="283988" cy="411370"/>
            </a:xfrm>
            <a:custGeom>
              <a:rect b="b" l="l" r="r" t="t"/>
              <a:pathLst>
                <a:path extrusionOk="0" h="8474" w="5850">
                  <a:moveTo>
                    <a:pt x="5676" y="1"/>
                  </a:moveTo>
                  <a:cubicBezTo>
                    <a:pt x="5635" y="1"/>
                    <a:pt x="5588" y="14"/>
                    <a:pt x="5539" y="43"/>
                  </a:cubicBezTo>
                  <a:lnTo>
                    <a:pt x="311" y="3063"/>
                  </a:lnTo>
                  <a:cubicBezTo>
                    <a:pt x="139" y="3162"/>
                    <a:pt x="0" y="3405"/>
                    <a:pt x="0" y="3603"/>
                  </a:cubicBezTo>
                  <a:lnTo>
                    <a:pt x="0" y="8473"/>
                  </a:lnTo>
                  <a:lnTo>
                    <a:pt x="5849" y="5094"/>
                  </a:lnTo>
                  <a:lnTo>
                    <a:pt x="5849" y="224"/>
                  </a:lnTo>
                  <a:cubicBezTo>
                    <a:pt x="5849" y="83"/>
                    <a:pt x="5779" y="1"/>
                    <a:pt x="5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1624814" y="3313647"/>
              <a:ext cx="189423" cy="260007"/>
            </a:xfrm>
            <a:custGeom>
              <a:rect b="b" l="l" r="r" t="t"/>
              <a:pathLst>
                <a:path extrusionOk="0" h="5356" w="3902">
                  <a:moveTo>
                    <a:pt x="3730" y="0"/>
                  </a:moveTo>
                  <a:cubicBezTo>
                    <a:pt x="3688" y="0"/>
                    <a:pt x="3641" y="14"/>
                    <a:pt x="3591" y="43"/>
                  </a:cubicBezTo>
                  <a:lnTo>
                    <a:pt x="311" y="1934"/>
                  </a:lnTo>
                  <a:cubicBezTo>
                    <a:pt x="140" y="2033"/>
                    <a:pt x="0" y="2275"/>
                    <a:pt x="0" y="2473"/>
                  </a:cubicBezTo>
                  <a:lnTo>
                    <a:pt x="0" y="5131"/>
                  </a:lnTo>
                  <a:cubicBezTo>
                    <a:pt x="0" y="5274"/>
                    <a:pt x="70" y="5355"/>
                    <a:pt x="172" y="5355"/>
                  </a:cubicBezTo>
                  <a:cubicBezTo>
                    <a:pt x="214" y="5355"/>
                    <a:pt x="261" y="5341"/>
                    <a:pt x="311" y="5312"/>
                  </a:cubicBezTo>
                  <a:lnTo>
                    <a:pt x="3591" y="3422"/>
                  </a:lnTo>
                  <a:cubicBezTo>
                    <a:pt x="3762" y="3320"/>
                    <a:pt x="3902" y="3080"/>
                    <a:pt x="3902" y="2879"/>
                  </a:cubicBezTo>
                  <a:lnTo>
                    <a:pt x="3902" y="220"/>
                  </a:lnTo>
                  <a:cubicBezTo>
                    <a:pt x="3902" y="80"/>
                    <a:pt x="3832" y="0"/>
                    <a:pt x="37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2287670" y="2930938"/>
              <a:ext cx="189471" cy="260056"/>
            </a:xfrm>
            <a:custGeom>
              <a:rect b="b" l="l" r="r" t="t"/>
              <a:pathLst>
                <a:path extrusionOk="0" h="5357" w="3903">
                  <a:moveTo>
                    <a:pt x="3728" y="1"/>
                  </a:moveTo>
                  <a:cubicBezTo>
                    <a:pt x="3685" y="1"/>
                    <a:pt x="3638" y="14"/>
                    <a:pt x="3588" y="43"/>
                  </a:cubicBezTo>
                  <a:lnTo>
                    <a:pt x="311" y="1934"/>
                  </a:lnTo>
                  <a:cubicBezTo>
                    <a:pt x="137" y="2036"/>
                    <a:pt x="1" y="2278"/>
                    <a:pt x="1" y="2476"/>
                  </a:cubicBezTo>
                  <a:lnTo>
                    <a:pt x="1" y="5135"/>
                  </a:lnTo>
                  <a:cubicBezTo>
                    <a:pt x="1" y="5275"/>
                    <a:pt x="69" y="5357"/>
                    <a:pt x="170" y="5357"/>
                  </a:cubicBezTo>
                  <a:cubicBezTo>
                    <a:pt x="212" y="5357"/>
                    <a:pt x="260" y="5343"/>
                    <a:pt x="311" y="5312"/>
                  </a:cubicBezTo>
                  <a:lnTo>
                    <a:pt x="3588" y="3422"/>
                  </a:lnTo>
                  <a:cubicBezTo>
                    <a:pt x="3762" y="3323"/>
                    <a:pt x="3902" y="3080"/>
                    <a:pt x="3902" y="2882"/>
                  </a:cubicBezTo>
                  <a:lnTo>
                    <a:pt x="3902" y="223"/>
                  </a:lnTo>
                  <a:cubicBezTo>
                    <a:pt x="3902" y="83"/>
                    <a:pt x="3831" y="1"/>
                    <a:pt x="37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1293459" y="2739437"/>
              <a:ext cx="189423" cy="260056"/>
            </a:xfrm>
            <a:custGeom>
              <a:rect b="b" l="l" r="r" t="t"/>
              <a:pathLst>
                <a:path extrusionOk="0" h="5357" w="3902">
                  <a:moveTo>
                    <a:pt x="3727" y="0"/>
                  </a:moveTo>
                  <a:cubicBezTo>
                    <a:pt x="3685" y="0"/>
                    <a:pt x="3638" y="14"/>
                    <a:pt x="3587" y="42"/>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3"/>
                  </a:lnTo>
                  <a:cubicBezTo>
                    <a:pt x="3902" y="82"/>
                    <a:pt x="3831" y="0"/>
                    <a:pt x="3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1293459" y="2928559"/>
              <a:ext cx="189423" cy="127868"/>
            </a:xfrm>
            <a:custGeom>
              <a:rect b="b" l="l" r="r" t="t"/>
              <a:pathLst>
                <a:path extrusionOk="0" h="2634" w="3902">
                  <a:moveTo>
                    <a:pt x="3786" y="1"/>
                  </a:moveTo>
                  <a:cubicBezTo>
                    <a:pt x="3758" y="1"/>
                    <a:pt x="3726" y="10"/>
                    <a:pt x="3693" y="31"/>
                  </a:cubicBezTo>
                  <a:lnTo>
                    <a:pt x="209" y="2041"/>
                  </a:lnTo>
                  <a:cubicBezTo>
                    <a:pt x="93" y="2109"/>
                    <a:pt x="0" y="2269"/>
                    <a:pt x="0" y="2402"/>
                  </a:cubicBezTo>
                  <a:lnTo>
                    <a:pt x="0" y="2484"/>
                  </a:lnTo>
                  <a:cubicBezTo>
                    <a:pt x="0" y="2578"/>
                    <a:pt x="47" y="2633"/>
                    <a:pt x="114" y="2633"/>
                  </a:cubicBezTo>
                  <a:cubicBezTo>
                    <a:pt x="143" y="2633"/>
                    <a:pt x="175" y="2624"/>
                    <a:pt x="209" y="2603"/>
                  </a:cubicBezTo>
                  <a:lnTo>
                    <a:pt x="3693" y="593"/>
                  </a:lnTo>
                  <a:cubicBezTo>
                    <a:pt x="3806" y="525"/>
                    <a:pt x="3902" y="365"/>
                    <a:pt x="3902" y="231"/>
                  </a:cubicBezTo>
                  <a:lnTo>
                    <a:pt x="3902" y="149"/>
                  </a:lnTo>
                  <a:cubicBezTo>
                    <a:pt x="3902" y="56"/>
                    <a:pt x="3854" y="1"/>
                    <a:pt x="37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1293459" y="2983266"/>
              <a:ext cx="189423" cy="127819"/>
            </a:xfrm>
            <a:custGeom>
              <a:rect b="b" l="l" r="r" t="t"/>
              <a:pathLst>
                <a:path extrusionOk="0" h="2633" w="3902">
                  <a:moveTo>
                    <a:pt x="3786" y="0"/>
                  </a:moveTo>
                  <a:cubicBezTo>
                    <a:pt x="3758" y="0"/>
                    <a:pt x="3726" y="10"/>
                    <a:pt x="3693" y="30"/>
                  </a:cubicBezTo>
                  <a:lnTo>
                    <a:pt x="209" y="2040"/>
                  </a:lnTo>
                  <a:cubicBezTo>
                    <a:pt x="93" y="2108"/>
                    <a:pt x="0" y="2269"/>
                    <a:pt x="0" y="2401"/>
                  </a:cubicBezTo>
                  <a:lnTo>
                    <a:pt x="0" y="2483"/>
                  </a:lnTo>
                  <a:cubicBezTo>
                    <a:pt x="0" y="2577"/>
                    <a:pt x="47" y="2633"/>
                    <a:pt x="114" y="2633"/>
                  </a:cubicBezTo>
                  <a:cubicBezTo>
                    <a:pt x="143" y="2633"/>
                    <a:pt x="175" y="2623"/>
                    <a:pt x="209" y="2603"/>
                  </a:cubicBezTo>
                  <a:lnTo>
                    <a:pt x="3693" y="593"/>
                  </a:lnTo>
                  <a:cubicBezTo>
                    <a:pt x="3806" y="525"/>
                    <a:pt x="3902" y="364"/>
                    <a:pt x="3902" y="231"/>
                  </a:cubicBezTo>
                  <a:lnTo>
                    <a:pt x="3902" y="149"/>
                  </a:lnTo>
                  <a:cubicBezTo>
                    <a:pt x="3902" y="55"/>
                    <a:pt x="3854" y="0"/>
                    <a:pt x="37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1293459" y="3037828"/>
              <a:ext cx="189423" cy="127868"/>
            </a:xfrm>
            <a:custGeom>
              <a:rect b="b" l="l" r="r" t="t"/>
              <a:pathLst>
                <a:path extrusionOk="0" h="2634" w="3902">
                  <a:moveTo>
                    <a:pt x="3784" y="1"/>
                  </a:moveTo>
                  <a:cubicBezTo>
                    <a:pt x="3756" y="1"/>
                    <a:pt x="3725" y="10"/>
                    <a:pt x="3693" y="28"/>
                  </a:cubicBezTo>
                  <a:lnTo>
                    <a:pt x="209" y="2042"/>
                  </a:lnTo>
                  <a:cubicBezTo>
                    <a:pt x="93" y="2107"/>
                    <a:pt x="0" y="2271"/>
                    <a:pt x="0" y="2404"/>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1293459" y="3092536"/>
              <a:ext cx="189423" cy="127819"/>
            </a:xfrm>
            <a:custGeom>
              <a:rect b="b" l="l" r="r" t="t"/>
              <a:pathLst>
                <a:path extrusionOk="0" h="2633" w="3902">
                  <a:moveTo>
                    <a:pt x="3784" y="0"/>
                  </a:moveTo>
                  <a:cubicBezTo>
                    <a:pt x="3756" y="0"/>
                    <a:pt x="3725" y="9"/>
                    <a:pt x="3693" y="27"/>
                  </a:cubicBezTo>
                  <a:lnTo>
                    <a:pt x="209" y="2042"/>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1293459" y="3147194"/>
              <a:ext cx="189423" cy="127819"/>
            </a:xfrm>
            <a:custGeom>
              <a:rect b="b" l="l" r="r" t="t"/>
              <a:pathLst>
                <a:path extrusionOk="0" h="2633" w="3902">
                  <a:moveTo>
                    <a:pt x="3784" y="1"/>
                  </a:moveTo>
                  <a:cubicBezTo>
                    <a:pt x="3756" y="1"/>
                    <a:pt x="3725" y="9"/>
                    <a:pt x="3693" y="28"/>
                  </a:cubicBezTo>
                  <a:lnTo>
                    <a:pt x="209" y="2042"/>
                  </a:lnTo>
                  <a:cubicBezTo>
                    <a:pt x="93" y="2107"/>
                    <a:pt x="0" y="2270"/>
                    <a:pt x="0" y="2400"/>
                  </a:cubicBezTo>
                  <a:lnTo>
                    <a:pt x="0" y="2485"/>
                  </a:lnTo>
                  <a:cubicBezTo>
                    <a:pt x="0" y="2580"/>
                    <a:pt x="47" y="2633"/>
                    <a:pt x="115" y="2633"/>
                  </a:cubicBezTo>
                  <a:cubicBezTo>
                    <a:pt x="143" y="2633"/>
                    <a:pt x="175" y="2624"/>
                    <a:pt x="209" y="2605"/>
                  </a:cubicBezTo>
                  <a:lnTo>
                    <a:pt x="3693" y="591"/>
                  </a:lnTo>
                  <a:cubicBezTo>
                    <a:pt x="3806" y="527"/>
                    <a:pt x="3902" y="366"/>
                    <a:pt x="3902" y="232"/>
                  </a:cubicBezTo>
                  <a:lnTo>
                    <a:pt x="3902" y="151"/>
                  </a:lnTo>
                  <a:cubicBezTo>
                    <a:pt x="3902" y="56"/>
                    <a:pt x="3853" y="1"/>
                    <a:pt x="37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1624814" y="2548083"/>
              <a:ext cx="189423" cy="260104"/>
            </a:xfrm>
            <a:custGeom>
              <a:rect b="b" l="l" r="r" t="t"/>
              <a:pathLst>
                <a:path extrusionOk="0" h="5358" w="3902">
                  <a:moveTo>
                    <a:pt x="3728" y="0"/>
                  </a:moveTo>
                  <a:cubicBezTo>
                    <a:pt x="3687" y="0"/>
                    <a:pt x="3640" y="14"/>
                    <a:pt x="3591" y="42"/>
                  </a:cubicBezTo>
                  <a:lnTo>
                    <a:pt x="311" y="1937"/>
                  </a:lnTo>
                  <a:cubicBezTo>
                    <a:pt x="140" y="2036"/>
                    <a:pt x="0" y="2278"/>
                    <a:pt x="0" y="2476"/>
                  </a:cubicBezTo>
                  <a:lnTo>
                    <a:pt x="0" y="5134"/>
                  </a:lnTo>
                  <a:cubicBezTo>
                    <a:pt x="0" y="5275"/>
                    <a:pt x="71" y="5358"/>
                    <a:pt x="174" y="5358"/>
                  </a:cubicBezTo>
                  <a:cubicBezTo>
                    <a:pt x="215" y="5358"/>
                    <a:pt x="262" y="5344"/>
                    <a:pt x="311" y="5315"/>
                  </a:cubicBezTo>
                  <a:lnTo>
                    <a:pt x="3591" y="3421"/>
                  </a:lnTo>
                  <a:cubicBezTo>
                    <a:pt x="3762" y="3323"/>
                    <a:pt x="3902" y="3080"/>
                    <a:pt x="3902" y="2882"/>
                  </a:cubicBezTo>
                  <a:lnTo>
                    <a:pt x="3902" y="223"/>
                  </a:lnTo>
                  <a:cubicBezTo>
                    <a:pt x="3902" y="82"/>
                    <a:pt x="3831" y="0"/>
                    <a:pt x="37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1624814" y="2737204"/>
              <a:ext cx="189423" cy="127868"/>
            </a:xfrm>
            <a:custGeom>
              <a:rect b="b" l="l" r="r" t="t"/>
              <a:pathLst>
                <a:path extrusionOk="0" h="2634" w="3902">
                  <a:moveTo>
                    <a:pt x="3788" y="1"/>
                  </a:moveTo>
                  <a:cubicBezTo>
                    <a:pt x="3759" y="1"/>
                    <a:pt x="3727" y="10"/>
                    <a:pt x="3694" y="30"/>
                  </a:cubicBezTo>
                  <a:lnTo>
                    <a:pt x="209" y="2040"/>
                  </a:lnTo>
                  <a:cubicBezTo>
                    <a:pt x="93" y="2109"/>
                    <a:pt x="0" y="2269"/>
                    <a:pt x="0" y="2402"/>
                  </a:cubicBezTo>
                  <a:lnTo>
                    <a:pt x="0" y="2484"/>
                  </a:lnTo>
                  <a:cubicBezTo>
                    <a:pt x="0" y="2578"/>
                    <a:pt x="47" y="2633"/>
                    <a:pt x="115" y="2633"/>
                  </a:cubicBezTo>
                  <a:cubicBezTo>
                    <a:pt x="143" y="2633"/>
                    <a:pt x="175" y="2624"/>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1624814" y="2791912"/>
              <a:ext cx="189423" cy="127819"/>
            </a:xfrm>
            <a:custGeom>
              <a:rect b="b" l="l" r="r" t="t"/>
              <a:pathLst>
                <a:path extrusionOk="0" h="2633" w="3902">
                  <a:moveTo>
                    <a:pt x="3788" y="0"/>
                  </a:moveTo>
                  <a:cubicBezTo>
                    <a:pt x="3759" y="0"/>
                    <a:pt x="3727" y="10"/>
                    <a:pt x="3694" y="29"/>
                  </a:cubicBezTo>
                  <a:lnTo>
                    <a:pt x="209" y="2040"/>
                  </a:lnTo>
                  <a:cubicBezTo>
                    <a:pt x="93" y="2108"/>
                    <a:pt x="0" y="2268"/>
                    <a:pt x="0" y="2402"/>
                  </a:cubicBezTo>
                  <a:lnTo>
                    <a:pt x="0" y="2484"/>
                  </a:lnTo>
                  <a:cubicBezTo>
                    <a:pt x="0" y="2577"/>
                    <a:pt x="47" y="2632"/>
                    <a:pt x="115" y="2632"/>
                  </a:cubicBezTo>
                  <a:cubicBezTo>
                    <a:pt x="143" y="2632"/>
                    <a:pt x="175" y="2623"/>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1624814" y="2846571"/>
              <a:ext cx="189423" cy="127819"/>
            </a:xfrm>
            <a:custGeom>
              <a:rect b="b" l="l" r="r" t="t"/>
              <a:pathLst>
                <a:path extrusionOk="0" h="2633" w="3902">
                  <a:moveTo>
                    <a:pt x="3788" y="0"/>
                  </a:moveTo>
                  <a:cubicBezTo>
                    <a:pt x="3759" y="0"/>
                    <a:pt x="3727" y="10"/>
                    <a:pt x="3694" y="30"/>
                  </a:cubicBezTo>
                  <a:lnTo>
                    <a:pt x="209" y="2040"/>
                  </a:lnTo>
                  <a:cubicBezTo>
                    <a:pt x="93" y="2109"/>
                    <a:pt x="0" y="2268"/>
                    <a:pt x="0" y="2402"/>
                  </a:cubicBezTo>
                  <a:lnTo>
                    <a:pt x="0" y="2484"/>
                  </a:lnTo>
                  <a:cubicBezTo>
                    <a:pt x="0" y="2578"/>
                    <a:pt x="47" y="2633"/>
                    <a:pt x="115" y="2633"/>
                  </a:cubicBezTo>
                  <a:cubicBezTo>
                    <a:pt x="143" y="2633"/>
                    <a:pt x="175" y="2623"/>
                    <a:pt x="209" y="2603"/>
                  </a:cubicBezTo>
                  <a:lnTo>
                    <a:pt x="3694" y="593"/>
                  </a:lnTo>
                  <a:cubicBezTo>
                    <a:pt x="3809" y="525"/>
                    <a:pt x="3902" y="364"/>
                    <a:pt x="3902" y="231"/>
                  </a:cubicBezTo>
                  <a:lnTo>
                    <a:pt x="3902" y="149"/>
                  </a:lnTo>
                  <a:cubicBezTo>
                    <a:pt x="3902" y="55"/>
                    <a:pt x="3855" y="0"/>
                    <a:pt x="3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1624814" y="2901230"/>
              <a:ext cx="189423" cy="127770"/>
            </a:xfrm>
            <a:custGeom>
              <a:rect b="b" l="l" r="r" t="t"/>
              <a:pathLst>
                <a:path extrusionOk="0" h="2632" w="3902">
                  <a:moveTo>
                    <a:pt x="3788" y="1"/>
                  </a:moveTo>
                  <a:cubicBezTo>
                    <a:pt x="3759" y="1"/>
                    <a:pt x="3727" y="10"/>
                    <a:pt x="3694" y="30"/>
                  </a:cubicBezTo>
                  <a:lnTo>
                    <a:pt x="209" y="2040"/>
                  </a:lnTo>
                  <a:cubicBezTo>
                    <a:pt x="93" y="2109"/>
                    <a:pt x="0" y="2269"/>
                    <a:pt x="0" y="2402"/>
                  </a:cubicBezTo>
                  <a:lnTo>
                    <a:pt x="0" y="2484"/>
                  </a:lnTo>
                  <a:cubicBezTo>
                    <a:pt x="0" y="2578"/>
                    <a:pt x="47" y="2632"/>
                    <a:pt x="115" y="2632"/>
                  </a:cubicBezTo>
                  <a:cubicBezTo>
                    <a:pt x="143" y="2632"/>
                    <a:pt x="175" y="2623"/>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1624814" y="2955840"/>
              <a:ext cx="189423" cy="127819"/>
            </a:xfrm>
            <a:custGeom>
              <a:rect b="b" l="l" r="r" t="t"/>
              <a:pathLst>
                <a:path extrusionOk="0" h="2633" w="3902">
                  <a:moveTo>
                    <a:pt x="3785" y="1"/>
                  </a:moveTo>
                  <a:cubicBezTo>
                    <a:pt x="3758" y="1"/>
                    <a:pt x="3727" y="10"/>
                    <a:pt x="3694" y="28"/>
                  </a:cubicBezTo>
                  <a:lnTo>
                    <a:pt x="209" y="2041"/>
                  </a:lnTo>
                  <a:cubicBezTo>
                    <a:pt x="93" y="2106"/>
                    <a:pt x="0" y="2270"/>
                    <a:pt x="0" y="2404"/>
                  </a:cubicBezTo>
                  <a:lnTo>
                    <a:pt x="0" y="2485"/>
                  </a:lnTo>
                  <a:cubicBezTo>
                    <a:pt x="0" y="2580"/>
                    <a:pt x="47" y="2633"/>
                    <a:pt x="115" y="2633"/>
                  </a:cubicBezTo>
                  <a:cubicBezTo>
                    <a:pt x="143" y="2633"/>
                    <a:pt x="175" y="2624"/>
                    <a:pt x="209" y="2605"/>
                  </a:cubicBezTo>
                  <a:lnTo>
                    <a:pt x="3694" y="591"/>
                  </a:lnTo>
                  <a:cubicBezTo>
                    <a:pt x="3809" y="526"/>
                    <a:pt x="3902" y="366"/>
                    <a:pt x="3902" y="233"/>
                  </a:cubicBezTo>
                  <a:lnTo>
                    <a:pt x="3902" y="151"/>
                  </a:lnTo>
                  <a:cubicBezTo>
                    <a:pt x="3902" y="56"/>
                    <a:pt x="3854" y="1"/>
                    <a:pt x="37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1624814" y="3010596"/>
              <a:ext cx="189423" cy="127770"/>
            </a:xfrm>
            <a:custGeom>
              <a:rect b="b" l="l" r="r" t="t"/>
              <a:pathLst>
                <a:path extrusionOk="0" h="2632" w="3902">
                  <a:moveTo>
                    <a:pt x="3788" y="0"/>
                  </a:moveTo>
                  <a:cubicBezTo>
                    <a:pt x="3759" y="0"/>
                    <a:pt x="3727" y="10"/>
                    <a:pt x="3694" y="30"/>
                  </a:cubicBezTo>
                  <a:lnTo>
                    <a:pt x="209" y="2040"/>
                  </a:lnTo>
                  <a:cubicBezTo>
                    <a:pt x="93" y="2109"/>
                    <a:pt x="0" y="2268"/>
                    <a:pt x="0" y="2402"/>
                  </a:cubicBezTo>
                  <a:lnTo>
                    <a:pt x="0" y="2484"/>
                  </a:lnTo>
                  <a:cubicBezTo>
                    <a:pt x="0" y="2578"/>
                    <a:pt x="47" y="2631"/>
                    <a:pt x="115" y="2631"/>
                  </a:cubicBezTo>
                  <a:cubicBezTo>
                    <a:pt x="143" y="2631"/>
                    <a:pt x="175" y="2622"/>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1624814" y="3065206"/>
              <a:ext cx="189423" cy="127819"/>
            </a:xfrm>
            <a:custGeom>
              <a:rect b="b" l="l" r="r" t="t"/>
              <a:pathLst>
                <a:path extrusionOk="0" h="2633" w="3902">
                  <a:moveTo>
                    <a:pt x="3785" y="0"/>
                  </a:moveTo>
                  <a:cubicBezTo>
                    <a:pt x="3758" y="0"/>
                    <a:pt x="3727" y="9"/>
                    <a:pt x="3694" y="28"/>
                  </a:cubicBezTo>
                  <a:lnTo>
                    <a:pt x="209" y="2041"/>
                  </a:lnTo>
                  <a:cubicBezTo>
                    <a:pt x="93" y="2106"/>
                    <a:pt x="0" y="2270"/>
                    <a:pt x="0" y="2403"/>
                  </a:cubicBezTo>
                  <a:lnTo>
                    <a:pt x="0" y="2485"/>
                  </a:lnTo>
                  <a:cubicBezTo>
                    <a:pt x="0" y="2579"/>
                    <a:pt x="47" y="2632"/>
                    <a:pt x="115" y="2632"/>
                  </a:cubicBezTo>
                  <a:cubicBezTo>
                    <a:pt x="143" y="2632"/>
                    <a:pt x="175" y="2623"/>
                    <a:pt x="209" y="2605"/>
                  </a:cubicBezTo>
                  <a:lnTo>
                    <a:pt x="3694" y="590"/>
                  </a:lnTo>
                  <a:cubicBezTo>
                    <a:pt x="3809" y="526"/>
                    <a:pt x="3902" y="365"/>
                    <a:pt x="3902" y="232"/>
                  </a:cubicBezTo>
                  <a:lnTo>
                    <a:pt x="3902" y="151"/>
                  </a:lnTo>
                  <a:cubicBezTo>
                    <a:pt x="3902" y="55"/>
                    <a:pt x="3854" y="0"/>
                    <a:pt x="3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1624814" y="3119865"/>
              <a:ext cx="189423" cy="127819"/>
            </a:xfrm>
            <a:custGeom>
              <a:rect b="b" l="l" r="r" t="t"/>
              <a:pathLst>
                <a:path extrusionOk="0" h="2633" w="3902">
                  <a:moveTo>
                    <a:pt x="3785" y="1"/>
                  </a:moveTo>
                  <a:cubicBezTo>
                    <a:pt x="3758" y="1"/>
                    <a:pt x="3727" y="9"/>
                    <a:pt x="3694" y="28"/>
                  </a:cubicBezTo>
                  <a:lnTo>
                    <a:pt x="209" y="2041"/>
                  </a:lnTo>
                  <a:cubicBezTo>
                    <a:pt x="93" y="2106"/>
                    <a:pt x="0" y="2270"/>
                    <a:pt x="0" y="2400"/>
                  </a:cubicBezTo>
                  <a:lnTo>
                    <a:pt x="0" y="2485"/>
                  </a:lnTo>
                  <a:cubicBezTo>
                    <a:pt x="0" y="2579"/>
                    <a:pt x="47" y="2633"/>
                    <a:pt x="115" y="2633"/>
                  </a:cubicBezTo>
                  <a:cubicBezTo>
                    <a:pt x="143" y="2633"/>
                    <a:pt x="175" y="2624"/>
                    <a:pt x="209" y="2605"/>
                  </a:cubicBezTo>
                  <a:lnTo>
                    <a:pt x="3694" y="591"/>
                  </a:lnTo>
                  <a:cubicBezTo>
                    <a:pt x="3809" y="526"/>
                    <a:pt x="3902" y="365"/>
                    <a:pt x="3902" y="233"/>
                  </a:cubicBezTo>
                  <a:lnTo>
                    <a:pt x="3902" y="151"/>
                  </a:lnTo>
                  <a:cubicBezTo>
                    <a:pt x="3902" y="55"/>
                    <a:pt x="3854" y="1"/>
                    <a:pt x="37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1293459" y="3340830"/>
              <a:ext cx="189423" cy="260056"/>
            </a:xfrm>
            <a:custGeom>
              <a:rect b="b" l="l" r="r" t="t"/>
              <a:pathLst>
                <a:path extrusionOk="0" h="5357" w="3902">
                  <a:moveTo>
                    <a:pt x="3727" y="0"/>
                  </a:moveTo>
                  <a:cubicBezTo>
                    <a:pt x="3685" y="0"/>
                    <a:pt x="3638" y="14"/>
                    <a:pt x="3587" y="43"/>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4"/>
                  </a:lnTo>
                  <a:cubicBezTo>
                    <a:pt x="3902" y="83"/>
                    <a:pt x="3831" y="0"/>
                    <a:pt x="3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1293459" y="3530001"/>
              <a:ext cx="189423" cy="127819"/>
            </a:xfrm>
            <a:custGeom>
              <a:rect b="b" l="l" r="r" t="t"/>
              <a:pathLst>
                <a:path extrusionOk="0" h="2633" w="3902">
                  <a:moveTo>
                    <a:pt x="3786" y="0"/>
                  </a:moveTo>
                  <a:cubicBezTo>
                    <a:pt x="3758" y="0"/>
                    <a:pt x="3726" y="10"/>
                    <a:pt x="3693" y="30"/>
                  </a:cubicBezTo>
                  <a:lnTo>
                    <a:pt x="209" y="2040"/>
                  </a:lnTo>
                  <a:cubicBezTo>
                    <a:pt x="93" y="2108"/>
                    <a:pt x="0" y="2268"/>
                    <a:pt x="0" y="2401"/>
                  </a:cubicBezTo>
                  <a:lnTo>
                    <a:pt x="0" y="2483"/>
                  </a:lnTo>
                  <a:cubicBezTo>
                    <a:pt x="0" y="2577"/>
                    <a:pt x="47" y="2632"/>
                    <a:pt x="114" y="2632"/>
                  </a:cubicBezTo>
                  <a:cubicBezTo>
                    <a:pt x="143" y="2632"/>
                    <a:pt x="175" y="2623"/>
                    <a:pt x="209" y="2603"/>
                  </a:cubicBezTo>
                  <a:lnTo>
                    <a:pt x="3693" y="593"/>
                  </a:lnTo>
                  <a:cubicBezTo>
                    <a:pt x="3806" y="525"/>
                    <a:pt x="3902" y="364"/>
                    <a:pt x="3902" y="230"/>
                  </a:cubicBezTo>
                  <a:lnTo>
                    <a:pt x="3902" y="149"/>
                  </a:lnTo>
                  <a:cubicBezTo>
                    <a:pt x="3902" y="55"/>
                    <a:pt x="3854" y="0"/>
                    <a:pt x="37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1293459" y="3584562"/>
              <a:ext cx="189423" cy="127819"/>
            </a:xfrm>
            <a:custGeom>
              <a:rect b="b" l="l" r="r" t="t"/>
              <a:pathLst>
                <a:path extrusionOk="0" h="2633" w="3902">
                  <a:moveTo>
                    <a:pt x="3784" y="1"/>
                  </a:moveTo>
                  <a:cubicBezTo>
                    <a:pt x="3756" y="1"/>
                    <a:pt x="3725" y="10"/>
                    <a:pt x="3693" y="28"/>
                  </a:cubicBezTo>
                  <a:lnTo>
                    <a:pt x="209" y="2042"/>
                  </a:lnTo>
                  <a:cubicBezTo>
                    <a:pt x="93" y="2107"/>
                    <a:pt x="0" y="2271"/>
                    <a:pt x="0" y="2403"/>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1293459" y="3639270"/>
              <a:ext cx="189423" cy="127819"/>
            </a:xfrm>
            <a:custGeom>
              <a:rect b="b" l="l" r="r" t="t"/>
              <a:pathLst>
                <a:path extrusionOk="0" h="2633" w="3902">
                  <a:moveTo>
                    <a:pt x="3784" y="0"/>
                  </a:moveTo>
                  <a:cubicBezTo>
                    <a:pt x="3756" y="0"/>
                    <a:pt x="3725" y="9"/>
                    <a:pt x="3693" y="27"/>
                  </a:cubicBezTo>
                  <a:lnTo>
                    <a:pt x="209" y="2041"/>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1956169" y="2356777"/>
              <a:ext cx="189423" cy="260056"/>
            </a:xfrm>
            <a:custGeom>
              <a:rect b="b" l="l" r="r" t="t"/>
              <a:pathLst>
                <a:path extrusionOk="0" h="5357" w="3902">
                  <a:moveTo>
                    <a:pt x="3730" y="0"/>
                  </a:moveTo>
                  <a:cubicBezTo>
                    <a:pt x="3688" y="0"/>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2"/>
                  </a:lnTo>
                  <a:cubicBezTo>
                    <a:pt x="3901" y="82"/>
                    <a:pt x="3831" y="0"/>
                    <a:pt x="37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1956169" y="2545947"/>
              <a:ext cx="189423" cy="127819"/>
            </a:xfrm>
            <a:custGeom>
              <a:rect b="b" l="l" r="r" t="t"/>
              <a:pathLst>
                <a:path extrusionOk="0" h="2633" w="3902">
                  <a:moveTo>
                    <a:pt x="3787" y="0"/>
                  </a:moveTo>
                  <a:cubicBezTo>
                    <a:pt x="3759" y="0"/>
                    <a:pt x="3727" y="9"/>
                    <a:pt x="3693" y="29"/>
                  </a:cubicBezTo>
                  <a:lnTo>
                    <a:pt x="209" y="2042"/>
                  </a:lnTo>
                  <a:cubicBezTo>
                    <a:pt x="96" y="2107"/>
                    <a:pt x="1" y="2267"/>
                    <a:pt x="1" y="2400"/>
                  </a:cubicBezTo>
                  <a:lnTo>
                    <a:pt x="1" y="2482"/>
                  </a:lnTo>
                  <a:cubicBezTo>
                    <a:pt x="1" y="2577"/>
                    <a:pt x="49" y="2632"/>
                    <a:pt x="118" y="2632"/>
                  </a:cubicBezTo>
                  <a:cubicBezTo>
                    <a:pt x="145" y="2632"/>
                    <a:pt x="176" y="2624"/>
                    <a:pt x="209" y="2605"/>
                  </a:cubicBezTo>
                  <a:lnTo>
                    <a:pt x="3693" y="591"/>
                  </a:lnTo>
                  <a:cubicBezTo>
                    <a:pt x="3810" y="527"/>
                    <a:pt x="3901" y="363"/>
                    <a:pt x="3901" y="229"/>
                  </a:cubicBezTo>
                  <a:lnTo>
                    <a:pt x="3901" y="147"/>
                  </a:lnTo>
                  <a:cubicBezTo>
                    <a:pt x="3901" y="54"/>
                    <a:pt x="3855" y="0"/>
                    <a:pt x="37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1956169" y="2600606"/>
              <a:ext cx="189423" cy="127770"/>
            </a:xfrm>
            <a:custGeom>
              <a:rect b="b" l="l" r="r" t="t"/>
              <a:pathLst>
                <a:path extrusionOk="0" h="2632" w="3902">
                  <a:moveTo>
                    <a:pt x="3787" y="1"/>
                  </a:moveTo>
                  <a:cubicBezTo>
                    <a:pt x="3759" y="1"/>
                    <a:pt x="3727" y="10"/>
                    <a:pt x="3693" y="29"/>
                  </a:cubicBezTo>
                  <a:lnTo>
                    <a:pt x="209" y="2042"/>
                  </a:lnTo>
                  <a:cubicBezTo>
                    <a:pt x="96" y="2107"/>
                    <a:pt x="1" y="2268"/>
                    <a:pt x="1" y="2400"/>
                  </a:cubicBezTo>
                  <a:lnTo>
                    <a:pt x="1" y="2482"/>
                  </a:lnTo>
                  <a:cubicBezTo>
                    <a:pt x="1" y="2576"/>
                    <a:pt x="48" y="2632"/>
                    <a:pt x="116" y="2632"/>
                  </a:cubicBezTo>
                  <a:cubicBezTo>
                    <a:pt x="144" y="2632"/>
                    <a:pt x="176" y="2622"/>
                    <a:pt x="209" y="2602"/>
                  </a:cubicBezTo>
                  <a:lnTo>
                    <a:pt x="3693" y="592"/>
                  </a:lnTo>
                  <a:cubicBezTo>
                    <a:pt x="3810" y="527"/>
                    <a:pt x="3901" y="363"/>
                    <a:pt x="3901" y="230"/>
                  </a:cubicBezTo>
                  <a:lnTo>
                    <a:pt x="3901" y="148"/>
                  </a:lnTo>
                  <a:cubicBezTo>
                    <a:pt x="3901" y="54"/>
                    <a:pt x="3855" y="1"/>
                    <a:pt x="3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1956169" y="2655216"/>
              <a:ext cx="189423" cy="127819"/>
            </a:xfrm>
            <a:custGeom>
              <a:rect b="b" l="l" r="r" t="t"/>
              <a:pathLst>
                <a:path extrusionOk="0" h="2633" w="3902">
                  <a:moveTo>
                    <a:pt x="3788" y="0"/>
                  </a:moveTo>
                  <a:cubicBezTo>
                    <a:pt x="3760" y="0"/>
                    <a:pt x="3727" y="10"/>
                    <a:pt x="3693" y="30"/>
                  </a:cubicBezTo>
                  <a:lnTo>
                    <a:pt x="209" y="2040"/>
                  </a:lnTo>
                  <a:cubicBezTo>
                    <a:pt x="96" y="2108"/>
                    <a:pt x="1" y="2269"/>
                    <a:pt x="1" y="2402"/>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1956169" y="2709875"/>
              <a:ext cx="189423" cy="127868"/>
            </a:xfrm>
            <a:custGeom>
              <a:rect b="b" l="l" r="r" t="t"/>
              <a:pathLst>
                <a:path extrusionOk="0" h="2634" w="3902">
                  <a:moveTo>
                    <a:pt x="3788" y="1"/>
                  </a:moveTo>
                  <a:cubicBezTo>
                    <a:pt x="3760" y="1"/>
                    <a:pt x="3727" y="10"/>
                    <a:pt x="3693" y="30"/>
                  </a:cubicBezTo>
                  <a:lnTo>
                    <a:pt x="209" y="2041"/>
                  </a:lnTo>
                  <a:cubicBezTo>
                    <a:pt x="96" y="2109"/>
                    <a:pt x="1" y="2269"/>
                    <a:pt x="1" y="2402"/>
                  </a:cubicBezTo>
                  <a:lnTo>
                    <a:pt x="1" y="2484"/>
                  </a:lnTo>
                  <a:cubicBezTo>
                    <a:pt x="1" y="2578"/>
                    <a:pt x="48" y="2633"/>
                    <a:pt x="116" y="2633"/>
                  </a:cubicBezTo>
                  <a:cubicBezTo>
                    <a:pt x="144" y="2633"/>
                    <a:pt x="176" y="2624"/>
                    <a:pt x="209" y="2603"/>
                  </a:cubicBezTo>
                  <a:lnTo>
                    <a:pt x="3693" y="593"/>
                  </a:lnTo>
                  <a:cubicBezTo>
                    <a:pt x="3810" y="525"/>
                    <a:pt x="3901" y="365"/>
                    <a:pt x="3901" y="231"/>
                  </a:cubicBezTo>
                  <a:lnTo>
                    <a:pt x="3901" y="149"/>
                  </a:lnTo>
                  <a:cubicBezTo>
                    <a:pt x="3901" y="56"/>
                    <a:pt x="3856" y="1"/>
                    <a:pt x="3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1956169" y="2764534"/>
              <a:ext cx="189423" cy="127868"/>
            </a:xfrm>
            <a:custGeom>
              <a:rect b="b" l="l" r="r" t="t"/>
              <a:pathLst>
                <a:path extrusionOk="0" h="2634" w="3902">
                  <a:moveTo>
                    <a:pt x="3788" y="1"/>
                  </a:moveTo>
                  <a:cubicBezTo>
                    <a:pt x="3760" y="1"/>
                    <a:pt x="3727" y="11"/>
                    <a:pt x="3693" y="31"/>
                  </a:cubicBezTo>
                  <a:lnTo>
                    <a:pt x="209" y="2041"/>
                  </a:lnTo>
                  <a:cubicBezTo>
                    <a:pt x="96" y="2109"/>
                    <a:pt x="1" y="2269"/>
                    <a:pt x="1" y="2402"/>
                  </a:cubicBezTo>
                  <a:lnTo>
                    <a:pt x="1" y="2484"/>
                  </a:lnTo>
                  <a:cubicBezTo>
                    <a:pt x="1" y="2578"/>
                    <a:pt x="48" y="2633"/>
                    <a:pt x="116" y="2633"/>
                  </a:cubicBezTo>
                  <a:cubicBezTo>
                    <a:pt x="144" y="2633"/>
                    <a:pt x="176" y="2624"/>
                    <a:pt x="209" y="2604"/>
                  </a:cubicBezTo>
                  <a:lnTo>
                    <a:pt x="3693" y="593"/>
                  </a:lnTo>
                  <a:cubicBezTo>
                    <a:pt x="3810" y="526"/>
                    <a:pt x="3901" y="365"/>
                    <a:pt x="3901" y="231"/>
                  </a:cubicBezTo>
                  <a:lnTo>
                    <a:pt x="3901" y="150"/>
                  </a:lnTo>
                  <a:cubicBezTo>
                    <a:pt x="3901" y="56"/>
                    <a:pt x="3856" y="1"/>
                    <a:pt x="3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2287670" y="2165519"/>
              <a:ext cx="189471" cy="259958"/>
            </a:xfrm>
            <a:custGeom>
              <a:rect b="b" l="l" r="r" t="t"/>
              <a:pathLst>
                <a:path extrusionOk="0" h="5355" w="3903">
                  <a:moveTo>
                    <a:pt x="3729" y="0"/>
                  </a:moveTo>
                  <a:cubicBezTo>
                    <a:pt x="3687" y="0"/>
                    <a:pt x="3639" y="14"/>
                    <a:pt x="3588" y="43"/>
                  </a:cubicBezTo>
                  <a:lnTo>
                    <a:pt x="311" y="1934"/>
                  </a:lnTo>
                  <a:cubicBezTo>
                    <a:pt x="137" y="2033"/>
                    <a:pt x="1" y="2275"/>
                    <a:pt x="1" y="2473"/>
                  </a:cubicBezTo>
                  <a:lnTo>
                    <a:pt x="1" y="5131"/>
                  </a:lnTo>
                  <a:cubicBezTo>
                    <a:pt x="1" y="5272"/>
                    <a:pt x="70" y="5355"/>
                    <a:pt x="172" y="5355"/>
                  </a:cubicBezTo>
                  <a:cubicBezTo>
                    <a:pt x="214" y="5355"/>
                    <a:pt x="261" y="5341"/>
                    <a:pt x="311" y="5312"/>
                  </a:cubicBezTo>
                  <a:lnTo>
                    <a:pt x="3588" y="3422"/>
                  </a:lnTo>
                  <a:cubicBezTo>
                    <a:pt x="3762" y="3320"/>
                    <a:pt x="3902" y="3080"/>
                    <a:pt x="3902" y="2879"/>
                  </a:cubicBezTo>
                  <a:lnTo>
                    <a:pt x="3902" y="220"/>
                  </a:lnTo>
                  <a:cubicBezTo>
                    <a:pt x="3902" y="80"/>
                    <a:pt x="3832" y="0"/>
                    <a:pt x="37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2287670" y="2354592"/>
              <a:ext cx="189471" cy="127819"/>
            </a:xfrm>
            <a:custGeom>
              <a:rect b="b" l="l" r="r" t="t"/>
              <a:pathLst>
                <a:path extrusionOk="0" h="2633" w="3903">
                  <a:moveTo>
                    <a:pt x="3786" y="0"/>
                  </a:moveTo>
                  <a:cubicBezTo>
                    <a:pt x="3758" y="0"/>
                    <a:pt x="3727" y="9"/>
                    <a:pt x="3694" y="28"/>
                  </a:cubicBezTo>
                  <a:lnTo>
                    <a:pt x="205" y="2042"/>
                  </a:lnTo>
                  <a:cubicBezTo>
                    <a:pt x="93" y="2107"/>
                    <a:pt x="1" y="2267"/>
                    <a:pt x="1" y="2400"/>
                  </a:cubicBezTo>
                  <a:lnTo>
                    <a:pt x="1" y="2482"/>
                  </a:lnTo>
                  <a:cubicBezTo>
                    <a:pt x="1" y="2577"/>
                    <a:pt x="48" y="2632"/>
                    <a:pt x="116" y="2632"/>
                  </a:cubicBezTo>
                  <a:cubicBezTo>
                    <a:pt x="143" y="2632"/>
                    <a:pt x="173" y="2624"/>
                    <a:pt x="205" y="2605"/>
                  </a:cubicBezTo>
                  <a:lnTo>
                    <a:pt x="3694" y="592"/>
                  </a:lnTo>
                  <a:cubicBezTo>
                    <a:pt x="3806" y="526"/>
                    <a:pt x="3902" y="362"/>
                    <a:pt x="3902" y="233"/>
                  </a:cubicBezTo>
                  <a:lnTo>
                    <a:pt x="3902" y="148"/>
                  </a:lnTo>
                  <a:cubicBezTo>
                    <a:pt x="3902" y="53"/>
                    <a:pt x="3854" y="0"/>
                    <a:pt x="37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2287670" y="2409251"/>
              <a:ext cx="189471" cy="127819"/>
            </a:xfrm>
            <a:custGeom>
              <a:rect b="b" l="l" r="r" t="t"/>
              <a:pathLst>
                <a:path extrusionOk="0" h="2633" w="3903">
                  <a:moveTo>
                    <a:pt x="3786" y="1"/>
                  </a:moveTo>
                  <a:cubicBezTo>
                    <a:pt x="3758" y="1"/>
                    <a:pt x="3727" y="10"/>
                    <a:pt x="3694" y="28"/>
                  </a:cubicBezTo>
                  <a:lnTo>
                    <a:pt x="205" y="2042"/>
                  </a:lnTo>
                  <a:cubicBezTo>
                    <a:pt x="93" y="2107"/>
                    <a:pt x="1" y="2267"/>
                    <a:pt x="1" y="2401"/>
                  </a:cubicBezTo>
                  <a:lnTo>
                    <a:pt x="1" y="2483"/>
                  </a:lnTo>
                  <a:cubicBezTo>
                    <a:pt x="1" y="2577"/>
                    <a:pt x="48" y="2633"/>
                    <a:pt x="116" y="2633"/>
                  </a:cubicBezTo>
                  <a:cubicBezTo>
                    <a:pt x="143" y="2633"/>
                    <a:pt x="173" y="2624"/>
                    <a:pt x="205" y="2605"/>
                  </a:cubicBezTo>
                  <a:lnTo>
                    <a:pt x="3694" y="592"/>
                  </a:lnTo>
                  <a:cubicBezTo>
                    <a:pt x="3806" y="527"/>
                    <a:pt x="3902" y="363"/>
                    <a:pt x="3902" y="233"/>
                  </a:cubicBezTo>
                  <a:lnTo>
                    <a:pt x="3902" y="148"/>
                  </a:lnTo>
                  <a:cubicBezTo>
                    <a:pt x="3902" y="54"/>
                    <a:pt x="3854" y="1"/>
                    <a:pt x="37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2287670" y="2463910"/>
              <a:ext cx="189471" cy="127819"/>
            </a:xfrm>
            <a:custGeom>
              <a:rect b="b" l="l" r="r" t="t"/>
              <a:pathLst>
                <a:path extrusionOk="0" h="2633" w="3903">
                  <a:moveTo>
                    <a:pt x="3786" y="1"/>
                  </a:moveTo>
                  <a:cubicBezTo>
                    <a:pt x="3758" y="1"/>
                    <a:pt x="3727" y="10"/>
                    <a:pt x="3694" y="29"/>
                  </a:cubicBezTo>
                  <a:lnTo>
                    <a:pt x="205" y="2042"/>
                  </a:lnTo>
                  <a:cubicBezTo>
                    <a:pt x="93" y="2108"/>
                    <a:pt x="1" y="2267"/>
                    <a:pt x="1" y="2401"/>
                  </a:cubicBezTo>
                  <a:lnTo>
                    <a:pt x="1" y="2483"/>
                  </a:lnTo>
                  <a:cubicBezTo>
                    <a:pt x="1" y="2578"/>
                    <a:pt x="48" y="2633"/>
                    <a:pt x="116" y="2633"/>
                  </a:cubicBezTo>
                  <a:cubicBezTo>
                    <a:pt x="143" y="2633"/>
                    <a:pt x="173" y="2624"/>
                    <a:pt x="205" y="2606"/>
                  </a:cubicBezTo>
                  <a:lnTo>
                    <a:pt x="3694" y="592"/>
                  </a:lnTo>
                  <a:cubicBezTo>
                    <a:pt x="3806" y="527"/>
                    <a:pt x="3902" y="363"/>
                    <a:pt x="3902" y="230"/>
                  </a:cubicBezTo>
                  <a:lnTo>
                    <a:pt x="3902" y="148"/>
                  </a:lnTo>
                  <a:cubicBezTo>
                    <a:pt x="3902" y="54"/>
                    <a:pt x="3854" y="1"/>
                    <a:pt x="37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2287670" y="2518520"/>
              <a:ext cx="189471" cy="127819"/>
            </a:xfrm>
            <a:custGeom>
              <a:rect b="b" l="l" r="r" t="t"/>
              <a:pathLst>
                <a:path extrusionOk="0" h="2633" w="3903">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2287670" y="2573179"/>
              <a:ext cx="189471" cy="127868"/>
            </a:xfrm>
            <a:custGeom>
              <a:rect b="b" l="l" r="r" t="t"/>
              <a:pathLst>
                <a:path extrusionOk="0" h="2634" w="3903">
                  <a:moveTo>
                    <a:pt x="3787" y="1"/>
                  </a:moveTo>
                  <a:cubicBezTo>
                    <a:pt x="3759" y="1"/>
                    <a:pt x="3727" y="10"/>
                    <a:pt x="3694" y="30"/>
                  </a:cubicBezTo>
                  <a:lnTo>
                    <a:pt x="205" y="2040"/>
                  </a:lnTo>
                  <a:cubicBezTo>
                    <a:pt x="93" y="2109"/>
                    <a:pt x="1" y="2269"/>
                    <a:pt x="1" y="2403"/>
                  </a:cubicBezTo>
                  <a:lnTo>
                    <a:pt x="1" y="2484"/>
                  </a:lnTo>
                  <a:cubicBezTo>
                    <a:pt x="1" y="2578"/>
                    <a:pt x="47" y="2633"/>
                    <a:pt x="114" y="2633"/>
                  </a:cubicBezTo>
                  <a:cubicBezTo>
                    <a:pt x="142" y="2633"/>
                    <a:pt x="173" y="2624"/>
                    <a:pt x="205" y="2604"/>
                  </a:cubicBezTo>
                  <a:lnTo>
                    <a:pt x="3694" y="594"/>
                  </a:lnTo>
                  <a:cubicBezTo>
                    <a:pt x="3806" y="525"/>
                    <a:pt x="3902" y="365"/>
                    <a:pt x="3902" y="232"/>
                  </a:cubicBezTo>
                  <a:lnTo>
                    <a:pt x="3902" y="150"/>
                  </a:lnTo>
                  <a:cubicBezTo>
                    <a:pt x="3902" y="56"/>
                    <a:pt x="3854" y="1"/>
                    <a:pt x="3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2287670" y="2627887"/>
              <a:ext cx="189471" cy="127819"/>
            </a:xfrm>
            <a:custGeom>
              <a:rect b="b" l="l" r="r" t="t"/>
              <a:pathLst>
                <a:path extrusionOk="0" h="2633" w="3903">
                  <a:moveTo>
                    <a:pt x="3787" y="0"/>
                  </a:moveTo>
                  <a:cubicBezTo>
                    <a:pt x="3759" y="0"/>
                    <a:pt x="3727" y="10"/>
                    <a:pt x="3694" y="30"/>
                  </a:cubicBezTo>
                  <a:lnTo>
                    <a:pt x="205" y="2040"/>
                  </a:lnTo>
                  <a:cubicBezTo>
                    <a:pt x="93" y="2109"/>
                    <a:pt x="1" y="2268"/>
                    <a:pt x="1" y="2402"/>
                  </a:cubicBezTo>
                  <a:lnTo>
                    <a:pt x="1" y="2484"/>
                  </a:lnTo>
                  <a:cubicBezTo>
                    <a:pt x="1" y="2578"/>
                    <a:pt x="47" y="2633"/>
                    <a:pt x="114" y="2633"/>
                  </a:cubicBezTo>
                  <a:cubicBezTo>
                    <a:pt x="142" y="2633"/>
                    <a:pt x="173" y="2623"/>
                    <a:pt x="205" y="2603"/>
                  </a:cubicBezTo>
                  <a:lnTo>
                    <a:pt x="3694" y="593"/>
                  </a:lnTo>
                  <a:cubicBezTo>
                    <a:pt x="3806" y="524"/>
                    <a:pt x="3902" y="364"/>
                    <a:pt x="3902" y="231"/>
                  </a:cubicBezTo>
                  <a:lnTo>
                    <a:pt x="3902" y="149"/>
                  </a:lnTo>
                  <a:cubicBezTo>
                    <a:pt x="3902" y="55"/>
                    <a:pt x="3854" y="0"/>
                    <a:pt x="37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2287670" y="2682546"/>
              <a:ext cx="189471" cy="127819"/>
            </a:xfrm>
            <a:custGeom>
              <a:rect b="b" l="l" r="r" t="t"/>
              <a:pathLst>
                <a:path extrusionOk="0" h="2633" w="3903">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3"/>
                    <a:pt x="205" y="2604"/>
                  </a:cubicBezTo>
                  <a:lnTo>
                    <a:pt x="3694" y="593"/>
                  </a:lnTo>
                  <a:cubicBezTo>
                    <a:pt x="3806" y="525"/>
                    <a:pt x="3902" y="364"/>
                    <a:pt x="3902" y="231"/>
                  </a:cubicBezTo>
                  <a:lnTo>
                    <a:pt x="3902" y="150"/>
                  </a:lnTo>
                  <a:cubicBezTo>
                    <a:pt x="3902" y="55"/>
                    <a:pt x="3854" y="1"/>
                    <a:pt x="3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2287670" y="2737204"/>
              <a:ext cx="189471" cy="127868"/>
            </a:xfrm>
            <a:custGeom>
              <a:rect b="b" l="l" r="r" t="t"/>
              <a:pathLst>
                <a:path extrusionOk="0" h="2634" w="3903">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1956169" y="2958170"/>
              <a:ext cx="189423" cy="260056"/>
            </a:xfrm>
            <a:custGeom>
              <a:rect b="b" l="l" r="r" t="t"/>
              <a:pathLst>
                <a:path extrusionOk="0" h="5357" w="3902">
                  <a:moveTo>
                    <a:pt x="3730" y="1"/>
                  </a:moveTo>
                  <a:cubicBezTo>
                    <a:pt x="3688" y="1"/>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3"/>
                  </a:lnTo>
                  <a:cubicBezTo>
                    <a:pt x="3901" y="83"/>
                    <a:pt x="3831" y="1"/>
                    <a:pt x="37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1956169" y="3147340"/>
              <a:ext cx="189423" cy="127770"/>
            </a:xfrm>
            <a:custGeom>
              <a:rect b="b" l="l" r="r" t="t"/>
              <a:pathLst>
                <a:path extrusionOk="0" h="2632" w="3902">
                  <a:moveTo>
                    <a:pt x="3787" y="0"/>
                  </a:moveTo>
                  <a:cubicBezTo>
                    <a:pt x="3759" y="0"/>
                    <a:pt x="3727" y="10"/>
                    <a:pt x="3693" y="29"/>
                  </a:cubicBezTo>
                  <a:lnTo>
                    <a:pt x="209" y="2042"/>
                  </a:lnTo>
                  <a:cubicBezTo>
                    <a:pt x="96" y="2107"/>
                    <a:pt x="1" y="2267"/>
                    <a:pt x="1" y="2400"/>
                  </a:cubicBezTo>
                  <a:lnTo>
                    <a:pt x="1" y="2482"/>
                  </a:lnTo>
                  <a:cubicBezTo>
                    <a:pt x="1" y="2576"/>
                    <a:pt x="48" y="2631"/>
                    <a:pt x="116" y="2631"/>
                  </a:cubicBezTo>
                  <a:cubicBezTo>
                    <a:pt x="144" y="2631"/>
                    <a:pt x="176" y="2622"/>
                    <a:pt x="209" y="2602"/>
                  </a:cubicBezTo>
                  <a:lnTo>
                    <a:pt x="3693" y="592"/>
                  </a:lnTo>
                  <a:cubicBezTo>
                    <a:pt x="3810" y="527"/>
                    <a:pt x="3901" y="363"/>
                    <a:pt x="3901" y="229"/>
                  </a:cubicBezTo>
                  <a:lnTo>
                    <a:pt x="3901" y="148"/>
                  </a:lnTo>
                  <a:cubicBezTo>
                    <a:pt x="3901" y="54"/>
                    <a:pt x="3855" y="0"/>
                    <a:pt x="37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1956169" y="3201950"/>
              <a:ext cx="189423" cy="127819"/>
            </a:xfrm>
            <a:custGeom>
              <a:rect b="b" l="l" r="r" t="t"/>
              <a:pathLst>
                <a:path extrusionOk="0" h="2633" w="3902">
                  <a:moveTo>
                    <a:pt x="3788" y="0"/>
                  </a:moveTo>
                  <a:cubicBezTo>
                    <a:pt x="3760" y="0"/>
                    <a:pt x="3727" y="10"/>
                    <a:pt x="3693" y="30"/>
                  </a:cubicBezTo>
                  <a:lnTo>
                    <a:pt x="209" y="2040"/>
                  </a:lnTo>
                  <a:cubicBezTo>
                    <a:pt x="96" y="2108"/>
                    <a:pt x="1" y="2269"/>
                    <a:pt x="1" y="2401"/>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1956169" y="3256609"/>
              <a:ext cx="189423" cy="127819"/>
            </a:xfrm>
            <a:custGeom>
              <a:rect b="b" l="l" r="r" t="t"/>
              <a:pathLst>
                <a:path extrusionOk="0" h="2633" w="3902">
                  <a:moveTo>
                    <a:pt x="3788" y="1"/>
                  </a:moveTo>
                  <a:cubicBezTo>
                    <a:pt x="3760" y="1"/>
                    <a:pt x="3727" y="10"/>
                    <a:pt x="3693" y="30"/>
                  </a:cubicBezTo>
                  <a:lnTo>
                    <a:pt x="209" y="2040"/>
                  </a:lnTo>
                  <a:cubicBezTo>
                    <a:pt x="96" y="2108"/>
                    <a:pt x="1" y="2269"/>
                    <a:pt x="1" y="2402"/>
                  </a:cubicBezTo>
                  <a:lnTo>
                    <a:pt x="1" y="2484"/>
                  </a:lnTo>
                  <a:cubicBezTo>
                    <a:pt x="1" y="2578"/>
                    <a:pt x="48" y="2633"/>
                    <a:pt x="116" y="2633"/>
                  </a:cubicBezTo>
                  <a:cubicBezTo>
                    <a:pt x="144" y="2633"/>
                    <a:pt x="176" y="2623"/>
                    <a:pt x="209" y="2603"/>
                  </a:cubicBezTo>
                  <a:lnTo>
                    <a:pt x="3693" y="593"/>
                  </a:lnTo>
                  <a:cubicBezTo>
                    <a:pt x="3810" y="525"/>
                    <a:pt x="3901" y="365"/>
                    <a:pt x="3901" y="231"/>
                  </a:cubicBezTo>
                  <a:lnTo>
                    <a:pt x="3901" y="149"/>
                  </a:lnTo>
                  <a:cubicBezTo>
                    <a:pt x="3901" y="55"/>
                    <a:pt x="3856" y="1"/>
                    <a:pt x="3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3092368" y="751331"/>
              <a:ext cx="710165" cy="1752620"/>
            </a:xfrm>
            <a:custGeom>
              <a:rect b="b" l="l" r="r" t="t"/>
              <a:pathLst>
                <a:path extrusionOk="0" h="36103" w="14629">
                  <a:moveTo>
                    <a:pt x="13307" y="0"/>
                  </a:moveTo>
                  <a:cubicBezTo>
                    <a:pt x="13224" y="0"/>
                    <a:pt x="13130" y="28"/>
                    <a:pt x="13031" y="87"/>
                  </a:cubicBezTo>
                  <a:lnTo>
                    <a:pt x="625" y="7265"/>
                  </a:lnTo>
                  <a:cubicBezTo>
                    <a:pt x="280" y="7462"/>
                    <a:pt x="1" y="7950"/>
                    <a:pt x="1" y="8346"/>
                  </a:cubicBezTo>
                  <a:lnTo>
                    <a:pt x="1" y="33916"/>
                  </a:lnTo>
                  <a:cubicBezTo>
                    <a:pt x="1" y="34115"/>
                    <a:pt x="72" y="34255"/>
                    <a:pt x="185" y="34319"/>
                  </a:cubicBezTo>
                  <a:lnTo>
                    <a:pt x="1158" y="34882"/>
                  </a:lnTo>
                  <a:cubicBezTo>
                    <a:pt x="1158" y="34882"/>
                    <a:pt x="1161" y="34882"/>
                    <a:pt x="1165" y="34885"/>
                  </a:cubicBezTo>
                  <a:lnTo>
                    <a:pt x="1178" y="34893"/>
                  </a:lnTo>
                  <a:lnTo>
                    <a:pt x="1178" y="34889"/>
                  </a:lnTo>
                  <a:cubicBezTo>
                    <a:pt x="1222" y="34913"/>
                    <a:pt x="1273" y="34925"/>
                    <a:pt x="1329" y="34925"/>
                  </a:cubicBezTo>
                  <a:cubicBezTo>
                    <a:pt x="1411" y="34925"/>
                    <a:pt x="1504" y="34898"/>
                    <a:pt x="1601" y="34841"/>
                  </a:cubicBezTo>
                  <a:lnTo>
                    <a:pt x="4878" y="32947"/>
                  </a:lnTo>
                  <a:lnTo>
                    <a:pt x="4878" y="34916"/>
                  </a:lnTo>
                  <a:cubicBezTo>
                    <a:pt x="4878" y="35268"/>
                    <a:pt x="4933" y="35469"/>
                    <a:pt x="5025" y="35524"/>
                  </a:cubicBezTo>
                  <a:lnTo>
                    <a:pt x="5021" y="35524"/>
                  </a:lnTo>
                  <a:lnTo>
                    <a:pt x="5990" y="36084"/>
                  </a:lnTo>
                  <a:lnTo>
                    <a:pt x="5994" y="36087"/>
                  </a:lnTo>
                  <a:lnTo>
                    <a:pt x="6004" y="36093"/>
                  </a:lnTo>
                  <a:lnTo>
                    <a:pt x="6004" y="36090"/>
                  </a:lnTo>
                  <a:cubicBezTo>
                    <a:pt x="6019" y="36098"/>
                    <a:pt x="6035" y="36102"/>
                    <a:pt x="6052" y="36102"/>
                  </a:cubicBezTo>
                  <a:cubicBezTo>
                    <a:pt x="6158" y="36102"/>
                    <a:pt x="6299" y="35943"/>
                    <a:pt x="6455" y="35616"/>
                  </a:cubicBezTo>
                  <a:lnTo>
                    <a:pt x="8779" y="30695"/>
                  </a:lnTo>
                  <a:lnTo>
                    <a:pt x="14008" y="27661"/>
                  </a:lnTo>
                  <a:cubicBezTo>
                    <a:pt x="14349" y="27462"/>
                    <a:pt x="14629" y="26974"/>
                    <a:pt x="14629" y="26579"/>
                  </a:cubicBezTo>
                  <a:lnTo>
                    <a:pt x="14629" y="1008"/>
                  </a:lnTo>
                  <a:cubicBezTo>
                    <a:pt x="14629" y="814"/>
                    <a:pt x="14561" y="674"/>
                    <a:pt x="14451" y="609"/>
                  </a:cubicBezTo>
                  <a:lnTo>
                    <a:pt x="14448" y="605"/>
                  </a:lnTo>
                  <a:lnTo>
                    <a:pt x="13472" y="42"/>
                  </a:lnTo>
                  <a:cubicBezTo>
                    <a:pt x="13424" y="15"/>
                    <a:pt x="13369" y="0"/>
                    <a:pt x="133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3108921" y="752544"/>
              <a:ext cx="683659" cy="363214"/>
            </a:xfrm>
            <a:custGeom>
              <a:rect b="b" l="l" r="r" t="t"/>
              <a:pathLst>
                <a:path extrusionOk="0" h="7482" w="14083">
                  <a:moveTo>
                    <a:pt x="251" y="7260"/>
                  </a:moveTo>
                  <a:cubicBezTo>
                    <a:pt x="161" y="7317"/>
                    <a:pt x="76" y="7393"/>
                    <a:pt x="1" y="7481"/>
                  </a:cubicBezTo>
                  <a:cubicBezTo>
                    <a:pt x="76" y="7393"/>
                    <a:pt x="161" y="7317"/>
                    <a:pt x="251" y="7260"/>
                  </a:cubicBezTo>
                  <a:close/>
                  <a:moveTo>
                    <a:pt x="13097" y="0"/>
                  </a:moveTo>
                  <a:cubicBezTo>
                    <a:pt x="13111" y="7"/>
                    <a:pt x="13120" y="11"/>
                    <a:pt x="13131" y="17"/>
                  </a:cubicBezTo>
                  <a:lnTo>
                    <a:pt x="13131" y="17"/>
                  </a:lnTo>
                  <a:lnTo>
                    <a:pt x="14083" y="570"/>
                  </a:lnTo>
                  <a:lnTo>
                    <a:pt x="14083" y="570"/>
                  </a:lnTo>
                  <a:lnTo>
                    <a:pt x="13131" y="17"/>
                  </a:lnTo>
                  <a:cubicBezTo>
                    <a:pt x="13120" y="11"/>
                    <a:pt x="13111" y="7"/>
                    <a:pt x="13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3101640" y="751379"/>
              <a:ext cx="690941" cy="402147"/>
            </a:xfrm>
            <a:custGeom>
              <a:rect b="b" l="l" r="r" t="t"/>
              <a:pathLst>
                <a:path extrusionOk="0" h="8284" w="14233">
                  <a:moveTo>
                    <a:pt x="13117" y="1"/>
                  </a:moveTo>
                  <a:cubicBezTo>
                    <a:pt x="13035" y="1"/>
                    <a:pt x="12940" y="28"/>
                    <a:pt x="12840" y="86"/>
                  </a:cubicBezTo>
                  <a:lnTo>
                    <a:pt x="434" y="7267"/>
                  </a:lnTo>
                  <a:cubicBezTo>
                    <a:pt x="421" y="7270"/>
                    <a:pt x="410" y="7277"/>
                    <a:pt x="401" y="7284"/>
                  </a:cubicBezTo>
                  <a:cubicBezTo>
                    <a:pt x="311" y="7341"/>
                    <a:pt x="226" y="7417"/>
                    <a:pt x="151" y="7505"/>
                  </a:cubicBezTo>
                  <a:cubicBezTo>
                    <a:pt x="97" y="7571"/>
                    <a:pt x="45" y="7642"/>
                    <a:pt x="1" y="7721"/>
                  </a:cubicBezTo>
                  <a:lnTo>
                    <a:pt x="977" y="8283"/>
                  </a:lnTo>
                  <a:cubicBezTo>
                    <a:pt x="1089" y="8093"/>
                    <a:pt x="1240" y="7925"/>
                    <a:pt x="1407" y="7830"/>
                  </a:cubicBezTo>
                  <a:lnTo>
                    <a:pt x="13817" y="649"/>
                  </a:lnTo>
                  <a:cubicBezTo>
                    <a:pt x="13916" y="591"/>
                    <a:pt x="14011" y="563"/>
                    <a:pt x="14096" y="563"/>
                  </a:cubicBezTo>
                  <a:cubicBezTo>
                    <a:pt x="14144" y="563"/>
                    <a:pt x="14192" y="574"/>
                    <a:pt x="14233" y="594"/>
                  </a:cubicBezTo>
                  <a:lnTo>
                    <a:pt x="13281" y="41"/>
                  </a:lnTo>
                  <a:cubicBezTo>
                    <a:pt x="13270" y="35"/>
                    <a:pt x="13261" y="31"/>
                    <a:pt x="13247" y="24"/>
                  </a:cubicBezTo>
                  <a:cubicBezTo>
                    <a:pt x="13209" y="7"/>
                    <a:pt x="13165" y="1"/>
                    <a:pt x="13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3336103" y="2475755"/>
              <a:ext cx="46943" cy="27185"/>
            </a:xfrm>
            <a:custGeom>
              <a:rect b="b" l="l" r="r" t="t"/>
              <a:pathLst>
                <a:path extrusionOk="0" h="560" w="967">
                  <a:moveTo>
                    <a:pt x="0" y="0"/>
                  </a:moveTo>
                  <a:lnTo>
                    <a:pt x="966" y="560"/>
                  </a:lnTo>
                  <a:lnTo>
                    <a:pt x="963" y="556"/>
                  </a:lnTo>
                  <a:lnTo>
                    <a:pt x="0"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3329113" y="2323283"/>
              <a:ext cx="53739" cy="179519"/>
            </a:xfrm>
            <a:custGeom>
              <a:rect b="b" l="l" r="r" t="t"/>
              <a:pathLst>
                <a:path extrusionOk="0" h="3698" w="1107">
                  <a:moveTo>
                    <a:pt x="977" y="1"/>
                  </a:moveTo>
                  <a:lnTo>
                    <a:pt x="1" y="568"/>
                  </a:lnTo>
                  <a:lnTo>
                    <a:pt x="1" y="2533"/>
                  </a:lnTo>
                  <a:cubicBezTo>
                    <a:pt x="1" y="2882"/>
                    <a:pt x="56" y="3086"/>
                    <a:pt x="144" y="3141"/>
                  </a:cubicBezTo>
                  <a:lnTo>
                    <a:pt x="1107" y="3697"/>
                  </a:lnTo>
                  <a:cubicBezTo>
                    <a:pt x="1025" y="3625"/>
                    <a:pt x="977" y="3428"/>
                    <a:pt x="977" y="3100"/>
                  </a:cubicBezTo>
                  <a:lnTo>
                    <a:pt x="9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3098388" y="2414931"/>
              <a:ext cx="3010" cy="2379"/>
            </a:xfrm>
            <a:custGeom>
              <a:rect b="b" l="l" r="r" t="t"/>
              <a:pathLst>
                <a:path extrusionOk="0" h="49" w="62">
                  <a:moveTo>
                    <a:pt x="1" y="1"/>
                  </a:moveTo>
                  <a:cubicBezTo>
                    <a:pt x="18" y="18"/>
                    <a:pt x="38" y="35"/>
                    <a:pt x="58" y="48"/>
                  </a:cubicBezTo>
                  <a:lnTo>
                    <a:pt x="61" y="48"/>
                  </a:lnTo>
                  <a:cubicBezTo>
                    <a:pt x="38" y="35"/>
                    <a:pt x="18" y="18"/>
                    <a:pt x="1" y="1"/>
                  </a:cubicBez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3092368" y="1126127"/>
              <a:ext cx="56749" cy="1318725"/>
            </a:xfrm>
            <a:custGeom>
              <a:rect b="b" l="l" r="r" t="t"/>
              <a:pathLst>
                <a:path extrusionOk="0" h="27165" w="1169">
                  <a:moveTo>
                    <a:pt x="192" y="1"/>
                  </a:moveTo>
                  <a:cubicBezTo>
                    <a:pt x="75" y="199"/>
                    <a:pt x="1" y="424"/>
                    <a:pt x="1" y="625"/>
                  </a:cubicBezTo>
                  <a:lnTo>
                    <a:pt x="1" y="26195"/>
                  </a:lnTo>
                  <a:cubicBezTo>
                    <a:pt x="1" y="26353"/>
                    <a:pt x="48" y="26475"/>
                    <a:pt x="124" y="26550"/>
                  </a:cubicBezTo>
                  <a:cubicBezTo>
                    <a:pt x="141" y="26567"/>
                    <a:pt x="161" y="26584"/>
                    <a:pt x="185" y="26598"/>
                  </a:cubicBezTo>
                  <a:lnTo>
                    <a:pt x="1158" y="27161"/>
                  </a:lnTo>
                  <a:cubicBezTo>
                    <a:pt x="1161" y="27161"/>
                    <a:pt x="1161" y="27164"/>
                    <a:pt x="1165" y="27164"/>
                  </a:cubicBezTo>
                  <a:cubicBezTo>
                    <a:pt x="1049" y="27100"/>
                    <a:pt x="977" y="26960"/>
                    <a:pt x="977" y="26759"/>
                  </a:cubicBezTo>
                  <a:lnTo>
                    <a:pt x="977" y="1188"/>
                  </a:lnTo>
                  <a:cubicBezTo>
                    <a:pt x="977" y="987"/>
                    <a:pt x="1049" y="762"/>
                    <a:pt x="1168" y="563"/>
                  </a:cubicBezTo>
                  <a:lnTo>
                    <a:pt x="1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3234405" y="940501"/>
              <a:ext cx="473556" cy="579870"/>
            </a:xfrm>
            <a:custGeom>
              <a:rect b="b" l="l" r="r" t="t"/>
              <a:pathLst>
                <a:path extrusionOk="0" h="11945" w="9755">
                  <a:moveTo>
                    <a:pt x="9467" y="1"/>
                  </a:moveTo>
                  <a:cubicBezTo>
                    <a:pt x="9397" y="1"/>
                    <a:pt x="9319" y="23"/>
                    <a:pt x="9236" y="71"/>
                  </a:cubicBezTo>
                  <a:lnTo>
                    <a:pt x="522" y="5118"/>
                  </a:lnTo>
                  <a:cubicBezTo>
                    <a:pt x="235" y="5285"/>
                    <a:pt x="0" y="5688"/>
                    <a:pt x="0" y="6019"/>
                  </a:cubicBezTo>
                  <a:lnTo>
                    <a:pt x="0" y="11575"/>
                  </a:lnTo>
                  <a:cubicBezTo>
                    <a:pt x="0" y="11810"/>
                    <a:pt x="117" y="11945"/>
                    <a:pt x="288" y="11945"/>
                  </a:cubicBezTo>
                  <a:cubicBezTo>
                    <a:pt x="358" y="11945"/>
                    <a:pt x="438" y="11922"/>
                    <a:pt x="522" y="11873"/>
                  </a:cubicBezTo>
                  <a:lnTo>
                    <a:pt x="9236" y="6828"/>
                  </a:lnTo>
                  <a:cubicBezTo>
                    <a:pt x="9522" y="6660"/>
                    <a:pt x="9754" y="6258"/>
                    <a:pt x="9754" y="5927"/>
                  </a:cubicBezTo>
                  <a:lnTo>
                    <a:pt x="9754" y="370"/>
                  </a:lnTo>
                  <a:cubicBezTo>
                    <a:pt x="9754" y="136"/>
                    <a:pt x="9637" y="1"/>
                    <a:pt x="9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3234405" y="1323016"/>
              <a:ext cx="473556" cy="306173"/>
            </a:xfrm>
            <a:custGeom>
              <a:rect b="b" l="l" r="r" t="t"/>
              <a:pathLst>
                <a:path extrusionOk="0" h="6307" w="9755">
                  <a:moveTo>
                    <a:pt x="9478" y="0"/>
                  </a:moveTo>
                  <a:cubicBezTo>
                    <a:pt x="9405" y="0"/>
                    <a:pt x="9321" y="24"/>
                    <a:pt x="9231" y="75"/>
                  </a:cubicBezTo>
                  <a:lnTo>
                    <a:pt x="522" y="5105"/>
                  </a:lnTo>
                  <a:cubicBezTo>
                    <a:pt x="235" y="5272"/>
                    <a:pt x="0" y="5658"/>
                    <a:pt x="0" y="5968"/>
                  </a:cubicBezTo>
                  <a:cubicBezTo>
                    <a:pt x="0" y="6184"/>
                    <a:pt x="113" y="6307"/>
                    <a:pt x="277" y="6307"/>
                  </a:cubicBezTo>
                  <a:cubicBezTo>
                    <a:pt x="350" y="6307"/>
                    <a:pt x="434" y="6283"/>
                    <a:pt x="522" y="6231"/>
                  </a:cubicBezTo>
                  <a:lnTo>
                    <a:pt x="9231" y="1201"/>
                  </a:lnTo>
                  <a:cubicBezTo>
                    <a:pt x="9522" y="1037"/>
                    <a:pt x="9754" y="648"/>
                    <a:pt x="9754" y="337"/>
                  </a:cubicBezTo>
                  <a:cubicBezTo>
                    <a:pt x="9754" y="122"/>
                    <a:pt x="9643" y="0"/>
                    <a:pt x="9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3234405" y="1432285"/>
              <a:ext cx="473556" cy="306222"/>
            </a:xfrm>
            <a:custGeom>
              <a:rect b="b" l="l" r="r" t="t"/>
              <a:pathLst>
                <a:path extrusionOk="0" h="6308" w="9755">
                  <a:moveTo>
                    <a:pt x="9478" y="0"/>
                  </a:moveTo>
                  <a:cubicBezTo>
                    <a:pt x="9405" y="0"/>
                    <a:pt x="9321" y="25"/>
                    <a:pt x="9231" y="76"/>
                  </a:cubicBezTo>
                  <a:lnTo>
                    <a:pt x="522" y="5106"/>
                  </a:lnTo>
                  <a:cubicBezTo>
                    <a:pt x="235" y="5270"/>
                    <a:pt x="0" y="5659"/>
                    <a:pt x="0" y="5970"/>
                  </a:cubicBezTo>
                  <a:cubicBezTo>
                    <a:pt x="0" y="6185"/>
                    <a:pt x="113" y="6307"/>
                    <a:pt x="277" y="6307"/>
                  </a:cubicBezTo>
                  <a:cubicBezTo>
                    <a:pt x="350" y="6307"/>
                    <a:pt x="434" y="6283"/>
                    <a:pt x="522" y="6233"/>
                  </a:cubicBezTo>
                  <a:lnTo>
                    <a:pt x="9231" y="1203"/>
                  </a:lnTo>
                  <a:cubicBezTo>
                    <a:pt x="9522" y="1035"/>
                    <a:pt x="9754" y="650"/>
                    <a:pt x="9754" y="338"/>
                  </a:cubicBezTo>
                  <a:cubicBezTo>
                    <a:pt x="9754" y="124"/>
                    <a:pt x="9643" y="0"/>
                    <a:pt x="9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3234405" y="1541603"/>
              <a:ext cx="473556" cy="306222"/>
            </a:xfrm>
            <a:custGeom>
              <a:rect b="b" l="l" r="r" t="t"/>
              <a:pathLst>
                <a:path extrusionOk="0" h="6308" w="9755">
                  <a:moveTo>
                    <a:pt x="9478" y="1"/>
                  </a:moveTo>
                  <a:cubicBezTo>
                    <a:pt x="9405" y="1"/>
                    <a:pt x="9321" y="25"/>
                    <a:pt x="9231" y="77"/>
                  </a:cubicBezTo>
                  <a:lnTo>
                    <a:pt x="522" y="5107"/>
                  </a:lnTo>
                  <a:cubicBezTo>
                    <a:pt x="235" y="5271"/>
                    <a:pt x="0" y="5660"/>
                    <a:pt x="0" y="5970"/>
                  </a:cubicBezTo>
                  <a:cubicBezTo>
                    <a:pt x="0" y="6186"/>
                    <a:pt x="113" y="6308"/>
                    <a:pt x="277" y="6308"/>
                  </a:cubicBezTo>
                  <a:cubicBezTo>
                    <a:pt x="350" y="6308"/>
                    <a:pt x="434" y="6284"/>
                    <a:pt x="522" y="6233"/>
                  </a:cubicBezTo>
                  <a:lnTo>
                    <a:pt x="9231" y="1203"/>
                  </a:lnTo>
                  <a:cubicBezTo>
                    <a:pt x="9522" y="1035"/>
                    <a:pt x="9754" y="650"/>
                    <a:pt x="9754" y="339"/>
                  </a:cubicBezTo>
                  <a:cubicBezTo>
                    <a:pt x="9754" y="124"/>
                    <a:pt x="9643" y="1"/>
                    <a:pt x="9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3234405" y="1650969"/>
              <a:ext cx="473556" cy="306222"/>
            </a:xfrm>
            <a:custGeom>
              <a:rect b="b" l="l" r="r" t="t"/>
              <a:pathLst>
                <a:path extrusionOk="0" h="6308" w="9755">
                  <a:moveTo>
                    <a:pt x="9478" y="0"/>
                  </a:moveTo>
                  <a:cubicBezTo>
                    <a:pt x="9405" y="0"/>
                    <a:pt x="9321" y="25"/>
                    <a:pt x="9231" y="76"/>
                  </a:cubicBezTo>
                  <a:lnTo>
                    <a:pt x="522" y="5107"/>
                  </a:lnTo>
                  <a:cubicBezTo>
                    <a:pt x="235" y="5270"/>
                    <a:pt x="0" y="5656"/>
                    <a:pt x="0" y="5970"/>
                  </a:cubicBezTo>
                  <a:cubicBezTo>
                    <a:pt x="0" y="6186"/>
                    <a:pt x="113" y="6307"/>
                    <a:pt x="277" y="6307"/>
                  </a:cubicBezTo>
                  <a:cubicBezTo>
                    <a:pt x="350" y="6307"/>
                    <a:pt x="434" y="6283"/>
                    <a:pt x="522" y="6233"/>
                  </a:cubicBezTo>
                  <a:lnTo>
                    <a:pt x="9231" y="1203"/>
                  </a:lnTo>
                  <a:cubicBezTo>
                    <a:pt x="9522" y="1035"/>
                    <a:pt x="9754" y="650"/>
                    <a:pt x="9754" y="339"/>
                  </a:cubicBezTo>
                  <a:cubicBezTo>
                    <a:pt x="9754" y="124"/>
                    <a:pt x="9643" y="0"/>
                    <a:pt x="9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3234405" y="1978971"/>
              <a:ext cx="94760" cy="87527"/>
            </a:xfrm>
            <a:custGeom>
              <a:rect b="b" l="l" r="r" t="t"/>
              <a:pathLst>
                <a:path extrusionOk="0" h="1803" w="1952">
                  <a:moveTo>
                    <a:pt x="1678" y="1"/>
                  </a:moveTo>
                  <a:cubicBezTo>
                    <a:pt x="1605" y="1"/>
                    <a:pt x="1522" y="25"/>
                    <a:pt x="1433" y="77"/>
                  </a:cubicBezTo>
                  <a:lnTo>
                    <a:pt x="522" y="602"/>
                  </a:lnTo>
                  <a:cubicBezTo>
                    <a:pt x="235" y="766"/>
                    <a:pt x="0" y="1155"/>
                    <a:pt x="0" y="1466"/>
                  </a:cubicBezTo>
                  <a:cubicBezTo>
                    <a:pt x="0" y="1681"/>
                    <a:pt x="113" y="1803"/>
                    <a:pt x="277" y="1803"/>
                  </a:cubicBezTo>
                  <a:cubicBezTo>
                    <a:pt x="350" y="1803"/>
                    <a:pt x="434" y="1779"/>
                    <a:pt x="522" y="1728"/>
                  </a:cubicBezTo>
                  <a:lnTo>
                    <a:pt x="1433" y="1203"/>
                  </a:lnTo>
                  <a:cubicBezTo>
                    <a:pt x="1720" y="1036"/>
                    <a:pt x="1952" y="651"/>
                    <a:pt x="1952" y="339"/>
                  </a:cubicBezTo>
                  <a:cubicBezTo>
                    <a:pt x="1952" y="124"/>
                    <a:pt x="1841" y="1"/>
                    <a:pt x="16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3393238" y="1760287"/>
              <a:ext cx="314717" cy="214763"/>
            </a:xfrm>
            <a:custGeom>
              <a:rect b="b" l="l" r="r" t="t"/>
              <a:pathLst>
                <a:path extrusionOk="0" h="4424" w="6483">
                  <a:moveTo>
                    <a:pt x="6206" y="1"/>
                  </a:moveTo>
                  <a:cubicBezTo>
                    <a:pt x="6133" y="1"/>
                    <a:pt x="6049" y="25"/>
                    <a:pt x="5959" y="77"/>
                  </a:cubicBezTo>
                  <a:lnTo>
                    <a:pt x="520" y="3223"/>
                  </a:lnTo>
                  <a:cubicBezTo>
                    <a:pt x="233" y="3387"/>
                    <a:pt x="0" y="3773"/>
                    <a:pt x="0" y="4083"/>
                  </a:cubicBezTo>
                  <a:cubicBezTo>
                    <a:pt x="0" y="4301"/>
                    <a:pt x="112" y="4424"/>
                    <a:pt x="276" y="4424"/>
                  </a:cubicBezTo>
                  <a:cubicBezTo>
                    <a:pt x="349" y="4424"/>
                    <a:pt x="432" y="4400"/>
                    <a:pt x="520" y="4350"/>
                  </a:cubicBezTo>
                  <a:lnTo>
                    <a:pt x="5959" y="1203"/>
                  </a:lnTo>
                  <a:cubicBezTo>
                    <a:pt x="6250" y="1035"/>
                    <a:pt x="6482" y="650"/>
                    <a:pt x="6482" y="339"/>
                  </a:cubicBezTo>
                  <a:cubicBezTo>
                    <a:pt x="6482" y="124"/>
                    <a:pt x="6371" y="1"/>
                    <a:pt x="6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3234405" y="2088288"/>
              <a:ext cx="94760" cy="87575"/>
            </a:xfrm>
            <a:custGeom>
              <a:rect b="b" l="l" r="r" t="t"/>
              <a:pathLst>
                <a:path extrusionOk="0" h="1804" w="1952">
                  <a:moveTo>
                    <a:pt x="1679" y="1"/>
                  </a:moveTo>
                  <a:cubicBezTo>
                    <a:pt x="1606" y="1"/>
                    <a:pt x="1522" y="26"/>
                    <a:pt x="1433" y="78"/>
                  </a:cubicBezTo>
                  <a:lnTo>
                    <a:pt x="522" y="603"/>
                  </a:lnTo>
                  <a:cubicBezTo>
                    <a:pt x="235" y="767"/>
                    <a:pt x="0" y="1152"/>
                    <a:pt x="0" y="1466"/>
                  </a:cubicBezTo>
                  <a:cubicBezTo>
                    <a:pt x="0" y="1682"/>
                    <a:pt x="113" y="1803"/>
                    <a:pt x="277" y="1803"/>
                  </a:cubicBezTo>
                  <a:cubicBezTo>
                    <a:pt x="350" y="1803"/>
                    <a:pt x="434" y="1779"/>
                    <a:pt x="522" y="1729"/>
                  </a:cubicBezTo>
                  <a:lnTo>
                    <a:pt x="1433" y="1200"/>
                  </a:lnTo>
                  <a:cubicBezTo>
                    <a:pt x="1720" y="1036"/>
                    <a:pt x="1952" y="651"/>
                    <a:pt x="1952" y="340"/>
                  </a:cubicBezTo>
                  <a:cubicBezTo>
                    <a:pt x="1952" y="123"/>
                    <a:pt x="1842" y="1"/>
                    <a:pt x="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3393238" y="1869653"/>
              <a:ext cx="314717" cy="214715"/>
            </a:xfrm>
            <a:custGeom>
              <a:rect b="b" l="l" r="r" t="t"/>
              <a:pathLst>
                <a:path extrusionOk="0" h="4423" w="6483">
                  <a:moveTo>
                    <a:pt x="6206" y="0"/>
                  </a:moveTo>
                  <a:cubicBezTo>
                    <a:pt x="6133" y="0"/>
                    <a:pt x="6049" y="25"/>
                    <a:pt x="5959" y="77"/>
                  </a:cubicBezTo>
                  <a:lnTo>
                    <a:pt x="520" y="3223"/>
                  </a:lnTo>
                  <a:cubicBezTo>
                    <a:pt x="233" y="3387"/>
                    <a:pt x="0" y="3772"/>
                    <a:pt x="0" y="4083"/>
                  </a:cubicBezTo>
                  <a:cubicBezTo>
                    <a:pt x="0" y="4300"/>
                    <a:pt x="111" y="4422"/>
                    <a:pt x="274" y="4422"/>
                  </a:cubicBezTo>
                  <a:cubicBezTo>
                    <a:pt x="347" y="4422"/>
                    <a:pt x="431" y="4398"/>
                    <a:pt x="520" y="4346"/>
                  </a:cubicBezTo>
                  <a:lnTo>
                    <a:pt x="5959" y="1203"/>
                  </a:lnTo>
                  <a:cubicBezTo>
                    <a:pt x="6250" y="1035"/>
                    <a:pt x="6482" y="650"/>
                    <a:pt x="6482" y="339"/>
                  </a:cubicBezTo>
                  <a:cubicBezTo>
                    <a:pt x="6482" y="124"/>
                    <a:pt x="6371" y="0"/>
                    <a:pt x="62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3234405" y="2197606"/>
              <a:ext cx="94760" cy="87527"/>
            </a:xfrm>
            <a:custGeom>
              <a:rect b="b" l="l" r="r" t="t"/>
              <a:pathLst>
                <a:path extrusionOk="0" h="1803" w="1952">
                  <a:moveTo>
                    <a:pt x="1677" y="0"/>
                  </a:moveTo>
                  <a:cubicBezTo>
                    <a:pt x="1604" y="0"/>
                    <a:pt x="1521" y="24"/>
                    <a:pt x="1433" y="74"/>
                  </a:cubicBezTo>
                  <a:lnTo>
                    <a:pt x="522" y="603"/>
                  </a:lnTo>
                  <a:cubicBezTo>
                    <a:pt x="235" y="767"/>
                    <a:pt x="0" y="1153"/>
                    <a:pt x="0" y="1463"/>
                  </a:cubicBezTo>
                  <a:cubicBezTo>
                    <a:pt x="0" y="1681"/>
                    <a:pt x="112" y="1803"/>
                    <a:pt x="276" y="1803"/>
                  </a:cubicBezTo>
                  <a:cubicBezTo>
                    <a:pt x="349" y="1803"/>
                    <a:pt x="433" y="1778"/>
                    <a:pt x="522" y="1726"/>
                  </a:cubicBezTo>
                  <a:lnTo>
                    <a:pt x="1433" y="1200"/>
                  </a:lnTo>
                  <a:cubicBezTo>
                    <a:pt x="1720" y="1037"/>
                    <a:pt x="1952" y="652"/>
                    <a:pt x="1952" y="337"/>
                  </a:cubicBezTo>
                  <a:cubicBezTo>
                    <a:pt x="1952" y="122"/>
                    <a:pt x="1841" y="0"/>
                    <a:pt x="1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3393238" y="1978971"/>
              <a:ext cx="314717" cy="214666"/>
            </a:xfrm>
            <a:custGeom>
              <a:rect b="b" l="l" r="r" t="t"/>
              <a:pathLst>
                <a:path extrusionOk="0" h="4422" w="6483">
                  <a:moveTo>
                    <a:pt x="6206" y="1"/>
                  </a:moveTo>
                  <a:cubicBezTo>
                    <a:pt x="6133" y="1"/>
                    <a:pt x="6049" y="25"/>
                    <a:pt x="5959" y="77"/>
                  </a:cubicBezTo>
                  <a:lnTo>
                    <a:pt x="520" y="3220"/>
                  </a:lnTo>
                  <a:cubicBezTo>
                    <a:pt x="233" y="3387"/>
                    <a:pt x="0" y="3773"/>
                    <a:pt x="0" y="4083"/>
                  </a:cubicBezTo>
                  <a:cubicBezTo>
                    <a:pt x="0" y="4299"/>
                    <a:pt x="112" y="4422"/>
                    <a:pt x="276" y="4422"/>
                  </a:cubicBezTo>
                  <a:cubicBezTo>
                    <a:pt x="349" y="4422"/>
                    <a:pt x="432" y="4398"/>
                    <a:pt x="520" y="4346"/>
                  </a:cubicBezTo>
                  <a:lnTo>
                    <a:pt x="5959" y="1203"/>
                  </a:lnTo>
                  <a:cubicBezTo>
                    <a:pt x="6250" y="1036"/>
                    <a:pt x="6482" y="651"/>
                    <a:pt x="6482" y="339"/>
                  </a:cubicBezTo>
                  <a:cubicBezTo>
                    <a:pt x="6482" y="124"/>
                    <a:pt x="6371" y="1"/>
                    <a:pt x="6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3660856" y="1078556"/>
              <a:ext cx="710116" cy="1752620"/>
            </a:xfrm>
            <a:custGeom>
              <a:rect b="b" l="l" r="r" t="t"/>
              <a:pathLst>
                <a:path extrusionOk="0" h="36103" w="14628">
                  <a:moveTo>
                    <a:pt x="13309" y="1"/>
                  </a:moveTo>
                  <a:cubicBezTo>
                    <a:pt x="13224" y="1"/>
                    <a:pt x="13129" y="28"/>
                    <a:pt x="13027" y="86"/>
                  </a:cubicBezTo>
                  <a:lnTo>
                    <a:pt x="621" y="7267"/>
                  </a:lnTo>
                  <a:cubicBezTo>
                    <a:pt x="279" y="7466"/>
                    <a:pt x="0" y="7950"/>
                    <a:pt x="0" y="8346"/>
                  </a:cubicBezTo>
                  <a:lnTo>
                    <a:pt x="0" y="33916"/>
                  </a:lnTo>
                  <a:cubicBezTo>
                    <a:pt x="0" y="34114"/>
                    <a:pt x="68" y="34254"/>
                    <a:pt x="180" y="34319"/>
                  </a:cubicBezTo>
                  <a:lnTo>
                    <a:pt x="1153" y="34882"/>
                  </a:lnTo>
                  <a:cubicBezTo>
                    <a:pt x="1157" y="34882"/>
                    <a:pt x="1160" y="34886"/>
                    <a:pt x="1160" y="34886"/>
                  </a:cubicBezTo>
                  <a:lnTo>
                    <a:pt x="1174" y="34892"/>
                  </a:lnTo>
                  <a:cubicBezTo>
                    <a:pt x="1218" y="34914"/>
                    <a:pt x="1268" y="34925"/>
                    <a:pt x="1322" y="34925"/>
                  </a:cubicBezTo>
                  <a:cubicBezTo>
                    <a:pt x="1405" y="34925"/>
                    <a:pt x="1498" y="34899"/>
                    <a:pt x="1597" y="34841"/>
                  </a:cubicBezTo>
                  <a:lnTo>
                    <a:pt x="4877" y="32950"/>
                  </a:lnTo>
                  <a:lnTo>
                    <a:pt x="4877" y="34919"/>
                  </a:lnTo>
                  <a:cubicBezTo>
                    <a:pt x="4877" y="35267"/>
                    <a:pt x="4931" y="35469"/>
                    <a:pt x="5020" y="35524"/>
                  </a:cubicBezTo>
                  <a:lnTo>
                    <a:pt x="5020" y="35527"/>
                  </a:lnTo>
                  <a:lnTo>
                    <a:pt x="5986" y="36083"/>
                  </a:lnTo>
                  <a:lnTo>
                    <a:pt x="5989" y="36086"/>
                  </a:lnTo>
                  <a:lnTo>
                    <a:pt x="6003" y="36094"/>
                  </a:lnTo>
                  <a:lnTo>
                    <a:pt x="6003" y="36090"/>
                  </a:lnTo>
                  <a:cubicBezTo>
                    <a:pt x="6019" y="36098"/>
                    <a:pt x="6035" y="36103"/>
                    <a:pt x="6053" y="36103"/>
                  </a:cubicBezTo>
                  <a:cubicBezTo>
                    <a:pt x="6158" y="36103"/>
                    <a:pt x="6298" y="35944"/>
                    <a:pt x="6451" y="35619"/>
                  </a:cubicBezTo>
                  <a:lnTo>
                    <a:pt x="8774" y="30697"/>
                  </a:lnTo>
                  <a:lnTo>
                    <a:pt x="14003" y="27660"/>
                  </a:lnTo>
                  <a:cubicBezTo>
                    <a:pt x="14348" y="27462"/>
                    <a:pt x="14628" y="26977"/>
                    <a:pt x="14628" y="26581"/>
                  </a:cubicBezTo>
                  <a:lnTo>
                    <a:pt x="14628" y="1011"/>
                  </a:lnTo>
                  <a:cubicBezTo>
                    <a:pt x="14628" y="814"/>
                    <a:pt x="14560" y="677"/>
                    <a:pt x="14447" y="609"/>
                  </a:cubicBezTo>
                  <a:lnTo>
                    <a:pt x="14444" y="609"/>
                  </a:lnTo>
                  <a:lnTo>
                    <a:pt x="13470" y="42"/>
                  </a:lnTo>
                  <a:cubicBezTo>
                    <a:pt x="13424" y="15"/>
                    <a:pt x="13369" y="1"/>
                    <a:pt x="133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4312935" y="1079721"/>
              <a:ext cx="48108" cy="27719"/>
            </a:xfrm>
            <a:custGeom>
              <a:rect b="b" l="l" r="r" t="t"/>
              <a:pathLst>
                <a:path extrusionOk="0" h="571" w="991">
                  <a:moveTo>
                    <a:pt x="1" y="1"/>
                  </a:moveTo>
                  <a:lnTo>
                    <a:pt x="1" y="1"/>
                  </a:lnTo>
                  <a:cubicBezTo>
                    <a:pt x="12" y="7"/>
                    <a:pt x="21" y="13"/>
                    <a:pt x="31" y="16"/>
                  </a:cubicBezTo>
                  <a:lnTo>
                    <a:pt x="31" y="16"/>
                  </a:lnTo>
                  <a:cubicBezTo>
                    <a:pt x="22" y="11"/>
                    <a:pt x="12" y="7"/>
                    <a:pt x="1" y="1"/>
                  </a:cubicBezTo>
                  <a:close/>
                  <a:moveTo>
                    <a:pt x="31" y="16"/>
                  </a:moveTo>
                  <a:cubicBezTo>
                    <a:pt x="32" y="17"/>
                    <a:pt x="33" y="17"/>
                    <a:pt x="34" y="18"/>
                  </a:cubicBezTo>
                  <a:lnTo>
                    <a:pt x="990" y="571"/>
                  </a:lnTo>
                  <a:lnTo>
                    <a:pt x="37" y="18"/>
                  </a:lnTo>
                  <a:cubicBezTo>
                    <a:pt x="35" y="17"/>
                    <a:pt x="33" y="17"/>
                    <a:pt x="31" y="1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3687166" y="1432188"/>
              <a:ext cx="2330" cy="1651"/>
            </a:xfrm>
            <a:custGeom>
              <a:rect b="b" l="l" r="r" t="t"/>
              <a:pathLst>
                <a:path extrusionOk="0" h="34" w="48">
                  <a:moveTo>
                    <a:pt x="47" y="0"/>
                  </a:moveTo>
                  <a:cubicBezTo>
                    <a:pt x="34" y="10"/>
                    <a:pt x="17" y="20"/>
                    <a:pt x="0" y="33"/>
                  </a:cubicBezTo>
                  <a:lnTo>
                    <a:pt x="4" y="33"/>
                  </a:lnTo>
                  <a:cubicBezTo>
                    <a:pt x="17" y="20"/>
                    <a:pt x="34" y="10"/>
                    <a:pt x="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3677361" y="1433790"/>
              <a:ext cx="10000" cy="9175"/>
            </a:xfrm>
            <a:custGeom>
              <a:rect b="b" l="l" r="r" t="t"/>
              <a:pathLst>
                <a:path extrusionOk="0" h="189" w="206">
                  <a:moveTo>
                    <a:pt x="202" y="0"/>
                  </a:moveTo>
                  <a:cubicBezTo>
                    <a:pt x="131" y="52"/>
                    <a:pt x="62" y="117"/>
                    <a:pt x="1" y="189"/>
                  </a:cubicBezTo>
                  <a:cubicBezTo>
                    <a:pt x="62" y="117"/>
                    <a:pt x="131" y="52"/>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3670079" y="1078604"/>
              <a:ext cx="690990" cy="402147"/>
            </a:xfrm>
            <a:custGeom>
              <a:rect b="b" l="l" r="r" t="t"/>
              <a:pathLst>
                <a:path extrusionOk="0" h="8284" w="14234">
                  <a:moveTo>
                    <a:pt x="13117" y="0"/>
                  </a:moveTo>
                  <a:cubicBezTo>
                    <a:pt x="13035" y="0"/>
                    <a:pt x="12940" y="27"/>
                    <a:pt x="12841" y="85"/>
                  </a:cubicBezTo>
                  <a:lnTo>
                    <a:pt x="431" y="7266"/>
                  </a:lnTo>
                  <a:cubicBezTo>
                    <a:pt x="420" y="7273"/>
                    <a:pt x="410" y="7276"/>
                    <a:pt x="400" y="7284"/>
                  </a:cubicBezTo>
                  <a:cubicBezTo>
                    <a:pt x="387" y="7293"/>
                    <a:pt x="369" y="7304"/>
                    <a:pt x="356" y="7317"/>
                  </a:cubicBezTo>
                  <a:cubicBezTo>
                    <a:pt x="281" y="7369"/>
                    <a:pt x="212" y="7434"/>
                    <a:pt x="151" y="7506"/>
                  </a:cubicBezTo>
                  <a:cubicBezTo>
                    <a:pt x="97" y="7570"/>
                    <a:pt x="45" y="7645"/>
                    <a:pt x="1" y="7720"/>
                  </a:cubicBezTo>
                  <a:lnTo>
                    <a:pt x="973" y="8284"/>
                  </a:lnTo>
                  <a:cubicBezTo>
                    <a:pt x="1086" y="8092"/>
                    <a:pt x="1239" y="7925"/>
                    <a:pt x="1407" y="7829"/>
                  </a:cubicBezTo>
                  <a:lnTo>
                    <a:pt x="13813" y="649"/>
                  </a:lnTo>
                  <a:cubicBezTo>
                    <a:pt x="13915" y="591"/>
                    <a:pt x="14011" y="567"/>
                    <a:pt x="14093" y="567"/>
                  </a:cubicBezTo>
                  <a:cubicBezTo>
                    <a:pt x="14145" y="567"/>
                    <a:pt x="14189" y="573"/>
                    <a:pt x="14233" y="594"/>
                  </a:cubicBezTo>
                  <a:lnTo>
                    <a:pt x="13280" y="41"/>
                  </a:lnTo>
                  <a:cubicBezTo>
                    <a:pt x="13267" y="38"/>
                    <a:pt x="13257" y="31"/>
                    <a:pt x="13244" y="24"/>
                  </a:cubicBezTo>
                  <a:cubicBezTo>
                    <a:pt x="13206" y="11"/>
                    <a:pt x="13165" y="0"/>
                    <a:pt x="13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3904542" y="2803125"/>
              <a:ext cx="46749" cy="27040"/>
            </a:xfrm>
            <a:custGeom>
              <a:rect b="b" l="l" r="r" t="t"/>
              <a:pathLst>
                <a:path extrusionOk="0" h="557" w="963">
                  <a:moveTo>
                    <a:pt x="0" y="0"/>
                  </a:moveTo>
                  <a:lnTo>
                    <a:pt x="963" y="556"/>
                  </a:lnTo>
                  <a:lnTo>
                    <a:pt x="960" y="553"/>
                  </a:lnTo>
                  <a:lnTo>
                    <a:pt x="0"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3897601" y="2650702"/>
              <a:ext cx="53545" cy="179277"/>
            </a:xfrm>
            <a:custGeom>
              <a:rect b="b" l="l" r="r" t="t"/>
              <a:pathLst>
                <a:path extrusionOk="0" h="3693" w="1103">
                  <a:moveTo>
                    <a:pt x="972" y="0"/>
                  </a:moveTo>
                  <a:lnTo>
                    <a:pt x="0" y="563"/>
                  </a:lnTo>
                  <a:lnTo>
                    <a:pt x="0" y="2532"/>
                  </a:lnTo>
                  <a:cubicBezTo>
                    <a:pt x="0" y="2880"/>
                    <a:pt x="54" y="3082"/>
                    <a:pt x="143" y="3137"/>
                  </a:cubicBezTo>
                  <a:lnTo>
                    <a:pt x="143" y="3140"/>
                  </a:lnTo>
                  <a:lnTo>
                    <a:pt x="1103" y="3693"/>
                  </a:lnTo>
                  <a:cubicBezTo>
                    <a:pt x="1024" y="3625"/>
                    <a:pt x="972" y="3423"/>
                    <a:pt x="972" y="3096"/>
                  </a:cubicBezTo>
                  <a:lnTo>
                    <a:pt x="9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3669594" y="2744437"/>
              <a:ext cx="47283" cy="27379"/>
            </a:xfrm>
            <a:custGeom>
              <a:rect b="b" l="l" r="r" t="t"/>
              <a:pathLst>
                <a:path extrusionOk="0" h="564" w="974">
                  <a:moveTo>
                    <a:pt x="0" y="1"/>
                  </a:moveTo>
                  <a:lnTo>
                    <a:pt x="4" y="4"/>
                  </a:lnTo>
                  <a:lnTo>
                    <a:pt x="973" y="564"/>
                  </a:lnTo>
                  <a:lnTo>
                    <a:pt x="0"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3660856" y="1453352"/>
              <a:ext cx="56506" cy="1318725"/>
            </a:xfrm>
            <a:custGeom>
              <a:rect b="b" l="l" r="r" t="t"/>
              <a:pathLst>
                <a:path extrusionOk="0" h="27165" w="1164">
                  <a:moveTo>
                    <a:pt x="191" y="0"/>
                  </a:moveTo>
                  <a:cubicBezTo>
                    <a:pt x="71" y="198"/>
                    <a:pt x="0" y="424"/>
                    <a:pt x="0" y="628"/>
                  </a:cubicBezTo>
                  <a:lnTo>
                    <a:pt x="0" y="26195"/>
                  </a:lnTo>
                  <a:cubicBezTo>
                    <a:pt x="0" y="26355"/>
                    <a:pt x="44" y="26478"/>
                    <a:pt x="123" y="26554"/>
                  </a:cubicBezTo>
                  <a:cubicBezTo>
                    <a:pt x="139" y="26571"/>
                    <a:pt x="160" y="26584"/>
                    <a:pt x="180" y="26598"/>
                  </a:cubicBezTo>
                  <a:lnTo>
                    <a:pt x="1153" y="27161"/>
                  </a:lnTo>
                  <a:lnTo>
                    <a:pt x="1156" y="27161"/>
                  </a:lnTo>
                  <a:cubicBezTo>
                    <a:pt x="1045" y="27093"/>
                    <a:pt x="976" y="26956"/>
                    <a:pt x="976" y="26762"/>
                  </a:cubicBezTo>
                  <a:lnTo>
                    <a:pt x="976" y="1191"/>
                  </a:lnTo>
                  <a:cubicBezTo>
                    <a:pt x="976" y="990"/>
                    <a:pt x="1048" y="764"/>
                    <a:pt x="1163" y="564"/>
                  </a:cubicBezTo>
                  <a:lnTo>
                    <a:pt x="191" y="0"/>
                  </a:lnTo>
                  <a:close/>
                  <a:moveTo>
                    <a:pt x="1156" y="27161"/>
                  </a:moveTo>
                  <a:cubicBezTo>
                    <a:pt x="1156" y="27161"/>
                    <a:pt x="1157" y="27161"/>
                    <a:pt x="1157" y="27161"/>
                  </a:cubicBezTo>
                  <a:lnTo>
                    <a:pt x="1157" y="27161"/>
                  </a:lnTo>
                  <a:cubicBezTo>
                    <a:pt x="1157" y="27161"/>
                    <a:pt x="1157" y="27161"/>
                    <a:pt x="1157" y="27161"/>
                  </a:cubicBezTo>
                  <a:close/>
                  <a:moveTo>
                    <a:pt x="1157" y="27161"/>
                  </a:moveTo>
                  <a:cubicBezTo>
                    <a:pt x="1158" y="27162"/>
                    <a:pt x="1161" y="27165"/>
                    <a:pt x="1163" y="27165"/>
                  </a:cubicBezTo>
                  <a:cubicBezTo>
                    <a:pt x="1161" y="27163"/>
                    <a:pt x="1159" y="27162"/>
                    <a:pt x="1157" y="2716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3802796" y="1267774"/>
              <a:ext cx="473411" cy="579870"/>
            </a:xfrm>
            <a:custGeom>
              <a:rect b="b" l="l" r="r" t="t"/>
              <a:pathLst>
                <a:path extrusionOk="0" h="11945" w="9752">
                  <a:moveTo>
                    <a:pt x="9466" y="0"/>
                  </a:moveTo>
                  <a:cubicBezTo>
                    <a:pt x="9396" y="0"/>
                    <a:pt x="9316" y="24"/>
                    <a:pt x="9233" y="72"/>
                  </a:cubicBezTo>
                  <a:lnTo>
                    <a:pt x="520" y="5117"/>
                  </a:lnTo>
                  <a:cubicBezTo>
                    <a:pt x="233" y="5284"/>
                    <a:pt x="0" y="5687"/>
                    <a:pt x="0" y="6018"/>
                  </a:cubicBezTo>
                  <a:lnTo>
                    <a:pt x="0" y="11575"/>
                  </a:lnTo>
                  <a:cubicBezTo>
                    <a:pt x="0" y="11809"/>
                    <a:pt x="117" y="11944"/>
                    <a:pt x="288" y="11944"/>
                  </a:cubicBezTo>
                  <a:cubicBezTo>
                    <a:pt x="358" y="11944"/>
                    <a:pt x="436" y="11922"/>
                    <a:pt x="520" y="11874"/>
                  </a:cubicBezTo>
                  <a:lnTo>
                    <a:pt x="9233" y="6827"/>
                  </a:lnTo>
                  <a:cubicBezTo>
                    <a:pt x="9519" y="6660"/>
                    <a:pt x="9752" y="6257"/>
                    <a:pt x="9752" y="5926"/>
                  </a:cubicBezTo>
                  <a:lnTo>
                    <a:pt x="9752" y="373"/>
                  </a:lnTo>
                  <a:cubicBezTo>
                    <a:pt x="9752" y="136"/>
                    <a:pt x="9635" y="0"/>
                    <a:pt x="9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3802796" y="1650289"/>
              <a:ext cx="473411" cy="306125"/>
            </a:xfrm>
            <a:custGeom>
              <a:rect b="b" l="l" r="r" t="t"/>
              <a:pathLst>
                <a:path extrusionOk="0" h="6306" w="9752">
                  <a:moveTo>
                    <a:pt x="9478" y="0"/>
                  </a:moveTo>
                  <a:cubicBezTo>
                    <a:pt x="9405" y="0"/>
                    <a:pt x="9321" y="25"/>
                    <a:pt x="9233" y="76"/>
                  </a:cubicBezTo>
                  <a:lnTo>
                    <a:pt x="520" y="5103"/>
                  </a:lnTo>
                  <a:cubicBezTo>
                    <a:pt x="233" y="5271"/>
                    <a:pt x="0" y="5656"/>
                    <a:pt x="0" y="5968"/>
                  </a:cubicBezTo>
                  <a:cubicBezTo>
                    <a:pt x="0" y="6182"/>
                    <a:pt x="112" y="6306"/>
                    <a:pt x="275" y="6306"/>
                  </a:cubicBezTo>
                  <a:cubicBezTo>
                    <a:pt x="348" y="6306"/>
                    <a:pt x="431" y="6281"/>
                    <a:pt x="520" y="6230"/>
                  </a:cubicBezTo>
                  <a:lnTo>
                    <a:pt x="9233" y="1200"/>
                  </a:lnTo>
                  <a:cubicBezTo>
                    <a:pt x="9519" y="1036"/>
                    <a:pt x="9752" y="650"/>
                    <a:pt x="9752" y="339"/>
                  </a:cubicBezTo>
                  <a:cubicBezTo>
                    <a:pt x="9752" y="122"/>
                    <a:pt x="9641" y="0"/>
                    <a:pt x="9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3802796" y="1759558"/>
              <a:ext cx="473411" cy="306222"/>
            </a:xfrm>
            <a:custGeom>
              <a:rect b="b" l="l" r="r" t="t"/>
              <a:pathLst>
                <a:path extrusionOk="0" h="6308" w="9752">
                  <a:moveTo>
                    <a:pt x="9476" y="0"/>
                  </a:moveTo>
                  <a:cubicBezTo>
                    <a:pt x="9404" y="0"/>
                    <a:pt x="9321" y="24"/>
                    <a:pt x="9233" y="75"/>
                  </a:cubicBezTo>
                  <a:lnTo>
                    <a:pt x="520" y="5105"/>
                  </a:lnTo>
                  <a:cubicBezTo>
                    <a:pt x="233" y="5273"/>
                    <a:pt x="0" y="5658"/>
                    <a:pt x="0" y="5969"/>
                  </a:cubicBezTo>
                  <a:cubicBezTo>
                    <a:pt x="0" y="6184"/>
                    <a:pt x="112" y="6307"/>
                    <a:pt x="275" y="6307"/>
                  </a:cubicBezTo>
                  <a:cubicBezTo>
                    <a:pt x="348" y="6307"/>
                    <a:pt x="431" y="6283"/>
                    <a:pt x="520" y="6231"/>
                  </a:cubicBezTo>
                  <a:lnTo>
                    <a:pt x="9233" y="1201"/>
                  </a:lnTo>
                  <a:cubicBezTo>
                    <a:pt x="9519" y="1037"/>
                    <a:pt x="9752" y="651"/>
                    <a:pt x="9752" y="338"/>
                  </a:cubicBezTo>
                  <a:cubicBezTo>
                    <a:pt x="9752" y="122"/>
                    <a:pt x="9640" y="0"/>
                    <a:pt x="9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3802796" y="1868925"/>
              <a:ext cx="473411" cy="306222"/>
            </a:xfrm>
            <a:custGeom>
              <a:rect b="b" l="l" r="r" t="t"/>
              <a:pathLst>
                <a:path extrusionOk="0" h="6308" w="9752">
                  <a:moveTo>
                    <a:pt x="9476" y="0"/>
                  </a:moveTo>
                  <a:cubicBezTo>
                    <a:pt x="9404" y="0"/>
                    <a:pt x="9321" y="24"/>
                    <a:pt x="9233" y="74"/>
                  </a:cubicBezTo>
                  <a:lnTo>
                    <a:pt x="520" y="5105"/>
                  </a:lnTo>
                  <a:cubicBezTo>
                    <a:pt x="233" y="5272"/>
                    <a:pt x="0" y="5657"/>
                    <a:pt x="0" y="5969"/>
                  </a:cubicBezTo>
                  <a:cubicBezTo>
                    <a:pt x="0" y="6184"/>
                    <a:pt x="112" y="6307"/>
                    <a:pt x="275" y="6307"/>
                  </a:cubicBezTo>
                  <a:cubicBezTo>
                    <a:pt x="348" y="6307"/>
                    <a:pt x="431" y="6283"/>
                    <a:pt x="520" y="6231"/>
                  </a:cubicBezTo>
                  <a:lnTo>
                    <a:pt x="9233" y="1201"/>
                  </a:lnTo>
                  <a:cubicBezTo>
                    <a:pt x="9519" y="1037"/>
                    <a:pt x="9752" y="648"/>
                    <a:pt x="9752" y="337"/>
                  </a:cubicBezTo>
                  <a:cubicBezTo>
                    <a:pt x="9752" y="122"/>
                    <a:pt x="9640" y="0"/>
                    <a:pt x="9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3802796" y="1978242"/>
              <a:ext cx="473411" cy="306222"/>
            </a:xfrm>
            <a:custGeom>
              <a:rect b="b" l="l" r="r" t="t"/>
              <a:pathLst>
                <a:path extrusionOk="0" h="6308" w="9752">
                  <a:moveTo>
                    <a:pt x="9476" y="1"/>
                  </a:moveTo>
                  <a:cubicBezTo>
                    <a:pt x="9404" y="1"/>
                    <a:pt x="9321" y="25"/>
                    <a:pt x="9233" y="75"/>
                  </a:cubicBezTo>
                  <a:lnTo>
                    <a:pt x="520" y="5105"/>
                  </a:lnTo>
                  <a:cubicBezTo>
                    <a:pt x="233" y="5273"/>
                    <a:pt x="0" y="5658"/>
                    <a:pt x="0" y="5969"/>
                  </a:cubicBezTo>
                  <a:cubicBezTo>
                    <a:pt x="0" y="6184"/>
                    <a:pt x="112" y="6308"/>
                    <a:pt x="275" y="6308"/>
                  </a:cubicBezTo>
                  <a:cubicBezTo>
                    <a:pt x="348" y="6308"/>
                    <a:pt x="431" y="6283"/>
                    <a:pt x="520" y="6231"/>
                  </a:cubicBezTo>
                  <a:lnTo>
                    <a:pt x="9233" y="1201"/>
                  </a:lnTo>
                  <a:cubicBezTo>
                    <a:pt x="9519" y="1034"/>
                    <a:pt x="9752" y="648"/>
                    <a:pt x="9752" y="338"/>
                  </a:cubicBezTo>
                  <a:cubicBezTo>
                    <a:pt x="9752" y="122"/>
                    <a:pt x="9640" y="1"/>
                    <a:pt x="94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3802796" y="2306196"/>
              <a:ext cx="94663" cy="87624"/>
            </a:xfrm>
            <a:custGeom>
              <a:rect b="b" l="l" r="r" t="t"/>
              <a:pathLst>
                <a:path extrusionOk="0" h="1805" w="1950">
                  <a:moveTo>
                    <a:pt x="1675" y="1"/>
                  </a:moveTo>
                  <a:cubicBezTo>
                    <a:pt x="1602" y="1"/>
                    <a:pt x="1519" y="25"/>
                    <a:pt x="1430" y="77"/>
                  </a:cubicBezTo>
                  <a:lnTo>
                    <a:pt x="520" y="602"/>
                  </a:lnTo>
                  <a:cubicBezTo>
                    <a:pt x="233" y="770"/>
                    <a:pt x="0" y="1155"/>
                    <a:pt x="0" y="1466"/>
                  </a:cubicBezTo>
                  <a:cubicBezTo>
                    <a:pt x="0" y="1681"/>
                    <a:pt x="112" y="1804"/>
                    <a:pt x="275" y="1804"/>
                  </a:cubicBezTo>
                  <a:cubicBezTo>
                    <a:pt x="348" y="1804"/>
                    <a:pt x="431" y="1780"/>
                    <a:pt x="520" y="1728"/>
                  </a:cubicBezTo>
                  <a:lnTo>
                    <a:pt x="1430" y="1203"/>
                  </a:lnTo>
                  <a:cubicBezTo>
                    <a:pt x="1717" y="1036"/>
                    <a:pt x="1950" y="650"/>
                    <a:pt x="1950" y="340"/>
                  </a:cubicBezTo>
                  <a:cubicBezTo>
                    <a:pt x="1950" y="124"/>
                    <a:pt x="1838" y="1"/>
                    <a:pt x="1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3961677" y="2087609"/>
              <a:ext cx="314523" cy="214666"/>
            </a:xfrm>
            <a:custGeom>
              <a:rect b="b" l="l" r="r" t="t"/>
              <a:pathLst>
                <a:path extrusionOk="0" h="4422" w="6479">
                  <a:moveTo>
                    <a:pt x="6203" y="0"/>
                  </a:moveTo>
                  <a:cubicBezTo>
                    <a:pt x="6131" y="0"/>
                    <a:pt x="6048" y="24"/>
                    <a:pt x="5960" y="75"/>
                  </a:cubicBezTo>
                  <a:lnTo>
                    <a:pt x="520" y="3221"/>
                  </a:lnTo>
                  <a:cubicBezTo>
                    <a:pt x="233" y="3389"/>
                    <a:pt x="0" y="3774"/>
                    <a:pt x="0" y="4085"/>
                  </a:cubicBezTo>
                  <a:cubicBezTo>
                    <a:pt x="0" y="4300"/>
                    <a:pt x="112" y="4421"/>
                    <a:pt x="276" y="4421"/>
                  </a:cubicBezTo>
                  <a:cubicBezTo>
                    <a:pt x="349" y="4421"/>
                    <a:pt x="432" y="4397"/>
                    <a:pt x="520" y="4347"/>
                  </a:cubicBezTo>
                  <a:lnTo>
                    <a:pt x="5960" y="1201"/>
                  </a:lnTo>
                  <a:cubicBezTo>
                    <a:pt x="6246" y="1037"/>
                    <a:pt x="6479" y="648"/>
                    <a:pt x="6479" y="337"/>
                  </a:cubicBezTo>
                  <a:cubicBezTo>
                    <a:pt x="6479" y="122"/>
                    <a:pt x="6367" y="0"/>
                    <a:pt x="6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3802796" y="2415562"/>
              <a:ext cx="94663" cy="87478"/>
            </a:xfrm>
            <a:custGeom>
              <a:rect b="b" l="l" r="r" t="t"/>
              <a:pathLst>
                <a:path extrusionOk="0" h="1802" w="1950">
                  <a:moveTo>
                    <a:pt x="1675" y="0"/>
                  </a:moveTo>
                  <a:cubicBezTo>
                    <a:pt x="1602" y="0"/>
                    <a:pt x="1519" y="25"/>
                    <a:pt x="1430" y="76"/>
                  </a:cubicBezTo>
                  <a:lnTo>
                    <a:pt x="520" y="601"/>
                  </a:lnTo>
                  <a:cubicBezTo>
                    <a:pt x="233" y="769"/>
                    <a:pt x="0" y="1154"/>
                    <a:pt x="0" y="1465"/>
                  </a:cubicBezTo>
                  <a:cubicBezTo>
                    <a:pt x="0" y="1680"/>
                    <a:pt x="112" y="1802"/>
                    <a:pt x="276" y="1802"/>
                  </a:cubicBezTo>
                  <a:cubicBezTo>
                    <a:pt x="348" y="1802"/>
                    <a:pt x="431" y="1778"/>
                    <a:pt x="520" y="1728"/>
                  </a:cubicBezTo>
                  <a:lnTo>
                    <a:pt x="1430" y="1203"/>
                  </a:lnTo>
                  <a:cubicBezTo>
                    <a:pt x="1717" y="1035"/>
                    <a:pt x="1950" y="650"/>
                    <a:pt x="1950" y="339"/>
                  </a:cubicBezTo>
                  <a:cubicBezTo>
                    <a:pt x="1950" y="124"/>
                    <a:pt x="1838" y="0"/>
                    <a:pt x="16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3961677" y="2196878"/>
              <a:ext cx="314523" cy="214715"/>
            </a:xfrm>
            <a:custGeom>
              <a:rect b="b" l="l" r="r" t="t"/>
              <a:pathLst>
                <a:path extrusionOk="0" h="4423" w="6479">
                  <a:moveTo>
                    <a:pt x="6204" y="0"/>
                  </a:moveTo>
                  <a:cubicBezTo>
                    <a:pt x="6131" y="0"/>
                    <a:pt x="6048" y="25"/>
                    <a:pt x="5960" y="76"/>
                  </a:cubicBezTo>
                  <a:lnTo>
                    <a:pt x="520" y="3222"/>
                  </a:lnTo>
                  <a:cubicBezTo>
                    <a:pt x="233" y="3386"/>
                    <a:pt x="0" y="3775"/>
                    <a:pt x="0" y="4086"/>
                  </a:cubicBezTo>
                  <a:cubicBezTo>
                    <a:pt x="0" y="4301"/>
                    <a:pt x="112" y="4423"/>
                    <a:pt x="276" y="4423"/>
                  </a:cubicBezTo>
                  <a:cubicBezTo>
                    <a:pt x="349" y="4423"/>
                    <a:pt x="432" y="4399"/>
                    <a:pt x="520" y="4349"/>
                  </a:cubicBezTo>
                  <a:lnTo>
                    <a:pt x="5960" y="1202"/>
                  </a:lnTo>
                  <a:cubicBezTo>
                    <a:pt x="6246" y="1035"/>
                    <a:pt x="6479" y="649"/>
                    <a:pt x="6479" y="339"/>
                  </a:cubicBezTo>
                  <a:cubicBezTo>
                    <a:pt x="6479" y="124"/>
                    <a:pt x="6367" y="0"/>
                    <a:pt x="6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3802796" y="2524928"/>
              <a:ext cx="94663" cy="87478"/>
            </a:xfrm>
            <a:custGeom>
              <a:rect b="b" l="l" r="r" t="t"/>
              <a:pathLst>
                <a:path extrusionOk="0" h="1802" w="1950">
                  <a:moveTo>
                    <a:pt x="1675" y="0"/>
                  </a:moveTo>
                  <a:cubicBezTo>
                    <a:pt x="1602" y="0"/>
                    <a:pt x="1519" y="24"/>
                    <a:pt x="1430" y="76"/>
                  </a:cubicBezTo>
                  <a:lnTo>
                    <a:pt x="520" y="601"/>
                  </a:lnTo>
                  <a:cubicBezTo>
                    <a:pt x="233" y="765"/>
                    <a:pt x="0" y="1154"/>
                    <a:pt x="0" y="1465"/>
                  </a:cubicBezTo>
                  <a:cubicBezTo>
                    <a:pt x="0" y="1680"/>
                    <a:pt x="112" y="1801"/>
                    <a:pt x="276" y="1801"/>
                  </a:cubicBezTo>
                  <a:cubicBezTo>
                    <a:pt x="348" y="1801"/>
                    <a:pt x="431" y="1778"/>
                    <a:pt x="520" y="1727"/>
                  </a:cubicBezTo>
                  <a:lnTo>
                    <a:pt x="1430" y="1202"/>
                  </a:lnTo>
                  <a:cubicBezTo>
                    <a:pt x="1717" y="1035"/>
                    <a:pt x="1950" y="649"/>
                    <a:pt x="1950" y="339"/>
                  </a:cubicBezTo>
                  <a:cubicBezTo>
                    <a:pt x="1950" y="123"/>
                    <a:pt x="1838" y="0"/>
                    <a:pt x="16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3961677" y="2306196"/>
              <a:ext cx="314523" cy="214763"/>
            </a:xfrm>
            <a:custGeom>
              <a:rect b="b" l="l" r="r" t="t"/>
              <a:pathLst>
                <a:path extrusionOk="0" h="4424" w="6479">
                  <a:moveTo>
                    <a:pt x="6204" y="1"/>
                  </a:moveTo>
                  <a:cubicBezTo>
                    <a:pt x="6131" y="1"/>
                    <a:pt x="6048" y="25"/>
                    <a:pt x="5960" y="77"/>
                  </a:cubicBezTo>
                  <a:lnTo>
                    <a:pt x="520" y="3223"/>
                  </a:lnTo>
                  <a:cubicBezTo>
                    <a:pt x="233" y="3387"/>
                    <a:pt x="0" y="3776"/>
                    <a:pt x="0" y="4087"/>
                  </a:cubicBezTo>
                  <a:cubicBezTo>
                    <a:pt x="0" y="4302"/>
                    <a:pt x="112" y="4424"/>
                    <a:pt x="276" y="4424"/>
                  </a:cubicBezTo>
                  <a:cubicBezTo>
                    <a:pt x="349" y="4424"/>
                    <a:pt x="432" y="4400"/>
                    <a:pt x="520" y="4349"/>
                  </a:cubicBezTo>
                  <a:lnTo>
                    <a:pt x="5960" y="1203"/>
                  </a:lnTo>
                  <a:cubicBezTo>
                    <a:pt x="6246" y="1036"/>
                    <a:pt x="6479" y="650"/>
                    <a:pt x="6479" y="340"/>
                  </a:cubicBezTo>
                  <a:cubicBezTo>
                    <a:pt x="6479" y="124"/>
                    <a:pt x="6367" y="1"/>
                    <a:pt x="62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4654678" y="580995"/>
              <a:ext cx="323504" cy="417147"/>
            </a:xfrm>
            <a:custGeom>
              <a:rect b="b" l="l" r="r" t="t"/>
              <a:pathLst>
                <a:path extrusionOk="0" h="8593" w="6664">
                  <a:moveTo>
                    <a:pt x="4555" y="0"/>
                  </a:moveTo>
                  <a:cubicBezTo>
                    <a:pt x="4132" y="0"/>
                    <a:pt x="3655" y="137"/>
                    <a:pt x="3151" y="428"/>
                  </a:cubicBezTo>
                  <a:cubicBezTo>
                    <a:pt x="1411" y="1436"/>
                    <a:pt x="1" y="3879"/>
                    <a:pt x="1" y="5886"/>
                  </a:cubicBezTo>
                  <a:cubicBezTo>
                    <a:pt x="1" y="6889"/>
                    <a:pt x="353" y="7595"/>
                    <a:pt x="919" y="7923"/>
                  </a:cubicBezTo>
                  <a:lnTo>
                    <a:pt x="919" y="7927"/>
                  </a:lnTo>
                  <a:lnTo>
                    <a:pt x="922" y="7927"/>
                  </a:lnTo>
                  <a:lnTo>
                    <a:pt x="2090" y="8592"/>
                  </a:lnTo>
                  <a:lnTo>
                    <a:pt x="2370" y="8128"/>
                  </a:lnTo>
                  <a:cubicBezTo>
                    <a:pt x="2656" y="8060"/>
                    <a:pt x="2957" y="7958"/>
                    <a:pt x="3274" y="7776"/>
                  </a:cubicBezTo>
                  <a:cubicBezTo>
                    <a:pt x="5011" y="6770"/>
                    <a:pt x="6424" y="4326"/>
                    <a:pt x="6424" y="2320"/>
                  </a:cubicBezTo>
                  <a:cubicBezTo>
                    <a:pt x="6424" y="2019"/>
                    <a:pt x="6383" y="1756"/>
                    <a:pt x="6325" y="1514"/>
                  </a:cubicBezTo>
                  <a:lnTo>
                    <a:pt x="6664" y="951"/>
                  </a:lnTo>
                  <a:lnTo>
                    <a:pt x="5380" y="210"/>
                  </a:lnTo>
                  <a:lnTo>
                    <a:pt x="5366" y="203"/>
                  </a:lnTo>
                  <a:cubicBezTo>
                    <a:pt x="5129" y="70"/>
                    <a:pt x="4856" y="0"/>
                    <a:pt x="4555"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4654678" y="705992"/>
              <a:ext cx="272823" cy="292144"/>
            </a:xfrm>
            <a:custGeom>
              <a:rect b="b" l="l" r="r" t="t"/>
              <a:pathLst>
                <a:path extrusionOk="0" h="6018" w="5620">
                  <a:moveTo>
                    <a:pt x="1049" y="0"/>
                  </a:moveTo>
                  <a:cubicBezTo>
                    <a:pt x="404" y="1035"/>
                    <a:pt x="1" y="2235"/>
                    <a:pt x="1" y="3311"/>
                  </a:cubicBezTo>
                  <a:cubicBezTo>
                    <a:pt x="1" y="4314"/>
                    <a:pt x="353" y="5020"/>
                    <a:pt x="919" y="5348"/>
                  </a:cubicBezTo>
                  <a:lnTo>
                    <a:pt x="919" y="5352"/>
                  </a:lnTo>
                  <a:lnTo>
                    <a:pt x="922" y="5352"/>
                  </a:lnTo>
                  <a:lnTo>
                    <a:pt x="2090" y="6017"/>
                  </a:lnTo>
                  <a:lnTo>
                    <a:pt x="2370" y="5553"/>
                  </a:lnTo>
                  <a:cubicBezTo>
                    <a:pt x="2656" y="5485"/>
                    <a:pt x="2957" y="5383"/>
                    <a:pt x="3274" y="5198"/>
                  </a:cubicBezTo>
                  <a:cubicBezTo>
                    <a:pt x="4206" y="4663"/>
                    <a:pt x="5043" y="3710"/>
                    <a:pt x="5619" y="2638"/>
                  </a:cubicBezTo>
                  <a:lnTo>
                    <a:pt x="10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4705600" y="580995"/>
              <a:ext cx="272580" cy="253114"/>
            </a:xfrm>
            <a:custGeom>
              <a:rect b="b" l="l" r="r" t="t"/>
              <a:pathLst>
                <a:path extrusionOk="0" h="5214" w="5615">
                  <a:moveTo>
                    <a:pt x="3506" y="0"/>
                  </a:moveTo>
                  <a:cubicBezTo>
                    <a:pt x="3083" y="0"/>
                    <a:pt x="2606" y="137"/>
                    <a:pt x="2102" y="428"/>
                  </a:cubicBezTo>
                  <a:cubicBezTo>
                    <a:pt x="1294" y="896"/>
                    <a:pt x="557" y="1674"/>
                    <a:pt x="0" y="2575"/>
                  </a:cubicBezTo>
                  <a:lnTo>
                    <a:pt x="4570" y="5213"/>
                  </a:lnTo>
                  <a:cubicBezTo>
                    <a:pt x="5071" y="4278"/>
                    <a:pt x="5375" y="3251"/>
                    <a:pt x="5375" y="2320"/>
                  </a:cubicBezTo>
                  <a:cubicBezTo>
                    <a:pt x="5375" y="2019"/>
                    <a:pt x="5334" y="1756"/>
                    <a:pt x="5276" y="1514"/>
                  </a:cubicBezTo>
                  <a:lnTo>
                    <a:pt x="5615" y="951"/>
                  </a:lnTo>
                  <a:lnTo>
                    <a:pt x="4331" y="210"/>
                  </a:lnTo>
                  <a:lnTo>
                    <a:pt x="4317" y="203"/>
                  </a:lnTo>
                  <a:cubicBezTo>
                    <a:pt x="4080" y="70"/>
                    <a:pt x="3807" y="0"/>
                    <a:pt x="3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4713852" y="614878"/>
              <a:ext cx="305931" cy="395011"/>
            </a:xfrm>
            <a:custGeom>
              <a:rect b="b" l="l" r="r" t="t"/>
              <a:pathLst>
                <a:path extrusionOk="0" h="8137" w="6302">
                  <a:moveTo>
                    <a:pt x="4559" y="0"/>
                  </a:moveTo>
                  <a:cubicBezTo>
                    <a:pt x="4135" y="0"/>
                    <a:pt x="3657" y="139"/>
                    <a:pt x="3151" y="431"/>
                  </a:cubicBezTo>
                  <a:cubicBezTo>
                    <a:pt x="1410" y="1434"/>
                    <a:pt x="1" y="3877"/>
                    <a:pt x="1" y="5887"/>
                  </a:cubicBezTo>
                  <a:cubicBezTo>
                    <a:pt x="1" y="7313"/>
                    <a:pt x="710" y="8137"/>
                    <a:pt x="1744" y="8137"/>
                  </a:cubicBezTo>
                  <a:cubicBezTo>
                    <a:pt x="2167" y="8137"/>
                    <a:pt x="2645" y="7998"/>
                    <a:pt x="3151" y="7707"/>
                  </a:cubicBezTo>
                  <a:cubicBezTo>
                    <a:pt x="4892" y="6703"/>
                    <a:pt x="6301" y="4260"/>
                    <a:pt x="6301" y="2249"/>
                  </a:cubicBezTo>
                  <a:cubicBezTo>
                    <a:pt x="6301" y="823"/>
                    <a:pt x="5592" y="0"/>
                    <a:pt x="45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4819239" y="694002"/>
              <a:ext cx="95148" cy="236754"/>
            </a:xfrm>
            <a:custGeom>
              <a:rect b="b" l="l" r="r" t="t"/>
              <a:pathLst>
                <a:path extrusionOk="0" h="4877" w="1960">
                  <a:moveTo>
                    <a:pt x="1150" y="1"/>
                  </a:moveTo>
                  <a:cubicBezTo>
                    <a:pt x="1140" y="1"/>
                    <a:pt x="1129" y="4"/>
                    <a:pt x="1116" y="12"/>
                  </a:cubicBezTo>
                  <a:lnTo>
                    <a:pt x="843" y="168"/>
                  </a:lnTo>
                  <a:cubicBezTo>
                    <a:pt x="819" y="182"/>
                    <a:pt x="796" y="209"/>
                    <a:pt x="779" y="247"/>
                  </a:cubicBezTo>
                  <a:cubicBezTo>
                    <a:pt x="761" y="285"/>
                    <a:pt x="752" y="326"/>
                    <a:pt x="752" y="363"/>
                  </a:cubicBezTo>
                  <a:lnTo>
                    <a:pt x="752" y="718"/>
                  </a:lnTo>
                  <a:cubicBezTo>
                    <a:pt x="652" y="803"/>
                    <a:pt x="560" y="899"/>
                    <a:pt x="478" y="1008"/>
                  </a:cubicBezTo>
                  <a:cubicBezTo>
                    <a:pt x="393" y="1118"/>
                    <a:pt x="321" y="1237"/>
                    <a:pt x="260" y="1364"/>
                  </a:cubicBezTo>
                  <a:cubicBezTo>
                    <a:pt x="202" y="1490"/>
                    <a:pt x="154" y="1619"/>
                    <a:pt x="120" y="1756"/>
                  </a:cubicBezTo>
                  <a:cubicBezTo>
                    <a:pt x="86" y="1889"/>
                    <a:pt x="68" y="2025"/>
                    <a:pt x="68" y="2159"/>
                  </a:cubicBezTo>
                  <a:cubicBezTo>
                    <a:pt x="68" y="2315"/>
                    <a:pt x="82" y="2446"/>
                    <a:pt x="109" y="2541"/>
                  </a:cubicBezTo>
                  <a:cubicBezTo>
                    <a:pt x="137" y="2640"/>
                    <a:pt x="178" y="2715"/>
                    <a:pt x="235" y="2766"/>
                  </a:cubicBezTo>
                  <a:cubicBezTo>
                    <a:pt x="290" y="2817"/>
                    <a:pt x="358" y="2848"/>
                    <a:pt x="444" y="2855"/>
                  </a:cubicBezTo>
                  <a:cubicBezTo>
                    <a:pt x="466" y="2858"/>
                    <a:pt x="489" y="2859"/>
                    <a:pt x="513" y="2859"/>
                  </a:cubicBezTo>
                  <a:cubicBezTo>
                    <a:pt x="582" y="2859"/>
                    <a:pt x="658" y="2849"/>
                    <a:pt x="741" y="2831"/>
                  </a:cubicBezTo>
                  <a:cubicBezTo>
                    <a:pt x="864" y="2810"/>
                    <a:pt x="977" y="2786"/>
                    <a:pt x="1069" y="2763"/>
                  </a:cubicBezTo>
                  <a:cubicBezTo>
                    <a:pt x="1164" y="2739"/>
                    <a:pt x="1246" y="2725"/>
                    <a:pt x="1308" y="2725"/>
                  </a:cubicBezTo>
                  <a:cubicBezTo>
                    <a:pt x="1314" y="2725"/>
                    <a:pt x="1320" y="2724"/>
                    <a:pt x="1326" y="2724"/>
                  </a:cubicBezTo>
                  <a:cubicBezTo>
                    <a:pt x="1381" y="2724"/>
                    <a:pt x="1423" y="2738"/>
                    <a:pt x="1454" y="2766"/>
                  </a:cubicBezTo>
                  <a:cubicBezTo>
                    <a:pt x="1485" y="2797"/>
                    <a:pt x="1502" y="2851"/>
                    <a:pt x="1502" y="2926"/>
                  </a:cubicBezTo>
                  <a:cubicBezTo>
                    <a:pt x="1502" y="3005"/>
                    <a:pt x="1485" y="3084"/>
                    <a:pt x="1458" y="3152"/>
                  </a:cubicBezTo>
                  <a:cubicBezTo>
                    <a:pt x="1427" y="3224"/>
                    <a:pt x="1390" y="3292"/>
                    <a:pt x="1341" y="3356"/>
                  </a:cubicBezTo>
                  <a:cubicBezTo>
                    <a:pt x="1294" y="3418"/>
                    <a:pt x="1239" y="3476"/>
                    <a:pt x="1174" y="3531"/>
                  </a:cubicBezTo>
                  <a:cubicBezTo>
                    <a:pt x="1113" y="3582"/>
                    <a:pt x="1045" y="3626"/>
                    <a:pt x="980" y="3667"/>
                  </a:cubicBezTo>
                  <a:cubicBezTo>
                    <a:pt x="891" y="3715"/>
                    <a:pt x="819" y="3746"/>
                    <a:pt x="761" y="3756"/>
                  </a:cubicBezTo>
                  <a:cubicBezTo>
                    <a:pt x="736" y="3761"/>
                    <a:pt x="712" y="3763"/>
                    <a:pt x="690" y="3763"/>
                  </a:cubicBezTo>
                  <a:cubicBezTo>
                    <a:pt x="663" y="3763"/>
                    <a:pt x="638" y="3760"/>
                    <a:pt x="618" y="3752"/>
                  </a:cubicBezTo>
                  <a:cubicBezTo>
                    <a:pt x="580" y="3742"/>
                    <a:pt x="550" y="3719"/>
                    <a:pt x="526" y="3687"/>
                  </a:cubicBezTo>
                  <a:cubicBezTo>
                    <a:pt x="506" y="3654"/>
                    <a:pt x="485" y="3619"/>
                    <a:pt x="471" y="3585"/>
                  </a:cubicBezTo>
                  <a:cubicBezTo>
                    <a:pt x="457" y="3551"/>
                    <a:pt x="440" y="3527"/>
                    <a:pt x="420" y="3520"/>
                  </a:cubicBezTo>
                  <a:cubicBezTo>
                    <a:pt x="414" y="3517"/>
                    <a:pt x="407" y="3516"/>
                    <a:pt x="399" y="3516"/>
                  </a:cubicBezTo>
                  <a:cubicBezTo>
                    <a:pt x="381" y="3516"/>
                    <a:pt x="358" y="3524"/>
                    <a:pt x="331" y="3541"/>
                  </a:cubicBezTo>
                  <a:lnTo>
                    <a:pt x="92" y="3678"/>
                  </a:lnTo>
                  <a:cubicBezTo>
                    <a:pt x="68" y="3691"/>
                    <a:pt x="48" y="3715"/>
                    <a:pt x="27" y="3752"/>
                  </a:cubicBezTo>
                  <a:cubicBezTo>
                    <a:pt x="7" y="3790"/>
                    <a:pt x="0" y="3831"/>
                    <a:pt x="0" y="3868"/>
                  </a:cubicBezTo>
                  <a:cubicBezTo>
                    <a:pt x="7" y="3998"/>
                    <a:pt x="27" y="4108"/>
                    <a:pt x="68" y="4193"/>
                  </a:cubicBezTo>
                  <a:cubicBezTo>
                    <a:pt x="109" y="4281"/>
                    <a:pt x="164" y="4346"/>
                    <a:pt x="232" y="4391"/>
                  </a:cubicBezTo>
                  <a:cubicBezTo>
                    <a:pt x="297" y="4435"/>
                    <a:pt x="376" y="4459"/>
                    <a:pt x="465" y="4466"/>
                  </a:cubicBezTo>
                  <a:cubicBezTo>
                    <a:pt x="480" y="4467"/>
                    <a:pt x="496" y="4467"/>
                    <a:pt x="512" y="4467"/>
                  </a:cubicBezTo>
                  <a:cubicBezTo>
                    <a:pt x="587" y="4467"/>
                    <a:pt x="667" y="4453"/>
                    <a:pt x="752" y="4425"/>
                  </a:cubicBezTo>
                  <a:lnTo>
                    <a:pt x="752" y="4780"/>
                  </a:lnTo>
                  <a:cubicBezTo>
                    <a:pt x="752" y="4817"/>
                    <a:pt x="761" y="4845"/>
                    <a:pt x="779" y="4862"/>
                  </a:cubicBezTo>
                  <a:cubicBezTo>
                    <a:pt x="788" y="4871"/>
                    <a:pt x="800" y="4876"/>
                    <a:pt x="812" y="4876"/>
                  </a:cubicBezTo>
                  <a:cubicBezTo>
                    <a:pt x="822" y="4876"/>
                    <a:pt x="833" y="4873"/>
                    <a:pt x="843" y="4865"/>
                  </a:cubicBezTo>
                  <a:lnTo>
                    <a:pt x="1116" y="4708"/>
                  </a:lnTo>
                  <a:cubicBezTo>
                    <a:pt x="1144" y="4694"/>
                    <a:pt x="1164" y="4667"/>
                    <a:pt x="1182" y="4629"/>
                  </a:cubicBezTo>
                  <a:cubicBezTo>
                    <a:pt x="1198" y="4592"/>
                    <a:pt x="1209" y="4551"/>
                    <a:pt x="1209" y="4514"/>
                  </a:cubicBezTo>
                  <a:lnTo>
                    <a:pt x="1209" y="4158"/>
                  </a:lnTo>
                  <a:cubicBezTo>
                    <a:pt x="1325" y="4067"/>
                    <a:pt x="1431" y="3964"/>
                    <a:pt x="1522" y="3848"/>
                  </a:cubicBezTo>
                  <a:cubicBezTo>
                    <a:pt x="1618" y="3732"/>
                    <a:pt x="1697" y="3605"/>
                    <a:pt x="1758" y="3476"/>
                  </a:cubicBezTo>
                  <a:cubicBezTo>
                    <a:pt x="1823" y="3347"/>
                    <a:pt x="1874" y="3210"/>
                    <a:pt x="1908" y="3073"/>
                  </a:cubicBezTo>
                  <a:cubicBezTo>
                    <a:pt x="1943" y="2933"/>
                    <a:pt x="1960" y="2797"/>
                    <a:pt x="1960" y="2663"/>
                  </a:cubicBezTo>
                  <a:cubicBezTo>
                    <a:pt x="1960" y="2520"/>
                    <a:pt x="1946" y="2401"/>
                    <a:pt x="1919" y="2306"/>
                  </a:cubicBezTo>
                  <a:cubicBezTo>
                    <a:pt x="1894" y="2206"/>
                    <a:pt x="1850" y="2134"/>
                    <a:pt x="1789" y="2084"/>
                  </a:cubicBezTo>
                  <a:cubicBezTo>
                    <a:pt x="1730" y="2032"/>
                    <a:pt x="1653" y="2005"/>
                    <a:pt x="1560" y="1998"/>
                  </a:cubicBezTo>
                  <a:cubicBezTo>
                    <a:pt x="1543" y="1997"/>
                    <a:pt x="1526" y="1996"/>
                    <a:pt x="1508" y="1996"/>
                  </a:cubicBezTo>
                  <a:cubicBezTo>
                    <a:pt x="1424" y="1996"/>
                    <a:pt x="1328" y="2010"/>
                    <a:pt x="1215" y="2036"/>
                  </a:cubicBezTo>
                  <a:cubicBezTo>
                    <a:pt x="1092" y="2066"/>
                    <a:pt x="987" y="2090"/>
                    <a:pt x="898" y="2111"/>
                  </a:cubicBezTo>
                  <a:cubicBezTo>
                    <a:pt x="827" y="2125"/>
                    <a:pt x="765" y="2132"/>
                    <a:pt x="715" y="2132"/>
                  </a:cubicBezTo>
                  <a:cubicBezTo>
                    <a:pt x="705" y="2132"/>
                    <a:pt x="695" y="2132"/>
                    <a:pt x="686" y="2131"/>
                  </a:cubicBezTo>
                  <a:cubicBezTo>
                    <a:pt x="629" y="2128"/>
                    <a:pt x="591" y="2107"/>
                    <a:pt x="563" y="2070"/>
                  </a:cubicBezTo>
                  <a:cubicBezTo>
                    <a:pt x="539" y="2036"/>
                    <a:pt x="526" y="1978"/>
                    <a:pt x="526" y="1896"/>
                  </a:cubicBezTo>
                  <a:cubicBezTo>
                    <a:pt x="526" y="1831"/>
                    <a:pt x="539" y="1766"/>
                    <a:pt x="560" y="1698"/>
                  </a:cubicBezTo>
                  <a:cubicBezTo>
                    <a:pt x="584" y="1633"/>
                    <a:pt x="615" y="1572"/>
                    <a:pt x="656" y="1513"/>
                  </a:cubicBezTo>
                  <a:cubicBezTo>
                    <a:pt x="693" y="1452"/>
                    <a:pt x="741" y="1397"/>
                    <a:pt x="792" y="1350"/>
                  </a:cubicBezTo>
                  <a:cubicBezTo>
                    <a:pt x="847" y="1299"/>
                    <a:pt x="901" y="1258"/>
                    <a:pt x="963" y="1223"/>
                  </a:cubicBezTo>
                  <a:cubicBezTo>
                    <a:pt x="1065" y="1163"/>
                    <a:pt x="1148" y="1133"/>
                    <a:pt x="1213" y="1133"/>
                  </a:cubicBezTo>
                  <a:cubicBezTo>
                    <a:pt x="1233" y="1133"/>
                    <a:pt x="1251" y="1136"/>
                    <a:pt x="1267" y="1142"/>
                  </a:cubicBezTo>
                  <a:cubicBezTo>
                    <a:pt x="1338" y="1165"/>
                    <a:pt x="1390" y="1213"/>
                    <a:pt x="1423" y="1282"/>
                  </a:cubicBezTo>
                  <a:cubicBezTo>
                    <a:pt x="1437" y="1309"/>
                    <a:pt x="1454" y="1329"/>
                    <a:pt x="1475" y="1343"/>
                  </a:cubicBezTo>
                  <a:cubicBezTo>
                    <a:pt x="1481" y="1346"/>
                    <a:pt x="1488" y="1348"/>
                    <a:pt x="1496" y="1348"/>
                  </a:cubicBezTo>
                  <a:cubicBezTo>
                    <a:pt x="1513" y="1348"/>
                    <a:pt x="1534" y="1340"/>
                    <a:pt x="1560" y="1326"/>
                  </a:cubicBezTo>
                  <a:lnTo>
                    <a:pt x="1799" y="1189"/>
                  </a:lnTo>
                  <a:cubicBezTo>
                    <a:pt x="1823" y="1176"/>
                    <a:pt x="1847" y="1148"/>
                    <a:pt x="1864" y="1110"/>
                  </a:cubicBezTo>
                  <a:cubicBezTo>
                    <a:pt x="1884" y="1074"/>
                    <a:pt x="1891" y="1036"/>
                    <a:pt x="1891" y="995"/>
                  </a:cubicBezTo>
                  <a:cubicBezTo>
                    <a:pt x="1884" y="913"/>
                    <a:pt x="1867" y="834"/>
                    <a:pt x="1840" y="756"/>
                  </a:cubicBezTo>
                  <a:cubicBezTo>
                    <a:pt x="1809" y="677"/>
                    <a:pt x="1768" y="609"/>
                    <a:pt x="1710" y="554"/>
                  </a:cubicBezTo>
                  <a:cubicBezTo>
                    <a:pt x="1653" y="500"/>
                    <a:pt x="1584" y="466"/>
                    <a:pt x="1502" y="445"/>
                  </a:cubicBezTo>
                  <a:cubicBezTo>
                    <a:pt x="1470" y="438"/>
                    <a:pt x="1436" y="434"/>
                    <a:pt x="1401" y="434"/>
                  </a:cubicBezTo>
                  <a:cubicBezTo>
                    <a:pt x="1342" y="434"/>
                    <a:pt x="1279" y="444"/>
                    <a:pt x="1209" y="466"/>
                  </a:cubicBezTo>
                  <a:lnTo>
                    <a:pt x="1209" y="97"/>
                  </a:lnTo>
                  <a:cubicBezTo>
                    <a:pt x="1209" y="60"/>
                    <a:pt x="1198" y="32"/>
                    <a:pt x="1182" y="15"/>
                  </a:cubicBezTo>
                  <a:cubicBezTo>
                    <a:pt x="1172" y="6"/>
                    <a:pt x="1162" y="1"/>
                    <a:pt x="11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4654678" y="1721501"/>
              <a:ext cx="323504" cy="417147"/>
            </a:xfrm>
            <a:custGeom>
              <a:rect b="b" l="l" r="r" t="t"/>
              <a:pathLst>
                <a:path extrusionOk="0" h="8593" w="6664">
                  <a:moveTo>
                    <a:pt x="4554" y="0"/>
                  </a:moveTo>
                  <a:cubicBezTo>
                    <a:pt x="4132" y="0"/>
                    <a:pt x="3655" y="137"/>
                    <a:pt x="3151" y="429"/>
                  </a:cubicBezTo>
                  <a:cubicBezTo>
                    <a:pt x="1411" y="1432"/>
                    <a:pt x="1" y="3876"/>
                    <a:pt x="1" y="5886"/>
                  </a:cubicBezTo>
                  <a:cubicBezTo>
                    <a:pt x="1" y="6889"/>
                    <a:pt x="353" y="7593"/>
                    <a:pt x="919" y="7924"/>
                  </a:cubicBezTo>
                  <a:lnTo>
                    <a:pt x="922" y="7927"/>
                  </a:lnTo>
                  <a:lnTo>
                    <a:pt x="2090" y="8592"/>
                  </a:lnTo>
                  <a:lnTo>
                    <a:pt x="2370" y="8125"/>
                  </a:lnTo>
                  <a:cubicBezTo>
                    <a:pt x="2656" y="8060"/>
                    <a:pt x="2957" y="7957"/>
                    <a:pt x="3274" y="7773"/>
                  </a:cubicBezTo>
                  <a:cubicBezTo>
                    <a:pt x="5011" y="6770"/>
                    <a:pt x="6424" y="4326"/>
                    <a:pt x="6424" y="2316"/>
                  </a:cubicBezTo>
                  <a:cubicBezTo>
                    <a:pt x="6424" y="2019"/>
                    <a:pt x="6383" y="1757"/>
                    <a:pt x="6325" y="1511"/>
                  </a:cubicBezTo>
                  <a:lnTo>
                    <a:pt x="6664" y="947"/>
                  </a:lnTo>
                  <a:lnTo>
                    <a:pt x="5380" y="207"/>
                  </a:lnTo>
                  <a:lnTo>
                    <a:pt x="5366" y="200"/>
                  </a:lnTo>
                  <a:lnTo>
                    <a:pt x="5366" y="203"/>
                  </a:lnTo>
                  <a:cubicBezTo>
                    <a:pt x="5129" y="70"/>
                    <a:pt x="4855" y="0"/>
                    <a:pt x="4554"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4654678" y="1846304"/>
              <a:ext cx="272823" cy="292338"/>
            </a:xfrm>
            <a:custGeom>
              <a:rect b="b" l="l" r="r" t="t"/>
              <a:pathLst>
                <a:path extrusionOk="0" h="6022" w="5620">
                  <a:moveTo>
                    <a:pt x="1049" y="1"/>
                  </a:moveTo>
                  <a:cubicBezTo>
                    <a:pt x="404" y="1038"/>
                    <a:pt x="1" y="2240"/>
                    <a:pt x="1" y="3315"/>
                  </a:cubicBezTo>
                  <a:cubicBezTo>
                    <a:pt x="1" y="4318"/>
                    <a:pt x="353" y="5022"/>
                    <a:pt x="919" y="5353"/>
                  </a:cubicBezTo>
                  <a:lnTo>
                    <a:pt x="922" y="5356"/>
                  </a:lnTo>
                  <a:lnTo>
                    <a:pt x="2090" y="6021"/>
                  </a:lnTo>
                  <a:lnTo>
                    <a:pt x="2370" y="5554"/>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4705600" y="1721501"/>
              <a:ext cx="272580" cy="252919"/>
            </a:xfrm>
            <a:custGeom>
              <a:rect b="b" l="l" r="r" t="t"/>
              <a:pathLst>
                <a:path extrusionOk="0" h="5210" w="5615">
                  <a:moveTo>
                    <a:pt x="3505" y="0"/>
                  </a:moveTo>
                  <a:cubicBezTo>
                    <a:pt x="3083" y="0"/>
                    <a:pt x="2606" y="137"/>
                    <a:pt x="2102" y="429"/>
                  </a:cubicBezTo>
                  <a:cubicBezTo>
                    <a:pt x="1294" y="896"/>
                    <a:pt x="557" y="1675"/>
                    <a:pt x="0" y="2572"/>
                  </a:cubicBezTo>
                  <a:lnTo>
                    <a:pt x="4570" y="5210"/>
                  </a:lnTo>
                  <a:cubicBezTo>
                    <a:pt x="5071" y="4279"/>
                    <a:pt x="5375" y="3251"/>
                    <a:pt x="5375" y="2316"/>
                  </a:cubicBezTo>
                  <a:cubicBezTo>
                    <a:pt x="5375" y="2019"/>
                    <a:pt x="5334" y="1757"/>
                    <a:pt x="5276" y="1511"/>
                  </a:cubicBezTo>
                  <a:lnTo>
                    <a:pt x="5615" y="947"/>
                  </a:lnTo>
                  <a:lnTo>
                    <a:pt x="4331" y="207"/>
                  </a:lnTo>
                  <a:lnTo>
                    <a:pt x="4317" y="200"/>
                  </a:lnTo>
                  <a:lnTo>
                    <a:pt x="4317" y="203"/>
                  </a:lnTo>
                  <a:cubicBezTo>
                    <a:pt x="4080" y="70"/>
                    <a:pt x="3806" y="0"/>
                    <a:pt x="35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4713852" y="1755287"/>
              <a:ext cx="305931" cy="395108"/>
            </a:xfrm>
            <a:custGeom>
              <a:rect b="b" l="l" r="r" t="t"/>
              <a:pathLst>
                <a:path extrusionOk="0" h="8139" w="6302">
                  <a:moveTo>
                    <a:pt x="4559" y="1"/>
                  </a:moveTo>
                  <a:cubicBezTo>
                    <a:pt x="4135" y="1"/>
                    <a:pt x="3657" y="140"/>
                    <a:pt x="3151" y="432"/>
                  </a:cubicBezTo>
                  <a:cubicBezTo>
                    <a:pt x="1410" y="1436"/>
                    <a:pt x="1" y="3879"/>
                    <a:pt x="1" y="5889"/>
                  </a:cubicBezTo>
                  <a:cubicBezTo>
                    <a:pt x="1" y="7316"/>
                    <a:pt x="710" y="8139"/>
                    <a:pt x="1743" y="8139"/>
                  </a:cubicBezTo>
                  <a:cubicBezTo>
                    <a:pt x="2167" y="8139"/>
                    <a:pt x="2645" y="8000"/>
                    <a:pt x="3151" y="7709"/>
                  </a:cubicBezTo>
                  <a:cubicBezTo>
                    <a:pt x="4892" y="6702"/>
                    <a:pt x="6301" y="4262"/>
                    <a:pt x="6301" y="2252"/>
                  </a:cubicBezTo>
                  <a:cubicBezTo>
                    <a:pt x="6301" y="826"/>
                    <a:pt x="5592" y="1"/>
                    <a:pt x="45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4785745" y="1839217"/>
              <a:ext cx="162092" cy="238696"/>
            </a:xfrm>
            <a:custGeom>
              <a:rect b="b" l="l" r="r" t="t"/>
              <a:pathLst>
                <a:path extrusionOk="0" h="4917" w="3339">
                  <a:moveTo>
                    <a:pt x="3296" y="1"/>
                  </a:moveTo>
                  <a:cubicBezTo>
                    <a:pt x="3289" y="1"/>
                    <a:pt x="3282" y="3"/>
                    <a:pt x="3274" y="7"/>
                  </a:cubicBezTo>
                  <a:lnTo>
                    <a:pt x="65" y="1857"/>
                  </a:lnTo>
                  <a:cubicBezTo>
                    <a:pt x="29" y="1881"/>
                    <a:pt x="1" y="1942"/>
                    <a:pt x="1" y="2000"/>
                  </a:cubicBezTo>
                  <a:lnTo>
                    <a:pt x="1" y="4843"/>
                  </a:lnTo>
                  <a:cubicBezTo>
                    <a:pt x="1" y="4888"/>
                    <a:pt x="17" y="4916"/>
                    <a:pt x="41" y="4916"/>
                  </a:cubicBezTo>
                  <a:cubicBezTo>
                    <a:pt x="49" y="4916"/>
                    <a:pt x="57" y="4914"/>
                    <a:pt x="65" y="4908"/>
                  </a:cubicBezTo>
                  <a:lnTo>
                    <a:pt x="3274" y="3059"/>
                  </a:lnTo>
                  <a:cubicBezTo>
                    <a:pt x="3308" y="3038"/>
                    <a:pt x="3339" y="2973"/>
                    <a:pt x="3339" y="2915"/>
                  </a:cubicBezTo>
                  <a:lnTo>
                    <a:pt x="3339" y="72"/>
                  </a:lnTo>
                  <a:cubicBezTo>
                    <a:pt x="3339" y="27"/>
                    <a:pt x="3320" y="1"/>
                    <a:pt x="32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4832831" y="1839362"/>
              <a:ext cx="67963" cy="72284"/>
            </a:xfrm>
            <a:custGeom>
              <a:rect b="b" l="l" r="r" t="t"/>
              <a:pathLst>
                <a:path extrusionOk="0" h="1489" w="1400">
                  <a:moveTo>
                    <a:pt x="1355" y="1"/>
                  </a:moveTo>
                  <a:cubicBezTo>
                    <a:pt x="1348" y="1"/>
                    <a:pt x="1340" y="3"/>
                    <a:pt x="1332" y="8"/>
                  </a:cubicBezTo>
                  <a:lnTo>
                    <a:pt x="69" y="737"/>
                  </a:lnTo>
                  <a:cubicBezTo>
                    <a:pt x="31" y="758"/>
                    <a:pt x="1" y="823"/>
                    <a:pt x="1" y="881"/>
                  </a:cubicBezTo>
                  <a:lnTo>
                    <a:pt x="1" y="1417"/>
                  </a:lnTo>
                  <a:cubicBezTo>
                    <a:pt x="1" y="1462"/>
                    <a:pt x="19" y="1489"/>
                    <a:pt x="45" y="1489"/>
                  </a:cubicBezTo>
                  <a:cubicBezTo>
                    <a:pt x="52" y="1489"/>
                    <a:pt x="60" y="1487"/>
                    <a:pt x="69" y="1482"/>
                  </a:cubicBezTo>
                  <a:cubicBezTo>
                    <a:pt x="106" y="1462"/>
                    <a:pt x="136" y="1397"/>
                    <a:pt x="136" y="1339"/>
                  </a:cubicBezTo>
                  <a:lnTo>
                    <a:pt x="136" y="905"/>
                  </a:lnTo>
                  <a:lnTo>
                    <a:pt x="1263" y="257"/>
                  </a:lnTo>
                  <a:lnTo>
                    <a:pt x="1263" y="687"/>
                  </a:lnTo>
                  <a:cubicBezTo>
                    <a:pt x="1263" y="731"/>
                    <a:pt x="1281" y="759"/>
                    <a:pt x="1307" y="759"/>
                  </a:cubicBezTo>
                  <a:cubicBezTo>
                    <a:pt x="1314" y="759"/>
                    <a:pt x="1323" y="757"/>
                    <a:pt x="1332" y="751"/>
                  </a:cubicBezTo>
                  <a:cubicBezTo>
                    <a:pt x="1368" y="731"/>
                    <a:pt x="1400" y="666"/>
                    <a:pt x="1400" y="611"/>
                  </a:cubicBezTo>
                  <a:lnTo>
                    <a:pt x="1400" y="72"/>
                  </a:lnTo>
                  <a:cubicBezTo>
                    <a:pt x="1400" y="27"/>
                    <a:pt x="1381" y="1"/>
                    <a:pt x="13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832831" y="1827761"/>
              <a:ext cx="67963" cy="57866"/>
            </a:xfrm>
            <a:custGeom>
              <a:rect b="b" l="l" r="r" t="t"/>
              <a:pathLst>
                <a:path extrusionOk="0" h="1192" w="1400">
                  <a:moveTo>
                    <a:pt x="1355" y="1"/>
                  </a:moveTo>
                  <a:cubicBezTo>
                    <a:pt x="1348" y="1"/>
                    <a:pt x="1340" y="3"/>
                    <a:pt x="1332" y="7"/>
                  </a:cubicBezTo>
                  <a:lnTo>
                    <a:pt x="69" y="738"/>
                  </a:lnTo>
                  <a:cubicBezTo>
                    <a:pt x="31" y="759"/>
                    <a:pt x="1" y="823"/>
                    <a:pt x="1" y="881"/>
                  </a:cubicBezTo>
                  <a:lnTo>
                    <a:pt x="1" y="1120"/>
                  </a:lnTo>
                  <a:cubicBezTo>
                    <a:pt x="1" y="1163"/>
                    <a:pt x="19" y="1192"/>
                    <a:pt x="46" y="1192"/>
                  </a:cubicBezTo>
                  <a:cubicBezTo>
                    <a:pt x="53" y="1192"/>
                    <a:pt x="61" y="1190"/>
                    <a:pt x="69" y="1185"/>
                  </a:cubicBezTo>
                  <a:lnTo>
                    <a:pt x="1332" y="455"/>
                  </a:lnTo>
                  <a:cubicBezTo>
                    <a:pt x="1368" y="434"/>
                    <a:pt x="1400" y="369"/>
                    <a:pt x="1400" y="311"/>
                  </a:cubicBezTo>
                  <a:lnTo>
                    <a:pt x="1400" y="72"/>
                  </a:lnTo>
                  <a:cubicBezTo>
                    <a:pt x="1400" y="27"/>
                    <a:pt x="1381" y="1"/>
                    <a:pt x="13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4842103" y="1919943"/>
              <a:ext cx="49419" cy="41991"/>
            </a:xfrm>
            <a:custGeom>
              <a:rect b="b" l="l" r="r" t="t"/>
              <a:pathLst>
                <a:path extrusionOk="0" h="865" w="1018">
                  <a:moveTo>
                    <a:pt x="984" y="1"/>
                  </a:moveTo>
                  <a:cubicBezTo>
                    <a:pt x="978" y="1"/>
                    <a:pt x="972" y="2"/>
                    <a:pt x="966" y="6"/>
                  </a:cubicBezTo>
                  <a:lnTo>
                    <a:pt x="51" y="535"/>
                  </a:lnTo>
                  <a:cubicBezTo>
                    <a:pt x="24" y="552"/>
                    <a:pt x="0" y="597"/>
                    <a:pt x="0" y="638"/>
                  </a:cubicBezTo>
                  <a:lnTo>
                    <a:pt x="0" y="812"/>
                  </a:lnTo>
                  <a:cubicBezTo>
                    <a:pt x="0" y="843"/>
                    <a:pt x="15" y="865"/>
                    <a:pt x="34" y="865"/>
                  </a:cubicBezTo>
                  <a:cubicBezTo>
                    <a:pt x="39" y="865"/>
                    <a:pt x="45" y="863"/>
                    <a:pt x="51" y="859"/>
                  </a:cubicBezTo>
                  <a:lnTo>
                    <a:pt x="966" y="331"/>
                  </a:lnTo>
                  <a:cubicBezTo>
                    <a:pt x="993" y="313"/>
                    <a:pt x="1018" y="269"/>
                    <a:pt x="1018" y="228"/>
                  </a:cubicBezTo>
                  <a:lnTo>
                    <a:pt x="1018" y="54"/>
                  </a:lnTo>
                  <a:cubicBezTo>
                    <a:pt x="1018" y="22"/>
                    <a:pt x="1003" y="1"/>
                    <a:pt x="9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4654678" y="1151224"/>
              <a:ext cx="323504" cy="417196"/>
            </a:xfrm>
            <a:custGeom>
              <a:rect b="b" l="l" r="r" t="t"/>
              <a:pathLst>
                <a:path extrusionOk="0" h="8594" w="6664">
                  <a:moveTo>
                    <a:pt x="4555" y="1"/>
                  </a:moveTo>
                  <a:cubicBezTo>
                    <a:pt x="4132" y="1"/>
                    <a:pt x="3656" y="138"/>
                    <a:pt x="3151" y="429"/>
                  </a:cubicBezTo>
                  <a:cubicBezTo>
                    <a:pt x="1411" y="1436"/>
                    <a:pt x="1" y="3876"/>
                    <a:pt x="1" y="5887"/>
                  </a:cubicBezTo>
                  <a:cubicBezTo>
                    <a:pt x="1" y="6890"/>
                    <a:pt x="353" y="7596"/>
                    <a:pt x="919" y="7924"/>
                  </a:cubicBezTo>
                  <a:lnTo>
                    <a:pt x="922" y="7927"/>
                  </a:lnTo>
                  <a:lnTo>
                    <a:pt x="2090" y="8593"/>
                  </a:lnTo>
                  <a:lnTo>
                    <a:pt x="2370" y="8125"/>
                  </a:lnTo>
                  <a:cubicBezTo>
                    <a:pt x="2656" y="8061"/>
                    <a:pt x="2957" y="7958"/>
                    <a:pt x="3274" y="7774"/>
                  </a:cubicBezTo>
                  <a:cubicBezTo>
                    <a:pt x="5011" y="6771"/>
                    <a:pt x="6424" y="4326"/>
                    <a:pt x="6424" y="2316"/>
                  </a:cubicBezTo>
                  <a:cubicBezTo>
                    <a:pt x="6424" y="2020"/>
                    <a:pt x="6383" y="1757"/>
                    <a:pt x="6325" y="1514"/>
                  </a:cubicBezTo>
                  <a:lnTo>
                    <a:pt x="6664" y="947"/>
                  </a:lnTo>
                  <a:lnTo>
                    <a:pt x="5380" y="210"/>
                  </a:lnTo>
                  <a:lnTo>
                    <a:pt x="5380" y="207"/>
                  </a:lnTo>
                  <a:lnTo>
                    <a:pt x="5366" y="200"/>
                  </a:lnTo>
                  <a:lnTo>
                    <a:pt x="5366" y="204"/>
                  </a:lnTo>
                  <a:cubicBezTo>
                    <a:pt x="5129" y="70"/>
                    <a:pt x="4856" y="1"/>
                    <a:pt x="4555"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4654678" y="1276075"/>
              <a:ext cx="272823" cy="292338"/>
            </a:xfrm>
            <a:custGeom>
              <a:rect b="b" l="l" r="r" t="t"/>
              <a:pathLst>
                <a:path extrusionOk="0" h="6022" w="5620">
                  <a:moveTo>
                    <a:pt x="1049" y="1"/>
                  </a:moveTo>
                  <a:cubicBezTo>
                    <a:pt x="404" y="1038"/>
                    <a:pt x="1" y="2239"/>
                    <a:pt x="1" y="3315"/>
                  </a:cubicBezTo>
                  <a:cubicBezTo>
                    <a:pt x="1" y="4318"/>
                    <a:pt x="353" y="5024"/>
                    <a:pt x="919" y="5352"/>
                  </a:cubicBezTo>
                  <a:lnTo>
                    <a:pt x="922" y="5355"/>
                  </a:lnTo>
                  <a:lnTo>
                    <a:pt x="2090" y="6021"/>
                  </a:lnTo>
                  <a:lnTo>
                    <a:pt x="2370" y="5557"/>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4705600" y="1151224"/>
              <a:ext cx="272580" cy="252968"/>
            </a:xfrm>
            <a:custGeom>
              <a:rect b="b" l="l" r="r" t="t"/>
              <a:pathLst>
                <a:path extrusionOk="0" h="5211" w="5615">
                  <a:moveTo>
                    <a:pt x="3506" y="1"/>
                  </a:moveTo>
                  <a:cubicBezTo>
                    <a:pt x="3083" y="1"/>
                    <a:pt x="2607" y="138"/>
                    <a:pt x="2102" y="429"/>
                  </a:cubicBezTo>
                  <a:cubicBezTo>
                    <a:pt x="1294" y="897"/>
                    <a:pt x="557" y="1675"/>
                    <a:pt x="0" y="2573"/>
                  </a:cubicBezTo>
                  <a:lnTo>
                    <a:pt x="4570" y="5211"/>
                  </a:lnTo>
                  <a:cubicBezTo>
                    <a:pt x="5071" y="4279"/>
                    <a:pt x="5375" y="3252"/>
                    <a:pt x="5375" y="2316"/>
                  </a:cubicBezTo>
                  <a:cubicBezTo>
                    <a:pt x="5375" y="2020"/>
                    <a:pt x="5334" y="1757"/>
                    <a:pt x="5276" y="1511"/>
                  </a:cubicBezTo>
                  <a:lnTo>
                    <a:pt x="5615" y="947"/>
                  </a:lnTo>
                  <a:lnTo>
                    <a:pt x="4331" y="210"/>
                  </a:lnTo>
                  <a:lnTo>
                    <a:pt x="4317" y="200"/>
                  </a:lnTo>
                  <a:lnTo>
                    <a:pt x="4317" y="204"/>
                  </a:lnTo>
                  <a:cubicBezTo>
                    <a:pt x="4080" y="70"/>
                    <a:pt x="3807" y="1"/>
                    <a:pt x="3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4713852" y="1185107"/>
              <a:ext cx="305931" cy="395059"/>
            </a:xfrm>
            <a:custGeom>
              <a:rect b="b" l="l" r="r" t="t"/>
              <a:pathLst>
                <a:path extrusionOk="0" h="8138" w="6302">
                  <a:moveTo>
                    <a:pt x="4558" y="1"/>
                  </a:moveTo>
                  <a:cubicBezTo>
                    <a:pt x="4135" y="1"/>
                    <a:pt x="3657" y="139"/>
                    <a:pt x="3151" y="430"/>
                  </a:cubicBezTo>
                  <a:cubicBezTo>
                    <a:pt x="1410" y="1434"/>
                    <a:pt x="1" y="3878"/>
                    <a:pt x="1" y="5888"/>
                  </a:cubicBezTo>
                  <a:cubicBezTo>
                    <a:pt x="1" y="7314"/>
                    <a:pt x="710" y="8137"/>
                    <a:pt x="1744" y="8137"/>
                  </a:cubicBezTo>
                  <a:cubicBezTo>
                    <a:pt x="2167" y="8137"/>
                    <a:pt x="2645" y="7999"/>
                    <a:pt x="3151" y="7708"/>
                  </a:cubicBezTo>
                  <a:cubicBezTo>
                    <a:pt x="4892" y="6704"/>
                    <a:pt x="6301" y="4260"/>
                    <a:pt x="6301" y="2250"/>
                  </a:cubicBezTo>
                  <a:cubicBezTo>
                    <a:pt x="6301" y="824"/>
                    <a:pt x="5592" y="1"/>
                    <a:pt x="45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4810744" y="1303162"/>
              <a:ext cx="52283" cy="85973"/>
            </a:xfrm>
            <a:custGeom>
              <a:rect b="b" l="l" r="r" t="t"/>
              <a:pathLst>
                <a:path extrusionOk="0" h="1771" w="1077">
                  <a:moveTo>
                    <a:pt x="726" y="1"/>
                  </a:moveTo>
                  <a:cubicBezTo>
                    <a:pt x="667" y="1"/>
                    <a:pt x="604" y="19"/>
                    <a:pt x="537" y="57"/>
                  </a:cubicBezTo>
                  <a:cubicBezTo>
                    <a:pt x="240" y="231"/>
                    <a:pt x="1" y="739"/>
                    <a:pt x="1" y="1196"/>
                  </a:cubicBezTo>
                  <a:cubicBezTo>
                    <a:pt x="1" y="1551"/>
                    <a:pt x="144" y="1770"/>
                    <a:pt x="347" y="1770"/>
                  </a:cubicBezTo>
                  <a:cubicBezTo>
                    <a:pt x="406" y="1770"/>
                    <a:pt x="470" y="1752"/>
                    <a:pt x="537" y="1712"/>
                  </a:cubicBezTo>
                  <a:cubicBezTo>
                    <a:pt x="834" y="1541"/>
                    <a:pt x="1076" y="1033"/>
                    <a:pt x="1076" y="575"/>
                  </a:cubicBezTo>
                  <a:cubicBezTo>
                    <a:pt x="1076" y="220"/>
                    <a:pt x="930" y="1"/>
                    <a:pt x="7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4787249" y="1385636"/>
              <a:ext cx="95973" cy="142965"/>
            </a:xfrm>
            <a:custGeom>
              <a:rect b="b" l="l" r="r" t="t"/>
              <a:pathLst>
                <a:path extrusionOk="0" h="2945" w="1977">
                  <a:moveTo>
                    <a:pt x="1424" y="1"/>
                  </a:moveTo>
                  <a:cubicBezTo>
                    <a:pt x="1347" y="1"/>
                    <a:pt x="1264" y="25"/>
                    <a:pt x="1178" y="75"/>
                  </a:cubicBezTo>
                  <a:lnTo>
                    <a:pt x="796" y="293"/>
                  </a:lnTo>
                  <a:cubicBezTo>
                    <a:pt x="448" y="497"/>
                    <a:pt x="151" y="1068"/>
                    <a:pt x="106" y="1631"/>
                  </a:cubicBezTo>
                  <a:lnTo>
                    <a:pt x="1" y="2945"/>
                  </a:lnTo>
                  <a:lnTo>
                    <a:pt x="1977" y="1802"/>
                  </a:lnTo>
                  <a:lnTo>
                    <a:pt x="1871" y="611"/>
                  </a:lnTo>
                  <a:cubicBezTo>
                    <a:pt x="1837" y="227"/>
                    <a:pt x="1660" y="1"/>
                    <a:pt x="14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4873753" y="1236707"/>
              <a:ext cx="52234" cy="85876"/>
            </a:xfrm>
            <a:custGeom>
              <a:rect b="b" l="l" r="r" t="t"/>
              <a:pathLst>
                <a:path extrusionOk="0" h="1769" w="1076">
                  <a:moveTo>
                    <a:pt x="729" y="1"/>
                  </a:moveTo>
                  <a:cubicBezTo>
                    <a:pt x="670" y="1"/>
                    <a:pt x="606" y="19"/>
                    <a:pt x="539" y="57"/>
                  </a:cubicBezTo>
                  <a:cubicBezTo>
                    <a:pt x="243" y="228"/>
                    <a:pt x="0" y="736"/>
                    <a:pt x="0" y="1193"/>
                  </a:cubicBezTo>
                  <a:cubicBezTo>
                    <a:pt x="0" y="1549"/>
                    <a:pt x="147" y="1769"/>
                    <a:pt x="351" y="1769"/>
                  </a:cubicBezTo>
                  <a:cubicBezTo>
                    <a:pt x="410" y="1769"/>
                    <a:pt x="473" y="1751"/>
                    <a:pt x="539" y="1713"/>
                  </a:cubicBezTo>
                  <a:cubicBezTo>
                    <a:pt x="837" y="1541"/>
                    <a:pt x="1075" y="1029"/>
                    <a:pt x="1075" y="572"/>
                  </a:cubicBezTo>
                  <a:cubicBezTo>
                    <a:pt x="1075" y="218"/>
                    <a:pt x="932" y="1"/>
                    <a:pt x="7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4860307" y="1319084"/>
              <a:ext cx="86070" cy="121557"/>
            </a:xfrm>
            <a:custGeom>
              <a:rect b="b" l="l" r="r" t="t"/>
              <a:pathLst>
                <a:path extrusionOk="0" h="2504" w="1773">
                  <a:moveTo>
                    <a:pt x="1219" y="1"/>
                  </a:moveTo>
                  <a:cubicBezTo>
                    <a:pt x="1142" y="1"/>
                    <a:pt x="1060" y="24"/>
                    <a:pt x="974" y="74"/>
                  </a:cubicBezTo>
                  <a:lnTo>
                    <a:pt x="591" y="295"/>
                  </a:lnTo>
                  <a:cubicBezTo>
                    <a:pt x="345" y="438"/>
                    <a:pt x="123" y="766"/>
                    <a:pt x="1" y="1145"/>
                  </a:cubicBezTo>
                  <a:cubicBezTo>
                    <a:pt x="267" y="1166"/>
                    <a:pt x="465" y="1432"/>
                    <a:pt x="506" y="1872"/>
                  </a:cubicBezTo>
                  <a:lnTo>
                    <a:pt x="561" y="2503"/>
                  </a:lnTo>
                  <a:lnTo>
                    <a:pt x="1772" y="1804"/>
                  </a:lnTo>
                  <a:lnTo>
                    <a:pt x="1667" y="609"/>
                  </a:lnTo>
                  <a:cubicBezTo>
                    <a:pt x="1633" y="225"/>
                    <a:pt x="1455" y="1"/>
                    <a:pt x="1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2404125" y="3297385"/>
              <a:ext cx="978619" cy="698077"/>
            </a:xfrm>
            <a:custGeom>
              <a:rect b="b" l="l" r="r" t="t"/>
              <a:pathLst>
                <a:path extrusionOk="0" h="14380" w="20159">
                  <a:moveTo>
                    <a:pt x="10080" y="975"/>
                  </a:moveTo>
                  <a:cubicBezTo>
                    <a:pt x="12605" y="975"/>
                    <a:pt x="14964" y="1535"/>
                    <a:pt x="16721" y="2549"/>
                  </a:cubicBezTo>
                  <a:cubicBezTo>
                    <a:pt x="18308" y="3466"/>
                    <a:pt x="19185" y="4627"/>
                    <a:pt x="19185" y="5818"/>
                  </a:cubicBezTo>
                  <a:cubicBezTo>
                    <a:pt x="19185" y="7009"/>
                    <a:pt x="18308" y="8170"/>
                    <a:pt x="16721" y="9088"/>
                  </a:cubicBezTo>
                  <a:cubicBezTo>
                    <a:pt x="14964" y="10105"/>
                    <a:pt x="12605" y="10661"/>
                    <a:pt x="10080" y="10661"/>
                  </a:cubicBezTo>
                  <a:cubicBezTo>
                    <a:pt x="7557" y="10661"/>
                    <a:pt x="5199" y="10105"/>
                    <a:pt x="3441" y="9088"/>
                  </a:cubicBezTo>
                  <a:cubicBezTo>
                    <a:pt x="1851" y="8170"/>
                    <a:pt x="977" y="7009"/>
                    <a:pt x="977" y="5818"/>
                  </a:cubicBezTo>
                  <a:cubicBezTo>
                    <a:pt x="977" y="4627"/>
                    <a:pt x="1851" y="3466"/>
                    <a:pt x="3441" y="2549"/>
                  </a:cubicBezTo>
                  <a:cubicBezTo>
                    <a:pt x="5199" y="1535"/>
                    <a:pt x="7557" y="975"/>
                    <a:pt x="10080" y="975"/>
                  </a:cubicBezTo>
                  <a:close/>
                  <a:moveTo>
                    <a:pt x="10080" y="0"/>
                  </a:moveTo>
                  <a:cubicBezTo>
                    <a:pt x="7500" y="0"/>
                    <a:pt x="4921" y="569"/>
                    <a:pt x="2954" y="1705"/>
                  </a:cubicBezTo>
                  <a:cubicBezTo>
                    <a:pt x="988" y="2839"/>
                    <a:pt x="1" y="4330"/>
                    <a:pt x="1" y="5818"/>
                  </a:cubicBezTo>
                  <a:lnTo>
                    <a:pt x="1" y="8562"/>
                  </a:lnTo>
                  <a:cubicBezTo>
                    <a:pt x="1" y="10050"/>
                    <a:pt x="988" y="11539"/>
                    <a:pt x="2954" y="12675"/>
                  </a:cubicBezTo>
                  <a:cubicBezTo>
                    <a:pt x="4921" y="13811"/>
                    <a:pt x="7500" y="14379"/>
                    <a:pt x="10080" y="14379"/>
                  </a:cubicBezTo>
                  <a:cubicBezTo>
                    <a:pt x="12659" y="14379"/>
                    <a:pt x="15238" y="13811"/>
                    <a:pt x="17206" y="12675"/>
                  </a:cubicBezTo>
                  <a:cubicBezTo>
                    <a:pt x="19176" y="11539"/>
                    <a:pt x="20158" y="10050"/>
                    <a:pt x="20158" y="8562"/>
                  </a:cubicBezTo>
                  <a:lnTo>
                    <a:pt x="20158" y="5818"/>
                  </a:lnTo>
                  <a:cubicBezTo>
                    <a:pt x="20158" y="4330"/>
                    <a:pt x="19176" y="2839"/>
                    <a:pt x="17206" y="1705"/>
                  </a:cubicBezTo>
                  <a:cubicBezTo>
                    <a:pt x="15238" y="569"/>
                    <a:pt x="12659" y="0"/>
                    <a:pt x="100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2404319" y="3380150"/>
              <a:ext cx="143208" cy="192578"/>
            </a:xfrm>
            <a:custGeom>
              <a:rect b="b" l="l" r="r" t="t"/>
              <a:pathLst>
                <a:path extrusionOk="0" h="3967" w="2950">
                  <a:moveTo>
                    <a:pt x="2950" y="0"/>
                  </a:moveTo>
                  <a:cubicBezTo>
                    <a:pt x="1619" y="766"/>
                    <a:pt x="738" y="1695"/>
                    <a:pt x="307" y="2677"/>
                  </a:cubicBezTo>
                  <a:lnTo>
                    <a:pt x="307" y="2677"/>
                  </a:lnTo>
                  <a:cubicBezTo>
                    <a:pt x="739" y="1695"/>
                    <a:pt x="1621" y="766"/>
                    <a:pt x="2950" y="0"/>
                  </a:cubicBezTo>
                  <a:close/>
                  <a:moveTo>
                    <a:pt x="307" y="2677"/>
                  </a:moveTo>
                  <a:lnTo>
                    <a:pt x="307" y="2677"/>
                  </a:lnTo>
                  <a:cubicBezTo>
                    <a:pt x="229" y="2855"/>
                    <a:pt x="165" y="3034"/>
                    <a:pt x="116" y="3215"/>
                  </a:cubicBezTo>
                  <a:cubicBezTo>
                    <a:pt x="114" y="3226"/>
                    <a:pt x="111" y="3237"/>
                    <a:pt x="109" y="3248"/>
                  </a:cubicBezTo>
                  <a:lnTo>
                    <a:pt x="109" y="3248"/>
                  </a:lnTo>
                  <a:cubicBezTo>
                    <a:pt x="158" y="3056"/>
                    <a:pt x="224" y="2865"/>
                    <a:pt x="307" y="2677"/>
                  </a:cubicBezTo>
                  <a:close/>
                  <a:moveTo>
                    <a:pt x="109" y="3248"/>
                  </a:moveTo>
                  <a:cubicBezTo>
                    <a:pt x="93" y="3309"/>
                    <a:pt x="79" y="3371"/>
                    <a:pt x="66" y="3433"/>
                  </a:cubicBezTo>
                  <a:lnTo>
                    <a:pt x="66" y="3433"/>
                  </a:lnTo>
                  <a:cubicBezTo>
                    <a:pt x="78" y="3374"/>
                    <a:pt x="92" y="3315"/>
                    <a:pt x="107" y="3256"/>
                  </a:cubicBezTo>
                  <a:cubicBezTo>
                    <a:pt x="107" y="3253"/>
                    <a:pt x="108" y="3250"/>
                    <a:pt x="109" y="3248"/>
                  </a:cubicBezTo>
                  <a:close/>
                  <a:moveTo>
                    <a:pt x="66" y="3433"/>
                  </a:moveTo>
                  <a:lnTo>
                    <a:pt x="66" y="3433"/>
                  </a:lnTo>
                  <a:cubicBezTo>
                    <a:pt x="63" y="3446"/>
                    <a:pt x="61" y="3459"/>
                    <a:pt x="58" y="3471"/>
                  </a:cubicBezTo>
                  <a:cubicBezTo>
                    <a:pt x="56" y="3486"/>
                    <a:pt x="53" y="3500"/>
                    <a:pt x="50" y="3515"/>
                  </a:cubicBezTo>
                  <a:lnTo>
                    <a:pt x="50" y="3515"/>
                  </a:lnTo>
                  <a:cubicBezTo>
                    <a:pt x="55" y="3488"/>
                    <a:pt x="61" y="3460"/>
                    <a:pt x="66" y="3433"/>
                  </a:cubicBezTo>
                  <a:close/>
                  <a:moveTo>
                    <a:pt x="50" y="3515"/>
                  </a:moveTo>
                  <a:lnTo>
                    <a:pt x="50" y="3515"/>
                  </a:lnTo>
                  <a:cubicBezTo>
                    <a:pt x="34" y="3609"/>
                    <a:pt x="21" y="3704"/>
                    <a:pt x="12" y="3798"/>
                  </a:cubicBezTo>
                  <a:lnTo>
                    <a:pt x="12" y="3798"/>
                  </a:lnTo>
                  <a:cubicBezTo>
                    <a:pt x="21" y="3704"/>
                    <a:pt x="34" y="3609"/>
                    <a:pt x="50" y="3515"/>
                  </a:cubicBezTo>
                  <a:close/>
                  <a:moveTo>
                    <a:pt x="12" y="3798"/>
                  </a:moveTo>
                  <a:lnTo>
                    <a:pt x="12" y="3798"/>
                  </a:lnTo>
                  <a:cubicBezTo>
                    <a:pt x="7" y="3855"/>
                    <a:pt x="3" y="3911"/>
                    <a:pt x="1" y="3966"/>
                  </a:cubicBezTo>
                  <a:cubicBezTo>
                    <a:pt x="3" y="3910"/>
                    <a:pt x="7" y="3854"/>
                    <a:pt x="12" y="379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2893439" y="3646357"/>
              <a:ext cx="422973" cy="168597"/>
            </a:xfrm>
            <a:custGeom>
              <a:rect b="b" l="l" r="r" t="t"/>
              <a:pathLst>
                <a:path extrusionOk="0" h="3473" w="8713">
                  <a:moveTo>
                    <a:pt x="8713" y="1"/>
                  </a:moveTo>
                  <a:cubicBezTo>
                    <a:pt x="8688" y="44"/>
                    <a:pt x="8662" y="87"/>
                    <a:pt x="8634" y="129"/>
                  </a:cubicBezTo>
                  <a:lnTo>
                    <a:pt x="8634" y="129"/>
                  </a:lnTo>
                  <a:cubicBezTo>
                    <a:pt x="8662" y="87"/>
                    <a:pt x="8688" y="44"/>
                    <a:pt x="8713" y="1"/>
                  </a:cubicBezTo>
                  <a:close/>
                  <a:moveTo>
                    <a:pt x="8634" y="129"/>
                  </a:moveTo>
                  <a:lnTo>
                    <a:pt x="8634" y="129"/>
                  </a:lnTo>
                  <a:cubicBezTo>
                    <a:pt x="8252" y="724"/>
                    <a:pt x="7645" y="1286"/>
                    <a:pt x="6836" y="1782"/>
                  </a:cubicBezTo>
                  <a:cubicBezTo>
                    <a:pt x="6832" y="1786"/>
                    <a:pt x="6829" y="1786"/>
                    <a:pt x="6829" y="1786"/>
                  </a:cubicBezTo>
                  <a:cubicBezTo>
                    <a:pt x="6829" y="1787"/>
                    <a:pt x="6829" y="1787"/>
                    <a:pt x="6829" y="1788"/>
                  </a:cubicBezTo>
                  <a:lnTo>
                    <a:pt x="6829" y="1788"/>
                  </a:lnTo>
                  <a:cubicBezTo>
                    <a:pt x="7640" y="1292"/>
                    <a:pt x="8250" y="726"/>
                    <a:pt x="8634" y="129"/>
                  </a:cubicBezTo>
                  <a:close/>
                  <a:moveTo>
                    <a:pt x="6829" y="1788"/>
                  </a:moveTo>
                  <a:cubicBezTo>
                    <a:pt x="6828" y="1788"/>
                    <a:pt x="6826" y="1789"/>
                    <a:pt x="6825" y="1790"/>
                  </a:cubicBezTo>
                  <a:lnTo>
                    <a:pt x="6825" y="1790"/>
                  </a:lnTo>
                  <a:cubicBezTo>
                    <a:pt x="6826" y="1790"/>
                    <a:pt x="6826" y="1790"/>
                    <a:pt x="6826" y="1790"/>
                  </a:cubicBezTo>
                  <a:cubicBezTo>
                    <a:pt x="6826" y="1790"/>
                    <a:pt x="6828" y="1790"/>
                    <a:pt x="6829" y="1788"/>
                  </a:cubicBezTo>
                  <a:close/>
                  <a:moveTo>
                    <a:pt x="6825" y="1790"/>
                  </a:moveTo>
                  <a:cubicBezTo>
                    <a:pt x="6825" y="1790"/>
                    <a:pt x="6824" y="1790"/>
                    <a:pt x="6823" y="1791"/>
                  </a:cubicBezTo>
                  <a:lnTo>
                    <a:pt x="6823" y="1791"/>
                  </a:lnTo>
                  <a:cubicBezTo>
                    <a:pt x="6824" y="1791"/>
                    <a:pt x="6824" y="1790"/>
                    <a:pt x="6825" y="1790"/>
                  </a:cubicBezTo>
                  <a:close/>
                  <a:moveTo>
                    <a:pt x="6823" y="1791"/>
                  </a:moveTo>
                  <a:lnTo>
                    <a:pt x="6823" y="1791"/>
                  </a:lnTo>
                  <a:cubicBezTo>
                    <a:pt x="6822" y="1792"/>
                    <a:pt x="6821" y="1793"/>
                    <a:pt x="6819" y="1793"/>
                  </a:cubicBezTo>
                  <a:lnTo>
                    <a:pt x="6819" y="1793"/>
                  </a:lnTo>
                  <a:cubicBezTo>
                    <a:pt x="6820" y="1793"/>
                    <a:pt x="6821" y="1793"/>
                    <a:pt x="6823" y="1793"/>
                  </a:cubicBezTo>
                  <a:cubicBezTo>
                    <a:pt x="6823" y="1792"/>
                    <a:pt x="6823" y="1792"/>
                    <a:pt x="6823" y="1791"/>
                  </a:cubicBezTo>
                  <a:close/>
                  <a:moveTo>
                    <a:pt x="6819" y="1793"/>
                  </a:moveTo>
                  <a:lnTo>
                    <a:pt x="6819" y="1793"/>
                  </a:lnTo>
                  <a:cubicBezTo>
                    <a:pt x="6819" y="1794"/>
                    <a:pt x="6818" y="1794"/>
                    <a:pt x="6817" y="1795"/>
                  </a:cubicBezTo>
                  <a:lnTo>
                    <a:pt x="6817" y="1795"/>
                  </a:lnTo>
                  <a:cubicBezTo>
                    <a:pt x="6818" y="1794"/>
                    <a:pt x="6819" y="1794"/>
                    <a:pt x="6819" y="1793"/>
                  </a:cubicBezTo>
                  <a:close/>
                  <a:moveTo>
                    <a:pt x="6817" y="1795"/>
                  </a:moveTo>
                  <a:cubicBezTo>
                    <a:pt x="6816" y="1795"/>
                    <a:pt x="6815" y="1796"/>
                    <a:pt x="6815" y="1796"/>
                  </a:cubicBezTo>
                  <a:lnTo>
                    <a:pt x="6815" y="1796"/>
                  </a:lnTo>
                  <a:cubicBezTo>
                    <a:pt x="6816" y="1796"/>
                    <a:pt x="6817" y="1795"/>
                    <a:pt x="6817" y="1795"/>
                  </a:cubicBezTo>
                  <a:close/>
                  <a:moveTo>
                    <a:pt x="6812" y="1796"/>
                  </a:moveTo>
                  <a:lnTo>
                    <a:pt x="6808" y="1800"/>
                  </a:lnTo>
                  <a:lnTo>
                    <a:pt x="6808" y="1800"/>
                  </a:lnTo>
                  <a:cubicBezTo>
                    <a:pt x="6810" y="1799"/>
                    <a:pt x="6812" y="1798"/>
                    <a:pt x="6815" y="1796"/>
                  </a:cubicBezTo>
                  <a:close/>
                  <a:moveTo>
                    <a:pt x="6808" y="1800"/>
                  </a:moveTo>
                  <a:cubicBezTo>
                    <a:pt x="6806" y="1801"/>
                    <a:pt x="6805" y="1802"/>
                    <a:pt x="6804" y="1803"/>
                  </a:cubicBezTo>
                  <a:lnTo>
                    <a:pt x="6805" y="1803"/>
                  </a:lnTo>
                  <a:lnTo>
                    <a:pt x="6808" y="1800"/>
                  </a:lnTo>
                  <a:close/>
                  <a:moveTo>
                    <a:pt x="6802" y="1803"/>
                  </a:moveTo>
                  <a:cubicBezTo>
                    <a:pt x="6802" y="1803"/>
                    <a:pt x="6799" y="1806"/>
                    <a:pt x="6795" y="1806"/>
                  </a:cubicBezTo>
                  <a:lnTo>
                    <a:pt x="6795" y="1808"/>
                  </a:lnTo>
                  <a:lnTo>
                    <a:pt x="6795" y="1808"/>
                  </a:lnTo>
                  <a:cubicBezTo>
                    <a:pt x="6798" y="1807"/>
                    <a:pt x="6801" y="1805"/>
                    <a:pt x="6804" y="1803"/>
                  </a:cubicBezTo>
                  <a:close/>
                  <a:moveTo>
                    <a:pt x="6795" y="1808"/>
                  </a:moveTo>
                  <a:cubicBezTo>
                    <a:pt x="6794" y="1809"/>
                    <a:pt x="6792" y="1810"/>
                    <a:pt x="6791" y="1810"/>
                  </a:cubicBezTo>
                  <a:lnTo>
                    <a:pt x="6791" y="1810"/>
                  </a:lnTo>
                  <a:cubicBezTo>
                    <a:pt x="6792" y="1810"/>
                    <a:pt x="6793" y="1810"/>
                    <a:pt x="6795" y="1810"/>
                  </a:cubicBezTo>
                  <a:lnTo>
                    <a:pt x="6795" y="1808"/>
                  </a:lnTo>
                  <a:close/>
                  <a:moveTo>
                    <a:pt x="6791" y="1810"/>
                  </a:moveTo>
                  <a:lnTo>
                    <a:pt x="6791" y="1810"/>
                  </a:lnTo>
                  <a:cubicBezTo>
                    <a:pt x="6790" y="1811"/>
                    <a:pt x="6789" y="1811"/>
                    <a:pt x="6788" y="1812"/>
                  </a:cubicBezTo>
                  <a:lnTo>
                    <a:pt x="6788" y="1812"/>
                  </a:lnTo>
                  <a:cubicBezTo>
                    <a:pt x="6789" y="1812"/>
                    <a:pt x="6790" y="1811"/>
                    <a:pt x="6791" y="1810"/>
                  </a:cubicBezTo>
                  <a:close/>
                  <a:moveTo>
                    <a:pt x="6788" y="1812"/>
                  </a:moveTo>
                  <a:lnTo>
                    <a:pt x="6788" y="1812"/>
                  </a:lnTo>
                  <a:cubicBezTo>
                    <a:pt x="6788" y="1813"/>
                    <a:pt x="6787" y="1813"/>
                    <a:pt x="6786" y="1814"/>
                  </a:cubicBezTo>
                  <a:lnTo>
                    <a:pt x="6788" y="1814"/>
                  </a:lnTo>
                  <a:cubicBezTo>
                    <a:pt x="6788" y="1813"/>
                    <a:pt x="6788" y="1813"/>
                    <a:pt x="6788" y="1812"/>
                  </a:cubicBezTo>
                  <a:close/>
                  <a:moveTo>
                    <a:pt x="6785" y="1814"/>
                  </a:moveTo>
                  <a:cubicBezTo>
                    <a:pt x="6770" y="1823"/>
                    <a:pt x="6755" y="1832"/>
                    <a:pt x="6740" y="1841"/>
                  </a:cubicBezTo>
                  <a:lnTo>
                    <a:pt x="6740" y="1841"/>
                  </a:lnTo>
                  <a:cubicBezTo>
                    <a:pt x="6755" y="1832"/>
                    <a:pt x="6771" y="1823"/>
                    <a:pt x="6786" y="1814"/>
                  </a:cubicBezTo>
                  <a:close/>
                  <a:moveTo>
                    <a:pt x="6740" y="1841"/>
                  </a:moveTo>
                  <a:lnTo>
                    <a:pt x="6740" y="1841"/>
                  </a:lnTo>
                  <a:cubicBezTo>
                    <a:pt x="6715" y="1856"/>
                    <a:pt x="6690" y="1870"/>
                    <a:pt x="6666" y="1885"/>
                  </a:cubicBezTo>
                  <a:lnTo>
                    <a:pt x="6669" y="1885"/>
                  </a:lnTo>
                  <a:cubicBezTo>
                    <a:pt x="6691" y="1870"/>
                    <a:pt x="6716" y="1856"/>
                    <a:pt x="6740" y="1841"/>
                  </a:cubicBezTo>
                  <a:close/>
                  <a:moveTo>
                    <a:pt x="6665" y="1885"/>
                  </a:moveTo>
                  <a:cubicBezTo>
                    <a:pt x="6665" y="1885"/>
                    <a:pt x="6665" y="1885"/>
                    <a:pt x="6665" y="1885"/>
                  </a:cubicBezTo>
                  <a:lnTo>
                    <a:pt x="6665" y="1885"/>
                  </a:lnTo>
                  <a:cubicBezTo>
                    <a:pt x="6665" y="1885"/>
                    <a:pt x="6665" y="1885"/>
                    <a:pt x="6666" y="1885"/>
                  </a:cubicBezTo>
                  <a:close/>
                  <a:moveTo>
                    <a:pt x="6665" y="1885"/>
                  </a:moveTo>
                  <a:cubicBezTo>
                    <a:pt x="6663" y="1886"/>
                    <a:pt x="6662" y="1887"/>
                    <a:pt x="6660" y="1888"/>
                  </a:cubicBezTo>
                  <a:lnTo>
                    <a:pt x="6660" y="1888"/>
                  </a:lnTo>
                  <a:cubicBezTo>
                    <a:pt x="6662" y="1887"/>
                    <a:pt x="6664" y="1886"/>
                    <a:pt x="6665" y="1885"/>
                  </a:cubicBezTo>
                  <a:close/>
                  <a:moveTo>
                    <a:pt x="6660" y="1888"/>
                  </a:moveTo>
                  <a:cubicBezTo>
                    <a:pt x="6660" y="1888"/>
                    <a:pt x="6659" y="1888"/>
                    <a:pt x="6659" y="1888"/>
                  </a:cubicBezTo>
                  <a:cubicBezTo>
                    <a:pt x="6658" y="1889"/>
                    <a:pt x="6658" y="1889"/>
                    <a:pt x="6657" y="1890"/>
                  </a:cubicBezTo>
                  <a:lnTo>
                    <a:pt x="6657" y="1890"/>
                  </a:lnTo>
                  <a:cubicBezTo>
                    <a:pt x="6658" y="1889"/>
                    <a:pt x="6659" y="1888"/>
                    <a:pt x="6660" y="1888"/>
                  </a:cubicBezTo>
                  <a:close/>
                  <a:moveTo>
                    <a:pt x="6657" y="1890"/>
                  </a:moveTo>
                  <a:lnTo>
                    <a:pt x="6657" y="1890"/>
                  </a:lnTo>
                  <a:cubicBezTo>
                    <a:pt x="6654" y="1892"/>
                    <a:pt x="6650" y="1894"/>
                    <a:pt x="6647" y="1896"/>
                  </a:cubicBezTo>
                  <a:lnTo>
                    <a:pt x="6647" y="1896"/>
                  </a:lnTo>
                  <a:cubicBezTo>
                    <a:pt x="6647" y="1896"/>
                    <a:pt x="6648" y="1895"/>
                    <a:pt x="6648" y="1895"/>
                  </a:cubicBezTo>
                  <a:lnTo>
                    <a:pt x="6651" y="1895"/>
                  </a:lnTo>
                  <a:cubicBezTo>
                    <a:pt x="6651" y="1893"/>
                    <a:pt x="6654" y="1892"/>
                    <a:pt x="6657" y="1890"/>
                  </a:cubicBezTo>
                  <a:close/>
                  <a:moveTo>
                    <a:pt x="6647" y="1896"/>
                  </a:moveTo>
                  <a:cubicBezTo>
                    <a:pt x="6644" y="1896"/>
                    <a:pt x="6641" y="1899"/>
                    <a:pt x="6638" y="1899"/>
                  </a:cubicBezTo>
                  <a:cubicBezTo>
                    <a:pt x="4880" y="2916"/>
                    <a:pt x="2522" y="3472"/>
                    <a:pt x="0" y="3472"/>
                  </a:cubicBezTo>
                  <a:cubicBezTo>
                    <a:pt x="2525" y="3472"/>
                    <a:pt x="4884" y="2916"/>
                    <a:pt x="6641" y="1899"/>
                  </a:cubicBezTo>
                  <a:cubicBezTo>
                    <a:pt x="6643" y="1898"/>
                    <a:pt x="6645" y="1897"/>
                    <a:pt x="6647" y="189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2386940" y="3297288"/>
              <a:ext cx="1043523" cy="565015"/>
            </a:xfrm>
            <a:custGeom>
              <a:rect b="b" l="l" r="r" t="t"/>
              <a:pathLst>
                <a:path extrusionOk="0" h="11639" w="21496">
                  <a:moveTo>
                    <a:pt x="10434" y="977"/>
                  </a:moveTo>
                  <a:cubicBezTo>
                    <a:pt x="11359" y="977"/>
                    <a:pt x="12263" y="1052"/>
                    <a:pt x="13120" y="1195"/>
                  </a:cubicBezTo>
                  <a:cubicBezTo>
                    <a:pt x="14386" y="1411"/>
                    <a:pt x="15554" y="1776"/>
                    <a:pt x="16560" y="2274"/>
                  </a:cubicBezTo>
                  <a:lnTo>
                    <a:pt x="16564" y="2277"/>
                  </a:lnTo>
                  <a:lnTo>
                    <a:pt x="16567" y="2277"/>
                  </a:lnTo>
                  <a:cubicBezTo>
                    <a:pt x="16741" y="2362"/>
                    <a:pt x="16908" y="2455"/>
                    <a:pt x="17072" y="2551"/>
                  </a:cubicBezTo>
                  <a:cubicBezTo>
                    <a:pt x="17178" y="2612"/>
                    <a:pt x="17280" y="2674"/>
                    <a:pt x="17383" y="2735"/>
                  </a:cubicBezTo>
                  <a:cubicBezTo>
                    <a:pt x="17383" y="2738"/>
                    <a:pt x="17386" y="2738"/>
                    <a:pt x="17389" y="2742"/>
                  </a:cubicBezTo>
                  <a:cubicBezTo>
                    <a:pt x="17392" y="2742"/>
                    <a:pt x="17392" y="2745"/>
                    <a:pt x="17397" y="2745"/>
                  </a:cubicBezTo>
                  <a:cubicBezTo>
                    <a:pt x="17963" y="3107"/>
                    <a:pt x="18424" y="3503"/>
                    <a:pt x="18772" y="3919"/>
                  </a:cubicBezTo>
                  <a:cubicBezTo>
                    <a:pt x="18772" y="3919"/>
                    <a:pt x="18775" y="3919"/>
                    <a:pt x="18775" y="3923"/>
                  </a:cubicBezTo>
                  <a:cubicBezTo>
                    <a:pt x="19276" y="4523"/>
                    <a:pt x="19539" y="5168"/>
                    <a:pt x="19539" y="5820"/>
                  </a:cubicBezTo>
                  <a:cubicBezTo>
                    <a:pt x="19539" y="6288"/>
                    <a:pt x="19403" y="6749"/>
                    <a:pt x="19147" y="7192"/>
                  </a:cubicBezTo>
                  <a:cubicBezTo>
                    <a:pt x="18744" y="7882"/>
                    <a:pt x="18041" y="8534"/>
                    <a:pt x="17075" y="9090"/>
                  </a:cubicBezTo>
                  <a:cubicBezTo>
                    <a:pt x="15318" y="10107"/>
                    <a:pt x="12959" y="10663"/>
                    <a:pt x="10434" y="10663"/>
                  </a:cubicBezTo>
                  <a:cubicBezTo>
                    <a:pt x="7911" y="10663"/>
                    <a:pt x="5553" y="10107"/>
                    <a:pt x="3795" y="9090"/>
                  </a:cubicBezTo>
                  <a:cubicBezTo>
                    <a:pt x="3792" y="9090"/>
                    <a:pt x="3789" y="9086"/>
                    <a:pt x="3785" y="9086"/>
                  </a:cubicBezTo>
                  <a:cubicBezTo>
                    <a:pt x="3782" y="9083"/>
                    <a:pt x="3779" y="9083"/>
                    <a:pt x="3775" y="9079"/>
                  </a:cubicBezTo>
                  <a:cubicBezTo>
                    <a:pt x="3771" y="9079"/>
                    <a:pt x="3768" y="9076"/>
                    <a:pt x="3768" y="9076"/>
                  </a:cubicBezTo>
                  <a:cubicBezTo>
                    <a:pt x="3710" y="9042"/>
                    <a:pt x="3656" y="9011"/>
                    <a:pt x="3604" y="8977"/>
                  </a:cubicBezTo>
                  <a:lnTo>
                    <a:pt x="3601" y="8977"/>
                  </a:lnTo>
                  <a:cubicBezTo>
                    <a:pt x="3601" y="8973"/>
                    <a:pt x="3598" y="8973"/>
                    <a:pt x="3594" y="8970"/>
                  </a:cubicBezTo>
                  <a:cubicBezTo>
                    <a:pt x="3590" y="8970"/>
                    <a:pt x="3587" y="8967"/>
                    <a:pt x="3587" y="8967"/>
                  </a:cubicBezTo>
                  <a:lnTo>
                    <a:pt x="3584" y="8967"/>
                  </a:lnTo>
                  <a:cubicBezTo>
                    <a:pt x="3581" y="8964"/>
                    <a:pt x="3581" y="8964"/>
                    <a:pt x="3577" y="8960"/>
                  </a:cubicBezTo>
                  <a:lnTo>
                    <a:pt x="3574" y="8960"/>
                  </a:lnTo>
                  <a:cubicBezTo>
                    <a:pt x="3570" y="8956"/>
                    <a:pt x="3570" y="8956"/>
                    <a:pt x="3567" y="8956"/>
                  </a:cubicBezTo>
                  <a:cubicBezTo>
                    <a:pt x="3567" y="8953"/>
                    <a:pt x="3563" y="8953"/>
                    <a:pt x="3563" y="8953"/>
                  </a:cubicBezTo>
                  <a:lnTo>
                    <a:pt x="3560" y="8950"/>
                  </a:lnTo>
                  <a:cubicBezTo>
                    <a:pt x="3560" y="8950"/>
                    <a:pt x="3557" y="8950"/>
                    <a:pt x="3553" y="8946"/>
                  </a:cubicBezTo>
                  <a:cubicBezTo>
                    <a:pt x="2577" y="8339"/>
                    <a:pt x="1901" y="7636"/>
                    <a:pt x="1570" y="6895"/>
                  </a:cubicBezTo>
                  <a:cubicBezTo>
                    <a:pt x="1410" y="6544"/>
                    <a:pt x="1328" y="6185"/>
                    <a:pt x="1328" y="5820"/>
                  </a:cubicBezTo>
                  <a:cubicBezTo>
                    <a:pt x="1328" y="4629"/>
                    <a:pt x="2205" y="3468"/>
                    <a:pt x="3795" y="2551"/>
                  </a:cubicBezTo>
                  <a:cubicBezTo>
                    <a:pt x="5553" y="1537"/>
                    <a:pt x="7911" y="977"/>
                    <a:pt x="10434" y="977"/>
                  </a:cubicBezTo>
                  <a:close/>
                  <a:moveTo>
                    <a:pt x="10434" y="1"/>
                  </a:moveTo>
                  <a:cubicBezTo>
                    <a:pt x="7854" y="1"/>
                    <a:pt x="5277" y="571"/>
                    <a:pt x="3308" y="1707"/>
                  </a:cubicBezTo>
                  <a:cubicBezTo>
                    <a:pt x="1738" y="2612"/>
                    <a:pt x="792" y="3745"/>
                    <a:pt x="474" y="4922"/>
                  </a:cubicBezTo>
                  <a:lnTo>
                    <a:pt x="478" y="4922"/>
                  </a:lnTo>
                  <a:cubicBezTo>
                    <a:pt x="0" y="6694"/>
                    <a:pt x="945" y="8567"/>
                    <a:pt x="3308" y="9936"/>
                  </a:cubicBezTo>
                  <a:cubicBezTo>
                    <a:pt x="3481" y="10035"/>
                    <a:pt x="3662" y="10131"/>
                    <a:pt x="3843" y="10223"/>
                  </a:cubicBezTo>
                  <a:cubicBezTo>
                    <a:pt x="5731" y="11168"/>
                    <a:pt x="8082" y="11639"/>
                    <a:pt x="10434" y="11639"/>
                  </a:cubicBezTo>
                  <a:cubicBezTo>
                    <a:pt x="13014" y="11639"/>
                    <a:pt x="15595" y="11073"/>
                    <a:pt x="17560" y="9936"/>
                  </a:cubicBezTo>
                  <a:cubicBezTo>
                    <a:pt x="21495" y="7663"/>
                    <a:pt x="21495" y="3977"/>
                    <a:pt x="17560" y="1707"/>
                  </a:cubicBezTo>
                  <a:cubicBezTo>
                    <a:pt x="15595" y="571"/>
                    <a:pt x="13014" y="1"/>
                    <a:pt x="104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2451357" y="3344714"/>
              <a:ext cx="884150" cy="301707"/>
            </a:xfrm>
            <a:custGeom>
              <a:rect b="b" l="l" r="r" t="t"/>
              <a:pathLst>
                <a:path extrusionOk="0" h="6215" w="18213">
                  <a:moveTo>
                    <a:pt x="9107" y="0"/>
                  </a:moveTo>
                  <a:cubicBezTo>
                    <a:pt x="6584" y="0"/>
                    <a:pt x="4226" y="560"/>
                    <a:pt x="2468" y="1574"/>
                  </a:cubicBezTo>
                  <a:cubicBezTo>
                    <a:pt x="878" y="2491"/>
                    <a:pt x="1" y="3652"/>
                    <a:pt x="1" y="4843"/>
                  </a:cubicBezTo>
                  <a:cubicBezTo>
                    <a:pt x="1" y="5311"/>
                    <a:pt x="138" y="5772"/>
                    <a:pt x="397" y="6215"/>
                  </a:cubicBezTo>
                  <a:cubicBezTo>
                    <a:pt x="796" y="5522"/>
                    <a:pt x="1499" y="4874"/>
                    <a:pt x="2468" y="4318"/>
                  </a:cubicBezTo>
                  <a:cubicBezTo>
                    <a:pt x="4226" y="3300"/>
                    <a:pt x="6584" y="2741"/>
                    <a:pt x="9107" y="2741"/>
                  </a:cubicBezTo>
                  <a:cubicBezTo>
                    <a:pt x="11629" y="2741"/>
                    <a:pt x="13991" y="3300"/>
                    <a:pt x="15745" y="4318"/>
                  </a:cubicBezTo>
                  <a:cubicBezTo>
                    <a:pt x="16714" y="4874"/>
                    <a:pt x="17417" y="5522"/>
                    <a:pt x="17820" y="6215"/>
                  </a:cubicBezTo>
                  <a:cubicBezTo>
                    <a:pt x="18076" y="5772"/>
                    <a:pt x="18212" y="5311"/>
                    <a:pt x="18212" y="4843"/>
                  </a:cubicBezTo>
                  <a:cubicBezTo>
                    <a:pt x="18212" y="3652"/>
                    <a:pt x="17335" y="2491"/>
                    <a:pt x="15745" y="1574"/>
                  </a:cubicBezTo>
                  <a:cubicBezTo>
                    <a:pt x="13991" y="560"/>
                    <a:pt x="11629" y="0"/>
                    <a:pt x="91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2470580" y="3477720"/>
              <a:ext cx="845702" cy="337242"/>
            </a:xfrm>
            <a:custGeom>
              <a:rect b="b" l="l" r="r" t="t"/>
              <a:pathLst>
                <a:path extrusionOk="0" h="6947" w="17421">
                  <a:moveTo>
                    <a:pt x="8711" y="1"/>
                  </a:moveTo>
                  <a:cubicBezTo>
                    <a:pt x="6188" y="1"/>
                    <a:pt x="3830" y="560"/>
                    <a:pt x="2072" y="1578"/>
                  </a:cubicBezTo>
                  <a:cubicBezTo>
                    <a:pt x="1103" y="2134"/>
                    <a:pt x="400" y="2782"/>
                    <a:pt x="1" y="3475"/>
                  </a:cubicBezTo>
                  <a:cubicBezTo>
                    <a:pt x="175" y="3772"/>
                    <a:pt x="404" y="4062"/>
                    <a:pt x="684" y="4342"/>
                  </a:cubicBezTo>
                  <a:lnTo>
                    <a:pt x="687" y="4342"/>
                  </a:lnTo>
                  <a:lnTo>
                    <a:pt x="687" y="4346"/>
                  </a:lnTo>
                  <a:cubicBezTo>
                    <a:pt x="1059" y="4711"/>
                    <a:pt x="1523" y="5055"/>
                    <a:pt x="2072" y="5373"/>
                  </a:cubicBezTo>
                  <a:cubicBezTo>
                    <a:pt x="3830" y="6390"/>
                    <a:pt x="6188" y="6946"/>
                    <a:pt x="8711" y="6946"/>
                  </a:cubicBezTo>
                  <a:cubicBezTo>
                    <a:pt x="11233" y="6946"/>
                    <a:pt x="13591" y="6390"/>
                    <a:pt x="15349" y="5373"/>
                  </a:cubicBezTo>
                  <a:cubicBezTo>
                    <a:pt x="15352" y="5373"/>
                    <a:pt x="15356" y="5369"/>
                    <a:pt x="15359" y="5369"/>
                  </a:cubicBezTo>
                  <a:lnTo>
                    <a:pt x="15362" y="5369"/>
                  </a:lnTo>
                  <a:cubicBezTo>
                    <a:pt x="15362" y="5366"/>
                    <a:pt x="15366" y="5366"/>
                    <a:pt x="15370" y="5362"/>
                  </a:cubicBezTo>
                  <a:cubicBezTo>
                    <a:pt x="15373" y="5362"/>
                    <a:pt x="15376" y="5359"/>
                    <a:pt x="15376" y="5359"/>
                  </a:cubicBezTo>
                  <a:lnTo>
                    <a:pt x="15380" y="5359"/>
                  </a:lnTo>
                  <a:cubicBezTo>
                    <a:pt x="15417" y="5335"/>
                    <a:pt x="15458" y="5311"/>
                    <a:pt x="15496" y="5288"/>
                  </a:cubicBezTo>
                  <a:lnTo>
                    <a:pt x="15499" y="5288"/>
                  </a:lnTo>
                  <a:cubicBezTo>
                    <a:pt x="15499" y="5284"/>
                    <a:pt x="15502" y="5284"/>
                    <a:pt x="15506" y="5284"/>
                  </a:cubicBezTo>
                  <a:lnTo>
                    <a:pt x="15506" y="5280"/>
                  </a:lnTo>
                  <a:cubicBezTo>
                    <a:pt x="15510" y="5280"/>
                    <a:pt x="15513" y="5277"/>
                    <a:pt x="15513" y="5277"/>
                  </a:cubicBezTo>
                  <a:lnTo>
                    <a:pt x="15516" y="5277"/>
                  </a:lnTo>
                  <a:lnTo>
                    <a:pt x="15523" y="5270"/>
                  </a:lnTo>
                  <a:lnTo>
                    <a:pt x="15526" y="5270"/>
                  </a:lnTo>
                  <a:cubicBezTo>
                    <a:pt x="15530" y="5267"/>
                    <a:pt x="15530" y="5267"/>
                    <a:pt x="15534" y="5267"/>
                  </a:cubicBezTo>
                  <a:cubicBezTo>
                    <a:pt x="15534" y="5264"/>
                    <a:pt x="15537" y="5264"/>
                    <a:pt x="15537" y="5264"/>
                  </a:cubicBezTo>
                  <a:cubicBezTo>
                    <a:pt x="15537" y="5264"/>
                    <a:pt x="15540" y="5264"/>
                    <a:pt x="15540" y="5260"/>
                  </a:cubicBezTo>
                  <a:cubicBezTo>
                    <a:pt x="15540" y="5260"/>
                    <a:pt x="15543" y="5260"/>
                    <a:pt x="15547" y="5256"/>
                  </a:cubicBezTo>
                  <a:cubicBezTo>
                    <a:pt x="16414" y="4724"/>
                    <a:pt x="17049" y="4117"/>
                    <a:pt x="17421" y="3472"/>
                  </a:cubicBezTo>
                  <a:cubicBezTo>
                    <a:pt x="17021" y="2782"/>
                    <a:pt x="16318" y="2134"/>
                    <a:pt x="15349" y="1578"/>
                  </a:cubicBezTo>
                  <a:cubicBezTo>
                    <a:pt x="13595" y="560"/>
                    <a:pt x="11233" y="1"/>
                    <a:pt x="8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2503929" y="3688637"/>
              <a:ext cx="67283" cy="49904"/>
            </a:xfrm>
            <a:custGeom>
              <a:rect b="b" l="l" r="r" t="t"/>
              <a:pathLst>
                <a:path extrusionOk="0" h="1028" w="1386">
                  <a:moveTo>
                    <a:pt x="0" y="1"/>
                  </a:moveTo>
                  <a:cubicBezTo>
                    <a:pt x="122" y="121"/>
                    <a:pt x="254" y="238"/>
                    <a:pt x="396" y="354"/>
                  </a:cubicBezTo>
                  <a:lnTo>
                    <a:pt x="396" y="354"/>
                  </a:lnTo>
                  <a:cubicBezTo>
                    <a:pt x="255" y="238"/>
                    <a:pt x="122" y="120"/>
                    <a:pt x="0" y="1"/>
                  </a:cubicBezTo>
                  <a:close/>
                  <a:moveTo>
                    <a:pt x="396" y="354"/>
                  </a:moveTo>
                  <a:cubicBezTo>
                    <a:pt x="622" y="537"/>
                    <a:pt x="871" y="714"/>
                    <a:pt x="1143" y="884"/>
                  </a:cubicBezTo>
                  <a:cubicBezTo>
                    <a:pt x="1147" y="888"/>
                    <a:pt x="1150" y="888"/>
                    <a:pt x="1150" y="888"/>
                  </a:cubicBezTo>
                  <a:lnTo>
                    <a:pt x="1153" y="891"/>
                  </a:lnTo>
                  <a:cubicBezTo>
                    <a:pt x="1153" y="891"/>
                    <a:pt x="1157" y="891"/>
                    <a:pt x="1157" y="894"/>
                  </a:cubicBezTo>
                  <a:cubicBezTo>
                    <a:pt x="1160" y="894"/>
                    <a:pt x="1160" y="894"/>
                    <a:pt x="1164" y="898"/>
                  </a:cubicBezTo>
                  <a:lnTo>
                    <a:pt x="1167" y="898"/>
                  </a:lnTo>
                  <a:cubicBezTo>
                    <a:pt x="1171" y="902"/>
                    <a:pt x="1171" y="902"/>
                    <a:pt x="1174" y="905"/>
                  </a:cubicBezTo>
                  <a:lnTo>
                    <a:pt x="1177" y="905"/>
                  </a:lnTo>
                  <a:cubicBezTo>
                    <a:pt x="1177" y="905"/>
                    <a:pt x="1180" y="908"/>
                    <a:pt x="1184" y="908"/>
                  </a:cubicBezTo>
                  <a:cubicBezTo>
                    <a:pt x="1188" y="911"/>
                    <a:pt x="1191" y="911"/>
                    <a:pt x="1191" y="915"/>
                  </a:cubicBezTo>
                  <a:lnTo>
                    <a:pt x="1194" y="915"/>
                  </a:lnTo>
                  <a:cubicBezTo>
                    <a:pt x="1246" y="949"/>
                    <a:pt x="1300" y="980"/>
                    <a:pt x="1358" y="1014"/>
                  </a:cubicBezTo>
                  <a:cubicBezTo>
                    <a:pt x="1358" y="1014"/>
                    <a:pt x="1361" y="1017"/>
                    <a:pt x="1365" y="1017"/>
                  </a:cubicBezTo>
                  <a:cubicBezTo>
                    <a:pt x="1369" y="1021"/>
                    <a:pt x="1372" y="1021"/>
                    <a:pt x="1375" y="1024"/>
                  </a:cubicBezTo>
                  <a:cubicBezTo>
                    <a:pt x="1379" y="1024"/>
                    <a:pt x="1382" y="1028"/>
                    <a:pt x="1385" y="1028"/>
                  </a:cubicBezTo>
                  <a:cubicBezTo>
                    <a:pt x="1017" y="814"/>
                    <a:pt x="686" y="589"/>
                    <a:pt x="396" y="35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2559414" y="3731549"/>
              <a:ext cx="2379" cy="1505"/>
            </a:xfrm>
            <a:custGeom>
              <a:rect b="b" l="l" r="r" t="t"/>
              <a:pathLst>
                <a:path extrusionOk="0" h="31" w="49">
                  <a:moveTo>
                    <a:pt x="41" y="24"/>
                  </a:moveTo>
                  <a:cubicBezTo>
                    <a:pt x="45" y="27"/>
                    <a:pt x="48" y="27"/>
                    <a:pt x="48" y="31"/>
                  </a:cubicBezTo>
                  <a:cubicBezTo>
                    <a:pt x="48" y="27"/>
                    <a:pt x="45" y="27"/>
                    <a:pt x="41" y="24"/>
                  </a:cubicBezTo>
                  <a:close/>
                  <a:moveTo>
                    <a:pt x="34" y="21"/>
                  </a:moveTo>
                  <a:cubicBezTo>
                    <a:pt x="34" y="21"/>
                    <a:pt x="37" y="24"/>
                    <a:pt x="41" y="24"/>
                  </a:cubicBezTo>
                  <a:cubicBezTo>
                    <a:pt x="37" y="24"/>
                    <a:pt x="34" y="21"/>
                    <a:pt x="34" y="21"/>
                  </a:cubicBezTo>
                  <a:close/>
                  <a:moveTo>
                    <a:pt x="24" y="14"/>
                  </a:moveTo>
                  <a:cubicBezTo>
                    <a:pt x="28" y="18"/>
                    <a:pt x="28" y="18"/>
                    <a:pt x="31" y="21"/>
                  </a:cubicBezTo>
                  <a:cubicBezTo>
                    <a:pt x="28" y="18"/>
                    <a:pt x="28" y="18"/>
                    <a:pt x="24" y="14"/>
                  </a:cubicBezTo>
                  <a:close/>
                  <a:moveTo>
                    <a:pt x="14" y="10"/>
                  </a:moveTo>
                  <a:cubicBezTo>
                    <a:pt x="17" y="10"/>
                    <a:pt x="17" y="10"/>
                    <a:pt x="21" y="14"/>
                  </a:cubicBezTo>
                  <a:cubicBezTo>
                    <a:pt x="17" y="10"/>
                    <a:pt x="17" y="10"/>
                    <a:pt x="14" y="10"/>
                  </a:cubicBezTo>
                  <a:close/>
                  <a:moveTo>
                    <a:pt x="7" y="4"/>
                  </a:moveTo>
                  <a:lnTo>
                    <a:pt x="10" y="7"/>
                  </a:lnTo>
                  <a:lnTo>
                    <a:pt x="7" y="4"/>
                  </a:lnTo>
                  <a:close/>
                  <a:moveTo>
                    <a:pt x="0" y="0"/>
                  </a:moveTo>
                  <a:lnTo>
                    <a:pt x="0" y="0"/>
                  </a:lnTo>
                  <a:close/>
                </a:path>
              </a:pathLst>
            </a:custGeom>
            <a:solidFill>
              <a:srgbClr val="A4F1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3225231" y="3732860"/>
              <a:ext cx="49" cy="49"/>
            </a:xfrm>
            <a:custGeom>
              <a:rect b="b" l="l" r="r" t="t"/>
              <a:pathLst>
                <a:path extrusionOk="0" h="1" w="1">
                  <a:moveTo>
                    <a:pt x="1" y="0"/>
                  </a:move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2561890" y="3733005"/>
              <a:ext cx="8010" cy="4854"/>
            </a:xfrm>
            <a:custGeom>
              <a:rect b="b" l="l" r="r" t="t"/>
              <a:pathLst>
                <a:path extrusionOk="0" h="100" w="165">
                  <a:moveTo>
                    <a:pt x="0" y="1"/>
                  </a:moveTo>
                  <a:cubicBezTo>
                    <a:pt x="52" y="35"/>
                    <a:pt x="106" y="66"/>
                    <a:pt x="164" y="100"/>
                  </a:cubicBezTo>
                  <a:cubicBezTo>
                    <a:pt x="106" y="66"/>
                    <a:pt x="52" y="35"/>
                    <a:pt x="0" y="1"/>
                  </a:cubicBezTo>
                  <a:close/>
                </a:path>
              </a:pathLst>
            </a:custGeom>
            <a:solidFill>
              <a:srgbClr val="A4F1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3217124" y="3733005"/>
              <a:ext cx="7864" cy="4854"/>
            </a:xfrm>
            <a:custGeom>
              <a:rect b="b" l="l" r="r" t="t"/>
              <a:pathLst>
                <a:path extrusionOk="0" h="100" w="162">
                  <a:moveTo>
                    <a:pt x="117" y="29"/>
                  </a:moveTo>
                  <a:cubicBezTo>
                    <a:pt x="79" y="52"/>
                    <a:pt x="38" y="76"/>
                    <a:pt x="1" y="100"/>
                  </a:cubicBezTo>
                  <a:cubicBezTo>
                    <a:pt x="38" y="76"/>
                    <a:pt x="79" y="52"/>
                    <a:pt x="117" y="29"/>
                  </a:cubicBezTo>
                  <a:close/>
                  <a:moveTo>
                    <a:pt x="127" y="25"/>
                  </a:moveTo>
                  <a:cubicBezTo>
                    <a:pt x="123" y="25"/>
                    <a:pt x="120" y="25"/>
                    <a:pt x="120" y="29"/>
                  </a:cubicBezTo>
                  <a:cubicBezTo>
                    <a:pt x="120" y="25"/>
                    <a:pt x="123" y="25"/>
                    <a:pt x="127" y="25"/>
                  </a:cubicBezTo>
                  <a:close/>
                  <a:moveTo>
                    <a:pt x="134" y="18"/>
                  </a:moveTo>
                  <a:cubicBezTo>
                    <a:pt x="134" y="18"/>
                    <a:pt x="131" y="21"/>
                    <a:pt x="127" y="21"/>
                  </a:cubicBezTo>
                  <a:cubicBezTo>
                    <a:pt x="131" y="21"/>
                    <a:pt x="134" y="18"/>
                    <a:pt x="134" y="18"/>
                  </a:cubicBezTo>
                  <a:close/>
                  <a:moveTo>
                    <a:pt x="144" y="11"/>
                  </a:moveTo>
                  <a:lnTo>
                    <a:pt x="137" y="18"/>
                  </a:lnTo>
                  <a:lnTo>
                    <a:pt x="144" y="11"/>
                  </a:lnTo>
                  <a:close/>
                  <a:moveTo>
                    <a:pt x="155" y="8"/>
                  </a:moveTo>
                  <a:cubicBezTo>
                    <a:pt x="151" y="8"/>
                    <a:pt x="151" y="8"/>
                    <a:pt x="147" y="11"/>
                  </a:cubicBezTo>
                  <a:cubicBezTo>
                    <a:pt x="151" y="8"/>
                    <a:pt x="151" y="8"/>
                    <a:pt x="155" y="8"/>
                  </a:cubicBezTo>
                  <a:close/>
                  <a:moveTo>
                    <a:pt x="161" y="1"/>
                  </a:moveTo>
                  <a:cubicBezTo>
                    <a:pt x="161" y="5"/>
                    <a:pt x="158" y="5"/>
                    <a:pt x="158" y="5"/>
                  </a:cubicBezTo>
                  <a:cubicBezTo>
                    <a:pt x="158" y="5"/>
                    <a:pt x="161" y="5"/>
                    <a:pt x="1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2569851" y="3737811"/>
              <a:ext cx="340" cy="243"/>
            </a:xfrm>
            <a:custGeom>
              <a:rect b="b" l="l" r="r" t="t"/>
              <a:pathLst>
                <a:path extrusionOk="0" h="5" w="7">
                  <a:moveTo>
                    <a:pt x="0" y="1"/>
                  </a:moveTo>
                  <a:cubicBezTo>
                    <a:pt x="0" y="1"/>
                    <a:pt x="3" y="4"/>
                    <a:pt x="7" y="4"/>
                  </a:cubicBezTo>
                  <a:cubicBezTo>
                    <a:pt x="3" y="4"/>
                    <a:pt x="0" y="1"/>
                    <a:pt x="0" y="1"/>
                  </a:cubicBezTo>
                  <a:close/>
                </a:path>
              </a:pathLst>
            </a:custGeom>
            <a:solidFill>
              <a:srgbClr val="A4F1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3216638" y="3737811"/>
              <a:ext cx="388" cy="243"/>
            </a:xfrm>
            <a:custGeom>
              <a:rect b="b" l="l" r="r" t="t"/>
              <a:pathLst>
                <a:path extrusionOk="0" h="5" w="8">
                  <a:moveTo>
                    <a:pt x="7" y="1"/>
                  </a:moveTo>
                  <a:cubicBezTo>
                    <a:pt x="7" y="1"/>
                    <a:pt x="4" y="4"/>
                    <a:pt x="1" y="4"/>
                  </a:cubicBezTo>
                  <a:cubicBezTo>
                    <a:pt x="4" y="4"/>
                    <a:pt x="7" y="1"/>
                    <a:pt x="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2570142" y="3738005"/>
              <a:ext cx="583" cy="388"/>
            </a:xfrm>
            <a:custGeom>
              <a:rect b="b" l="l" r="r" t="t"/>
              <a:pathLst>
                <a:path extrusionOk="0" h="8" w="12">
                  <a:moveTo>
                    <a:pt x="1" y="0"/>
                  </a:moveTo>
                  <a:cubicBezTo>
                    <a:pt x="5" y="4"/>
                    <a:pt x="8" y="4"/>
                    <a:pt x="11" y="7"/>
                  </a:cubicBezTo>
                  <a:cubicBezTo>
                    <a:pt x="8" y="4"/>
                    <a:pt x="5" y="4"/>
                    <a:pt x="1" y="0"/>
                  </a:cubicBezTo>
                  <a:close/>
                </a:path>
              </a:pathLst>
            </a:custGeom>
            <a:solidFill>
              <a:srgbClr val="A4F1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3216299" y="3738005"/>
              <a:ext cx="388" cy="388"/>
            </a:xfrm>
            <a:custGeom>
              <a:rect b="b" l="l" r="r" t="t"/>
              <a:pathLst>
                <a:path extrusionOk="0" h="8" w="8">
                  <a:moveTo>
                    <a:pt x="8" y="0"/>
                  </a:moveTo>
                  <a:cubicBezTo>
                    <a:pt x="4" y="4"/>
                    <a:pt x="0" y="4"/>
                    <a:pt x="0" y="7"/>
                  </a:cubicBezTo>
                  <a:cubicBezTo>
                    <a:pt x="0" y="4"/>
                    <a:pt x="4" y="4"/>
                    <a:pt x="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570676" y="3738345"/>
              <a:ext cx="534" cy="194"/>
            </a:xfrm>
            <a:custGeom>
              <a:rect b="b" l="l" r="r" t="t"/>
              <a:pathLst>
                <a:path extrusionOk="0" h="4" w="11">
                  <a:moveTo>
                    <a:pt x="0" y="0"/>
                  </a:moveTo>
                  <a:cubicBezTo>
                    <a:pt x="4" y="0"/>
                    <a:pt x="7" y="4"/>
                    <a:pt x="10" y="4"/>
                  </a:cubicBezTo>
                  <a:cubicBezTo>
                    <a:pt x="7" y="4"/>
                    <a:pt x="4" y="0"/>
                    <a:pt x="0" y="0"/>
                  </a:cubicBezTo>
                  <a:close/>
                </a:path>
              </a:pathLst>
            </a:custGeom>
            <a:solidFill>
              <a:srgbClr val="A4F1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3215668" y="3738345"/>
              <a:ext cx="534" cy="194"/>
            </a:xfrm>
            <a:custGeom>
              <a:rect b="b" l="l" r="r" t="t"/>
              <a:pathLst>
                <a:path extrusionOk="0" h="4" w="11">
                  <a:moveTo>
                    <a:pt x="10" y="0"/>
                  </a:moveTo>
                  <a:cubicBezTo>
                    <a:pt x="7" y="0"/>
                    <a:pt x="3" y="4"/>
                    <a:pt x="0" y="4"/>
                  </a:cubicBezTo>
                  <a:cubicBezTo>
                    <a:pt x="3" y="4"/>
                    <a:pt x="7" y="0"/>
                    <a:pt x="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2455338" y="3404955"/>
              <a:ext cx="876189" cy="241463"/>
            </a:xfrm>
            <a:custGeom>
              <a:rect b="b" l="l" r="r" t="t"/>
              <a:pathLst>
                <a:path extrusionOk="0" h="4974" w="18049">
                  <a:moveTo>
                    <a:pt x="9025" y="1"/>
                  </a:moveTo>
                  <a:cubicBezTo>
                    <a:pt x="6502" y="1"/>
                    <a:pt x="4144" y="558"/>
                    <a:pt x="2386" y="1575"/>
                  </a:cubicBezTo>
                  <a:cubicBezTo>
                    <a:pt x="1072" y="2332"/>
                    <a:pt x="250" y="3254"/>
                    <a:pt x="1" y="4224"/>
                  </a:cubicBezTo>
                  <a:cubicBezTo>
                    <a:pt x="66" y="4476"/>
                    <a:pt x="171" y="4728"/>
                    <a:pt x="315" y="4974"/>
                  </a:cubicBezTo>
                  <a:cubicBezTo>
                    <a:pt x="714" y="4281"/>
                    <a:pt x="1417" y="3633"/>
                    <a:pt x="2386" y="3077"/>
                  </a:cubicBezTo>
                  <a:cubicBezTo>
                    <a:pt x="4144" y="2059"/>
                    <a:pt x="6502" y="1500"/>
                    <a:pt x="9025" y="1500"/>
                  </a:cubicBezTo>
                  <a:cubicBezTo>
                    <a:pt x="11547" y="1500"/>
                    <a:pt x="13909" y="2059"/>
                    <a:pt x="15663" y="3077"/>
                  </a:cubicBezTo>
                  <a:cubicBezTo>
                    <a:pt x="16632" y="3633"/>
                    <a:pt x="17335" y="4281"/>
                    <a:pt x="17735" y="4971"/>
                  </a:cubicBezTo>
                  <a:cubicBezTo>
                    <a:pt x="17878" y="4728"/>
                    <a:pt x="17984" y="4476"/>
                    <a:pt x="18048" y="4224"/>
                  </a:cubicBezTo>
                  <a:cubicBezTo>
                    <a:pt x="17799" y="3254"/>
                    <a:pt x="16977" y="2332"/>
                    <a:pt x="15663" y="1575"/>
                  </a:cubicBezTo>
                  <a:cubicBezTo>
                    <a:pt x="13905" y="558"/>
                    <a:pt x="11550" y="1"/>
                    <a:pt x="90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2404125" y="3572669"/>
              <a:ext cx="243" cy="10146"/>
            </a:xfrm>
            <a:custGeom>
              <a:rect b="b" l="l" r="r" t="t"/>
              <a:pathLst>
                <a:path extrusionOk="0" h="209" w="5">
                  <a:moveTo>
                    <a:pt x="5" y="0"/>
                  </a:moveTo>
                  <a:cubicBezTo>
                    <a:pt x="1" y="48"/>
                    <a:pt x="1" y="99"/>
                    <a:pt x="1" y="147"/>
                  </a:cubicBezTo>
                  <a:lnTo>
                    <a:pt x="1" y="208"/>
                  </a:lnTo>
                  <a:cubicBezTo>
                    <a:pt x="1" y="140"/>
                    <a:pt x="1" y="68"/>
                    <a:pt x="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2404125" y="3591407"/>
              <a:ext cx="272143" cy="374816"/>
            </a:xfrm>
            <a:custGeom>
              <a:rect b="b" l="l" r="r" t="t"/>
              <a:pathLst>
                <a:path extrusionOk="0" h="7721" w="5606">
                  <a:moveTo>
                    <a:pt x="5602" y="7720"/>
                  </a:moveTo>
                  <a:lnTo>
                    <a:pt x="5605" y="7720"/>
                  </a:lnTo>
                  <a:lnTo>
                    <a:pt x="5602" y="7720"/>
                  </a:lnTo>
                  <a:close/>
                  <a:moveTo>
                    <a:pt x="3227" y="6772"/>
                  </a:moveTo>
                  <a:cubicBezTo>
                    <a:pt x="3950" y="7161"/>
                    <a:pt x="4748" y="7474"/>
                    <a:pt x="5595" y="7717"/>
                  </a:cubicBezTo>
                  <a:cubicBezTo>
                    <a:pt x="4748" y="7474"/>
                    <a:pt x="3950" y="7161"/>
                    <a:pt x="3227" y="6772"/>
                  </a:cubicBezTo>
                  <a:close/>
                  <a:moveTo>
                    <a:pt x="1" y="0"/>
                  </a:moveTo>
                  <a:lnTo>
                    <a:pt x="1" y="0"/>
                  </a:lnTo>
                  <a:lnTo>
                    <a:pt x="1" y="2505"/>
                  </a:lnTo>
                  <a:cubicBezTo>
                    <a:pt x="1" y="3348"/>
                    <a:pt x="319" y="4195"/>
                    <a:pt x="950" y="4973"/>
                  </a:cubicBezTo>
                  <a:lnTo>
                    <a:pt x="950" y="4973"/>
                  </a:lnTo>
                  <a:cubicBezTo>
                    <a:pt x="319" y="4195"/>
                    <a:pt x="1" y="3348"/>
                    <a:pt x="1" y="2505"/>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2404125" y="3582766"/>
              <a:ext cx="374039" cy="404817"/>
            </a:xfrm>
            <a:custGeom>
              <a:rect b="b" l="l" r="r" t="t"/>
              <a:pathLst>
                <a:path extrusionOk="0" h="8339" w="7705">
                  <a:moveTo>
                    <a:pt x="1" y="0"/>
                  </a:moveTo>
                  <a:lnTo>
                    <a:pt x="1" y="178"/>
                  </a:lnTo>
                  <a:lnTo>
                    <a:pt x="1" y="2683"/>
                  </a:lnTo>
                  <a:cubicBezTo>
                    <a:pt x="1" y="3526"/>
                    <a:pt x="319" y="4373"/>
                    <a:pt x="950" y="5151"/>
                  </a:cubicBezTo>
                  <a:lnTo>
                    <a:pt x="2053" y="4523"/>
                  </a:lnTo>
                  <a:lnTo>
                    <a:pt x="2056" y="4523"/>
                  </a:lnTo>
                  <a:cubicBezTo>
                    <a:pt x="2107" y="4492"/>
                    <a:pt x="2168" y="4478"/>
                    <a:pt x="2237" y="4478"/>
                  </a:cubicBezTo>
                  <a:cubicBezTo>
                    <a:pt x="2332" y="4478"/>
                    <a:pt x="2438" y="4509"/>
                    <a:pt x="2551" y="4574"/>
                  </a:cubicBezTo>
                  <a:cubicBezTo>
                    <a:pt x="2929" y="4795"/>
                    <a:pt x="3236" y="5318"/>
                    <a:pt x="3254" y="5762"/>
                  </a:cubicBezTo>
                  <a:lnTo>
                    <a:pt x="3254" y="5765"/>
                  </a:lnTo>
                  <a:lnTo>
                    <a:pt x="3254" y="5772"/>
                  </a:lnTo>
                  <a:lnTo>
                    <a:pt x="3254" y="5775"/>
                  </a:lnTo>
                  <a:lnTo>
                    <a:pt x="3254" y="5778"/>
                  </a:lnTo>
                  <a:lnTo>
                    <a:pt x="3254" y="5782"/>
                  </a:lnTo>
                  <a:lnTo>
                    <a:pt x="3254" y="5786"/>
                  </a:lnTo>
                  <a:lnTo>
                    <a:pt x="3254" y="5789"/>
                  </a:lnTo>
                  <a:lnTo>
                    <a:pt x="3254" y="5792"/>
                  </a:lnTo>
                  <a:lnTo>
                    <a:pt x="3254" y="5796"/>
                  </a:lnTo>
                  <a:lnTo>
                    <a:pt x="3254" y="5799"/>
                  </a:lnTo>
                  <a:cubicBezTo>
                    <a:pt x="3254" y="6028"/>
                    <a:pt x="3172" y="6185"/>
                    <a:pt x="3042" y="6257"/>
                  </a:cubicBezTo>
                  <a:lnTo>
                    <a:pt x="2540" y="6543"/>
                  </a:lnTo>
                  <a:cubicBezTo>
                    <a:pt x="2674" y="6629"/>
                    <a:pt x="2810" y="6714"/>
                    <a:pt x="2954" y="6796"/>
                  </a:cubicBezTo>
                  <a:cubicBezTo>
                    <a:pt x="3042" y="6851"/>
                    <a:pt x="3134" y="6898"/>
                    <a:pt x="3227" y="6950"/>
                  </a:cubicBezTo>
                  <a:cubicBezTo>
                    <a:pt x="3950" y="7339"/>
                    <a:pt x="4748" y="7652"/>
                    <a:pt x="5595" y="7895"/>
                  </a:cubicBezTo>
                  <a:cubicBezTo>
                    <a:pt x="5599" y="7895"/>
                    <a:pt x="5602" y="7898"/>
                    <a:pt x="5602" y="7898"/>
                  </a:cubicBezTo>
                  <a:lnTo>
                    <a:pt x="5605" y="7898"/>
                  </a:lnTo>
                  <a:cubicBezTo>
                    <a:pt x="6278" y="8089"/>
                    <a:pt x="6984" y="8236"/>
                    <a:pt x="7705" y="8338"/>
                  </a:cubicBezTo>
                  <a:lnTo>
                    <a:pt x="7705" y="5598"/>
                  </a:lnTo>
                  <a:cubicBezTo>
                    <a:pt x="6189" y="5383"/>
                    <a:pt x="4739" y="4967"/>
                    <a:pt x="3489" y="4342"/>
                  </a:cubicBezTo>
                  <a:cubicBezTo>
                    <a:pt x="3308" y="4250"/>
                    <a:pt x="3127" y="4154"/>
                    <a:pt x="2954" y="4055"/>
                  </a:cubicBezTo>
                  <a:cubicBezTo>
                    <a:pt x="1012" y="2932"/>
                    <a:pt x="29" y="147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2404125" y="3548641"/>
              <a:ext cx="3058" cy="34176"/>
            </a:xfrm>
            <a:custGeom>
              <a:rect b="b" l="l" r="r" t="t"/>
              <a:pathLst>
                <a:path extrusionOk="0" h="704" w="63">
                  <a:moveTo>
                    <a:pt x="62" y="0"/>
                  </a:moveTo>
                  <a:cubicBezTo>
                    <a:pt x="21" y="215"/>
                    <a:pt x="1" y="427"/>
                    <a:pt x="1" y="642"/>
                  </a:cubicBezTo>
                  <a:lnTo>
                    <a:pt x="1" y="703"/>
                  </a:lnTo>
                  <a:cubicBezTo>
                    <a:pt x="1" y="635"/>
                    <a:pt x="1" y="563"/>
                    <a:pt x="5" y="495"/>
                  </a:cubicBezTo>
                  <a:cubicBezTo>
                    <a:pt x="11" y="331"/>
                    <a:pt x="32" y="164"/>
                    <a:pt x="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2386940" y="3536214"/>
              <a:ext cx="160587" cy="243405"/>
            </a:xfrm>
            <a:custGeom>
              <a:rect b="b" l="l" r="r" t="t"/>
              <a:pathLst>
                <a:path extrusionOk="0" h="5014" w="3308">
                  <a:moveTo>
                    <a:pt x="474" y="0"/>
                  </a:moveTo>
                  <a:cubicBezTo>
                    <a:pt x="471" y="14"/>
                    <a:pt x="468" y="28"/>
                    <a:pt x="465" y="41"/>
                  </a:cubicBezTo>
                  <a:cubicBezTo>
                    <a:pt x="447" y="113"/>
                    <a:pt x="430" y="184"/>
                    <a:pt x="416" y="256"/>
                  </a:cubicBezTo>
                  <a:cubicBezTo>
                    <a:pt x="375" y="471"/>
                    <a:pt x="355" y="683"/>
                    <a:pt x="355" y="898"/>
                  </a:cubicBezTo>
                  <a:lnTo>
                    <a:pt x="355" y="959"/>
                  </a:lnTo>
                  <a:cubicBezTo>
                    <a:pt x="383" y="2430"/>
                    <a:pt x="1366" y="3891"/>
                    <a:pt x="3308" y="5014"/>
                  </a:cubicBezTo>
                  <a:cubicBezTo>
                    <a:pt x="945" y="3645"/>
                    <a:pt x="0" y="1772"/>
                    <a:pt x="478" y="0"/>
                  </a:cubicBezTo>
                  <a:close/>
                </a:path>
              </a:pathLst>
            </a:custGeom>
            <a:solidFill>
              <a:srgbClr val="5DD0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2328786" y="3800091"/>
              <a:ext cx="233307" cy="182723"/>
            </a:xfrm>
            <a:custGeom>
              <a:rect b="b" l="l" r="r" t="t"/>
              <a:pathLst>
                <a:path extrusionOk="0" h="3764" w="4806">
                  <a:moveTo>
                    <a:pt x="3789" y="0"/>
                  </a:moveTo>
                  <a:cubicBezTo>
                    <a:pt x="3722" y="0"/>
                    <a:pt x="3660" y="16"/>
                    <a:pt x="3608" y="46"/>
                  </a:cubicBezTo>
                  <a:lnTo>
                    <a:pt x="3605" y="46"/>
                  </a:lnTo>
                  <a:lnTo>
                    <a:pt x="212" y="1981"/>
                  </a:lnTo>
                  <a:lnTo>
                    <a:pt x="209" y="1984"/>
                  </a:lnTo>
                  <a:cubicBezTo>
                    <a:pt x="83" y="2059"/>
                    <a:pt x="4" y="2216"/>
                    <a:pt x="4" y="2438"/>
                  </a:cubicBezTo>
                  <a:cubicBezTo>
                    <a:pt x="1" y="2889"/>
                    <a:pt x="314" y="3438"/>
                    <a:pt x="703" y="3664"/>
                  </a:cubicBezTo>
                  <a:cubicBezTo>
                    <a:pt x="817" y="3731"/>
                    <a:pt x="926" y="3763"/>
                    <a:pt x="1021" y="3763"/>
                  </a:cubicBezTo>
                  <a:cubicBezTo>
                    <a:pt x="1088" y="3763"/>
                    <a:pt x="1149" y="3747"/>
                    <a:pt x="1201" y="3718"/>
                  </a:cubicBezTo>
                  <a:lnTo>
                    <a:pt x="4594" y="1780"/>
                  </a:lnTo>
                  <a:cubicBezTo>
                    <a:pt x="4724" y="1708"/>
                    <a:pt x="4806" y="1551"/>
                    <a:pt x="4806" y="1322"/>
                  </a:cubicBezTo>
                  <a:cubicBezTo>
                    <a:pt x="4806" y="871"/>
                    <a:pt x="4492" y="326"/>
                    <a:pt x="4103" y="97"/>
                  </a:cubicBezTo>
                  <a:cubicBezTo>
                    <a:pt x="3991" y="31"/>
                    <a:pt x="3884" y="0"/>
                    <a:pt x="37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2343883" y="3838585"/>
              <a:ext cx="218210" cy="144227"/>
            </a:xfrm>
            <a:custGeom>
              <a:rect b="b" l="l" r="r" t="t"/>
              <a:pathLst>
                <a:path extrusionOk="0" h="2971" w="4495">
                  <a:moveTo>
                    <a:pt x="4375" y="0"/>
                  </a:moveTo>
                  <a:lnTo>
                    <a:pt x="0" y="2505"/>
                  </a:lnTo>
                  <a:cubicBezTo>
                    <a:pt x="112" y="2655"/>
                    <a:pt x="246" y="2789"/>
                    <a:pt x="392" y="2871"/>
                  </a:cubicBezTo>
                  <a:cubicBezTo>
                    <a:pt x="506" y="2938"/>
                    <a:pt x="615" y="2970"/>
                    <a:pt x="710" y="2970"/>
                  </a:cubicBezTo>
                  <a:cubicBezTo>
                    <a:pt x="777" y="2970"/>
                    <a:pt x="838" y="2954"/>
                    <a:pt x="890" y="2925"/>
                  </a:cubicBezTo>
                  <a:lnTo>
                    <a:pt x="4283" y="987"/>
                  </a:lnTo>
                  <a:cubicBezTo>
                    <a:pt x="4413" y="915"/>
                    <a:pt x="4495" y="758"/>
                    <a:pt x="4495" y="529"/>
                  </a:cubicBezTo>
                  <a:cubicBezTo>
                    <a:pt x="4495" y="362"/>
                    <a:pt x="4450" y="177"/>
                    <a:pt x="43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1768599" y="3893924"/>
              <a:ext cx="622201" cy="438556"/>
            </a:xfrm>
            <a:custGeom>
              <a:rect b="b" l="l" r="r" t="t"/>
              <a:pathLst>
                <a:path extrusionOk="0" h="9034" w="12817">
                  <a:moveTo>
                    <a:pt x="11493" y="0"/>
                  </a:moveTo>
                  <a:cubicBezTo>
                    <a:pt x="11409" y="0"/>
                    <a:pt x="11331" y="19"/>
                    <a:pt x="11264" y="55"/>
                  </a:cubicBezTo>
                  <a:lnTo>
                    <a:pt x="11254" y="58"/>
                  </a:lnTo>
                  <a:lnTo>
                    <a:pt x="11254" y="61"/>
                  </a:lnTo>
                  <a:lnTo>
                    <a:pt x="1" y="6069"/>
                  </a:lnTo>
                  <a:lnTo>
                    <a:pt x="1680" y="9034"/>
                  </a:lnTo>
                  <a:lnTo>
                    <a:pt x="12544" y="2317"/>
                  </a:lnTo>
                  <a:cubicBezTo>
                    <a:pt x="12711" y="2222"/>
                    <a:pt x="12814" y="2017"/>
                    <a:pt x="12817" y="1723"/>
                  </a:cubicBezTo>
                  <a:cubicBezTo>
                    <a:pt x="12817" y="1137"/>
                    <a:pt x="12411" y="423"/>
                    <a:pt x="11902" y="126"/>
                  </a:cubicBezTo>
                  <a:cubicBezTo>
                    <a:pt x="11756" y="41"/>
                    <a:pt x="11616" y="0"/>
                    <a:pt x="114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2390727" y="3976737"/>
              <a:ext cx="49" cy="728"/>
            </a:xfrm>
            <a:custGeom>
              <a:rect b="b" l="l" r="r" t="t"/>
              <a:pathLst>
                <a:path extrusionOk="0" h="15" w="1">
                  <a:moveTo>
                    <a:pt x="1" y="11"/>
                  </a:moveTo>
                  <a:lnTo>
                    <a:pt x="1" y="14"/>
                  </a:lnTo>
                  <a:lnTo>
                    <a:pt x="1" y="11"/>
                  </a:lnTo>
                  <a:close/>
                  <a:moveTo>
                    <a:pt x="1" y="7"/>
                  </a:moveTo>
                  <a:lnTo>
                    <a:pt x="1" y="7"/>
                  </a:lnTo>
                  <a:lnTo>
                    <a:pt x="1" y="7"/>
                  </a:lnTo>
                  <a:close/>
                  <a:moveTo>
                    <a:pt x="1" y="4"/>
                  </a:moveTo>
                  <a:lnTo>
                    <a:pt x="1" y="4"/>
                  </a:lnTo>
                  <a:lnTo>
                    <a:pt x="1" y="4"/>
                  </a:lnTo>
                  <a:close/>
                  <a:moveTo>
                    <a:pt x="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1849277" y="3930525"/>
              <a:ext cx="541519" cy="400836"/>
            </a:xfrm>
            <a:custGeom>
              <a:rect b="b" l="l" r="r" t="t"/>
              <a:pathLst>
                <a:path extrusionOk="0" h="8257" w="11155">
                  <a:moveTo>
                    <a:pt x="10848" y="0"/>
                  </a:moveTo>
                  <a:lnTo>
                    <a:pt x="1" y="6263"/>
                  </a:lnTo>
                  <a:cubicBezTo>
                    <a:pt x="234" y="6652"/>
                    <a:pt x="380" y="7096"/>
                    <a:pt x="380" y="7495"/>
                  </a:cubicBezTo>
                  <a:lnTo>
                    <a:pt x="380" y="7502"/>
                  </a:lnTo>
                  <a:cubicBezTo>
                    <a:pt x="377" y="7864"/>
                    <a:pt x="257" y="8123"/>
                    <a:pt x="59" y="8256"/>
                  </a:cubicBezTo>
                  <a:lnTo>
                    <a:pt x="10882" y="1563"/>
                  </a:lnTo>
                  <a:cubicBezTo>
                    <a:pt x="11049" y="1468"/>
                    <a:pt x="11152" y="1263"/>
                    <a:pt x="11155" y="969"/>
                  </a:cubicBezTo>
                  <a:lnTo>
                    <a:pt x="11155" y="966"/>
                  </a:lnTo>
                  <a:lnTo>
                    <a:pt x="11155" y="963"/>
                  </a:lnTo>
                  <a:lnTo>
                    <a:pt x="11155" y="959"/>
                  </a:lnTo>
                  <a:lnTo>
                    <a:pt x="11155" y="956"/>
                  </a:lnTo>
                  <a:lnTo>
                    <a:pt x="11155" y="953"/>
                  </a:lnTo>
                  <a:cubicBezTo>
                    <a:pt x="11152" y="642"/>
                    <a:pt x="11032" y="298"/>
                    <a:pt x="108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300" name="Google Shape;300;p19"/>
          <p:cNvGraphicFramePr/>
          <p:nvPr/>
        </p:nvGraphicFramePr>
        <p:xfrm>
          <a:off x="2480975" y="4562775"/>
          <a:ext cx="3000000" cy="3000000"/>
        </p:xfrm>
        <a:graphic>
          <a:graphicData uri="http://schemas.openxmlformats.org/drawingml/2006/table">
            <a:tbl>
              <a:tblPr>
                <a:noFill/>
                <a:tableStyleId>{2C1D0730-E344-4A04-ABAA-A1358105D4F5}</a:tableStyleId>
              </a:tblPr>
              <a:tblGrid>
                <a:gridCol w="1320825"/>
                <a:gridCol w="1320825"/>
                <a:gridCol w="1320825"/>
                <a:gridCol w="1320825"/>
                <a:gridCol w="1320825"/>
              </a:tblGrid>
              <a:tr h="960100">
                <a:tc>
                  <a:txBody>
                    <a:bodyPr/>
                    <a:lstStyle/>
                    <a:p>
                      <a:pPr indent="0" lvl="0" marL="0" rtl="0" algn="ctr">
                        <a:spcBef>
                          <a:spcPts val="0"/>
                        </a:spcBef>
                        <a:spcAft>
                          <a:spcPts val="0"/>
                        </a:spcAft>
                        <a:buNone/>
                      </a:pPr>
                      <a:r>
                        <a:rPr lang="en" sz="1200">
                          <a:solidFill>
                            <a:schemeClr val="accent2"/>
                          </a:solidFill>
                          <a:latin typeface="Lato"/>
                          <a:ea typeface="Lato"/>
                          <a:cs typeface="Lato"/>
                          <a:sym typeface="Lato"/>
                        </a:rPr>
                        <a:t>Akanksha singh (21111005)</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2"/>
                          </a:solidFill>
                          <a:latin typeface="Lato"/>
                          <a:ea typeface="Lato"/>
                          <a:cs typeface="Lato"/>
                          <a:sym typeface="Lato"/>
                        </a:rPr>
                        <a:t>Arjun Singh (21111402)</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2"/>
                          </a:solidFill>
                          <a:latin typeface="Lato"/>
                          <a:ea typeface="Lato"/>
                          <a:cs typeface="Lato"/>
                          <a:sym typeface="Lato"/>
                        </a:rPr>
                        <a:t>Ayush Sahni (21111019)</a:t>
                      </a:r>
                      <a:endParaRPr sz="1200">
                        <a:solidFill>
                          <a:schemeClr val="accent2"/>
                        </a:solidFill>
                        <a:latin typeface="Lato"/>
                        <a:ea typeface="Lato"/>
                        <a:cs typeface="Lato"/>
                        <a:sym typeface="Lato"/>
                      </a:endParaRPr>
                    </a:p>
                    <a:p>
                      <a:pPr indent="0" lvl="0" marL="0" rtl="0" algn="ctr">
                        <a:spcBef>
                          <a:spcPts val="0"/>
                        </a:spcBef>
                        <a:spcAft>
                          <a:spcPts val="0"/>
                        </a:spcAft>
                        <a:buNone/>
                      </a:pPr>
                      <a:r>
                        <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2"/>
                          </a:solidFill>
                          <a:latin typeface="Lato"/>
                          <a:ea typeface="Lato"/>
                          <a:cs typeface="Lato"/>
                          <a:sym typeface="Lato"/>
                        </a:rPr>
                        <a:t>Ayush Singh (21111020)</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2"/>
                          </a:solidFill>
                          <a:latin typeface="Lato"/>
                          <a:ea typeface="Lato"/>
                          <a:cs typeface="Lato"/>
                          <a:sym typeface="Lato"/>
                        </a:rPr>
                        <a:t>Neeraj Chouhan (21111044)</a:t>
                      </a:r>
                      <a:endParaRPr sz="1200">
                        <a:solidFill>
                          <a:schemeClr val="accent2"/>
                        </a:solidFill>
                        <a:latin typeface="Lato"/>
                        <a:ea typeface="Lato"/>
                        <a:cs typeface="Lato"/>
                        <a:sym typeface="Lato"/>
                      </a:endParaRPr>
                    </a:p>
                    <a:p>
                      <a:pPr indent="0" lvl="0" marL="0" rtl="0" algn="ctr">
                        <a:spcBef>
                          <a:spcPts val="0"/>
                        </a:spcBef>
                        <a:spcAft>
                          <a:spcPts val="0"/>
                        </a:spcAft>
                        <a:buNone/>
                      </a:pPr>
                      <a:r>
                        <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01" name="Google Shape;301;p19"/>
          <p:cNvSpPr txBox="1"/>
          <p:nvPr/>
        </p:nvSpPr>
        <p:spPr>
          <a:xfrm>
            <a:off x="4326338" y="4218263"/>
            <a:ext cx="46293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solidFill>
                  <a:schemeClr val="accent2"/>
                </a:solidFill>
                <a:latin typeface="Dosis"/>
                <a:ea typeface="Dosis"/>
                <a:cs typeface="Dosis"/>
                <a:sym typeface="Dosis"/>
              </a:rPr>
              <a:t>Team Members </a:t>
            </a:r>
            <a:endParaRPr b="1" sz="1600">
              <a:solidFill>
                <a:schemeClr val="accent2"/>
              </a:solidFill>
              <a:latin typeface="Dosis"/>
              <a:ea typeface="Dosis"/>
              <a:cs typeface="Dosis"/>
              <a:sym typeface="Dosis"/>
            </a:endParaRPr>
          </a:p>
        </p:txBody>
      </p:sp>
      <p:sp>
        <p:nvSpPr>
          <p:cNvPr id="302" name="Google Shape;302;p19"/>
          <p:cNvSpPr txBox="1"/>
          <p:nvPr/>
        </p:nvSpPr>
        <p:spPr>
          <a:xfrm>
            <a:off x="0" y="-3325"/>
            <a:ext cx="4629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Dosis"/>
                <a:ea typeface="Dosis"/>
                <a:cs typeface="Dosis"/>
                <a:sym typeface="Dosis"/>
              </a:rPr>
              <a:t>#</a:t>
            </a:r>
            <a:r>
              <a:rPr lang="en" sz="1700">
                <a:solidFill>
                  <a:schemeClr val="dk2"/>
                </a:solidFill>
                <a:latin typeface="Staatliches"/>
                <a:ea typeface="Staatliches"/>
                <a:cs typeface="Staatliches"/>
                <a:sym typeface="Staatliches"/>
              </a:rPr>
              <a:t>CS657A</a:t>
            </a:r>
            <a:endParaRPr sz="1700">
              <a:solidFill>
                <a:schemeClr val="dk2"/>
              </a:solidFill>
              <a:latin typeface="Staatliches"/>
              <a:ea typeface="Staatliches"/>
              <a:cs typeface="Staatliches"/>
              <a:sym typeface="Staatlich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6" name="Shape 756"/>
        <p:cNvGrpSpPr/>
        <p:nvPr/>
      </p:nvGrpSpPr>
      <p:grpSpPr>
        <a:xfrm>
          <a:off x="0" y="0"/>
          <a:ext cx="0" cy="0"/>
          <a:chOff x="0" y="0"/>
          <a:chExt cx="0" cy="0"/>
        </a:xfrm>
      </p:grpSpPr>
      <p:sp>
        <p:nvSpPr>
          <p:cNvPr id="757" name="Google Shape;757;p28"/>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preprocessing</a:t>
            </a:r>
            <a:endParaRPr>
              <a:solidFill>
                <a:schemeClr val="accent3"/>
              </a:solidFill>
            </a:endParaRPr>
          </a:p>
        </p:txBody>
      </p:sp>
      <p:sp>
        <p:nvSpPr>
          <p:cNvPr id="758" name="Google Shape;758;p28"/>
          <p:cNvSpPr txBox="1"/>
          <p:nvPr>
            <p:ph idx="1" type="subTitle"/>
          </p:nvPr>
        </p:nvSpPr>
        <p:spPr>
          <a:xfrm>
            <a:off x="856200" y="1115675"/>
            <a:ext cx="7737900" cy="36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For Approach 4:</a:t>
            </a:r>
            <a:endParaRPr sz="1300">
              <a:latin typeface="Lato"/>
              <a:ea typeface="Lato"/>
              <a:cs typeface="Lato"/>
              <a:sym typeface="Lato"/>
            </a:endParaRPr>
          </a:p>
          <a:p>
            <a:pPr indent="-342900" lvl="0" marL="914400" rtl="0" algn="l">
              <a:spcBef>
                <a:spcPts val="1200"/>
              </a:spcBef>
              <a:spcAft>
                <a:spcPts val="0"/>
              </a:spcAft>
              <a:buClr>
                <a:schemeClr val="accent2"/>
              </a:buClr>
              <a:buSzPts val="1800"/>
              <a:buFont typeface="Lato"/>
              <a:buChar char="●"/>
            </a:pPr>
            <a:r>
              <a:rPr lang="en" sz="1300">
                <a:latin typeface="Lato"/>
                <a:ea typeface="Lato"/>
                <a:cs typeface="Lato"/>
                <a:sym typeface="Lato"/>
              </a:rPr>
              <a:t>Python Dictionary Developed for Approach 1 is </a:t>
            </a:r>
            <a:r>
              <a:rPr lang="en" sz="1300">
                <a:latin typeface="Lato"/>
                <a:ea typeface="Lato"/>
                <a:cs typeface="Lato"/>
                <a:sym typeface="Lato"/>
              </a:rPr>
              <a:t>then  converted  to json file. This json is fed as input to luceneSearcher.</a:t>
            </a:r>
            <a:endParaRPr sz="1300">
              <a:latin typeface="Lato"/>
              <a:ea typeface="Lato"/>
              <a:cs typeface="Lato"/>
              <a:sym typeface="Lato"/>
            </a:endParaRPr>
          </a:p>
          <a:p>
            <a:pPr indent="0" lvl="0" marL="457200" rtl="0" algn="l">
              <a:spcBef>
                <a:spcPts val="1200"/>
              </a:spcBef>
              <a:spcAft>
                <a:spcPts val="0"/>
              </a:spcAft>
              <a:buNone/>
            </a:pPr>
            <a:r>
              <a:t/>
            </a:r>
            <a:endParaRPr sz="1300">
              <a:latin typeface="Lato"/>
              <a:ea typeface="Lato"/>
              <a:cs typeface="Lato"/>
              <a:sym typeface="Lato"/>
            </a:endParaRPr>
          </a:p>
          <a:p>
            <a:pPr indent="0" lvl="0" marL="0" rtl="0" algn="l">
              <a:spcBef>
                <a:spcPts val="1200"/>
              </a:spcBef>
              <a:spcAft>
                <a:spcPts val="0"/>
              </a:spcAft>
              <a:buNone/>
            </a:pPr>
            <a:r>
              <a:t/>
            </a:r>
            <a:endParaRPr sz="1300">
              <a:latin typeface="Lato"/>
              <a:ea typeface="Lato"/>
              <a:cs typeface="Lato"/>
              <a:sym typeface="Lato"/>
            </a:endParaRPr>
          </a:p>
          <a:p>
            <a:pPr indent="0" lvl="0" marL="0" rtl="0" algn="l">
              <a:spcBef>
                <a:spcPts val="1200"/>
              </a:spcBef>
              <a:spcAft>
                <a:spcPts val="0"/>
              </a:spcAft>
              <a:buNone/>
            </a:pPr>
            <a:r>
              <a:t/>
            </a:r>
            <a:endParaRPr sz="100">
              <a:latin typeface="Lato"/>
              <a:ea typeface="Lato"/>
              <a:cs typeface="Lato"/>
              <a:sym typeface="Lato"/>
            </a:endParaRPr>
          </a:p>
          <a:p>
            <a:pPr indent="-342900" lvl="0" marL="914400" rtl="0" algn="l">
              <a:spcBef>
                <a:spcPts val="1200"/>
              </a:spcBef>
              <a:spcAft>
                <a:spcPts val="0"/>
              </a:spcAft>
              <a:buClr>
                <a:schemeClr val="accent2"/>
              </a:buClr>
              <a:buSzPts val="1800"/>
              <a:buFont typeface="Lato"/>
              <a:buChar char="●"/>
            </a:pPr>
            <a:r>
              <a:rPr lang="en" sz="1300">
                <a:latin typeface="Lato"/>
                <a:ea typeface="Lato"/>
                <a:cs typeface="Lato"/>
                <a:sym typeface="Lato"/>
              </a:rPr>
              <a:t>We created another json file from corpus which is needed to be given as input to faissSearcher. The format of this json file is shown below:-</a:t>
            </a:r>
            <a:endParaRPr sz="1300">
              <a:latin typeface="Lato"/>
              <a:ea typeface="Lato"/>
              <a:cs typeface="Lato"/>
              <a:sym typeface="Lato"/>
            </a:endParaRPr>
          </a:p>
          <a:p>
            <a:pPr indent="0" lvl="0" marL="457200" rtl="0" algn="l">
              <a:spcBef>
                <a:spcPts val="1200"/>
              </a:spcBef>
              <a:spcAft>
                <a:spcPts val="0"/>
              </a:spcAft>
              <a:buNone/>
            </a:pPr>
            <a:r>
              <a:t/>
            </a:r>
            <a:endParaRPr sz="1300">
              <a:latin typeface="Lato"/>
              <a:ea typeface="Lato"/>
              <a:cs typeface="Lato"/>
              <a:sym typeface="Lato"/>
            </a:endParaRPr>
          </a:p>
          <a:p>
            <a:pPr indent="0" lvl="0" marL="0" rtl="0" algn="l">
              <a:spcBef>
                <a:spcPts val="1200"/>
              </a:spcBef>
              <a:spcAft>
                <a:spcPts val="0"/>
              </a:spcAft>
              <a:buNone/>
            </a:pPr>
            <a:r>
              <a:t/>
            </a:r>
            <a:endParaRPr sz="1300">
              <a:latin typeface="Lato"/>
              <a:ea typeface="Lato"/>
              <a:cs typeface="Lato"/>
              <a:sym typeface="Lato"/>
            </a:endParaRPr>
          </a:p>
          <a:p>
            <a:pPr indent="0" lvl="0" marL="457200" rtl="0" algn="l">
              <a:spcBef>
                <a:spcPts val="1200"/>
              </a:spcBef>
              <a:spcAft>
                <a:spcPts val="1200"/>
              </a:spcAft>
              <a:buNone/>
            </a:pPr>
            <a:r>
              <a:t/>
            </a:r>
            <a:endParaRPr sz="1800">
              <a:latin typeface="Lato"/>
              <a:ea typeface="Lato"/>
              <a:cs typeface="Lato"/>
              <a:sym typeface="Lato"/>
            </a:endParaRPr>
          </a:p>
        </p:txBody>
      </p:sp>
      <p:pic>
        <p:nvPicPr>
          <p:cNvPr id="759" name="Google Shape;759;p28"/>
          <p:cNvPicPr preferRelativeResize="0"/>
          <p:nvPr/>
        </p:nvPicPr>
        <p:blipFill>
          <a:blip r:embed="rId3">
            <a:alphaModFix/>
          </a:blip>
          <a:stretch>
            <a:fillRect/>
          </a:stretch>
        </p:blipFill>
        <p:spPr>
          <a:xfrm>
            <a:off x="2095925" y="2242100"/>
            <a:ext cx="4952150" cy="744800"/>
          </a:xfrm>
          <a:prstGeom prst="rect">
            <a:avLst/>
          </a:prstGeom>
          <a:noFill/>
          <a:ln>
            <a:noFill/>
          </a:ln>
        </p:spPr>
      </p:pic>
      <p:grpSp>
        <p:nvGrpSpPr>
          <p:cNvPr id="760" name="Google Shape;760;p28"/>
          <p:cNvGrpSpPr/>
          <p:nvPr/>
        </p:nvGrpSpPr>
        <p:grpSpPr>
          <a:xfrm>
            <a:off x="4153200" y="540004"/>
            <a:ext cx="499920" cy="300136"/>
            <a:chOff x="6988887" y="1538854"/>
            <a:chExt cx="499920" cy="300136"/>
          </a:xfrm>
        </p:grpSpPr>
        <p:sp>
          <p:nvSpPr>
            <p:cNvPr id="761" name="Google Shape;761;p28"/>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8"/>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4" name="Google Shape;774;p28"/>
          <p:cNvPicPr preferRelativeResize="0"/>
          <p:nvPr/>
        </p:nvPicPr>
        <p:blipFill rotWithShape="1">
          <a:blip r:embed="rId4">
            <a:alphaModFix/>
          </a:blip>
          <a:srcRect b="13663" l="2346" r="18369" t="10847"/>
          <a:stretch/>
        </p:blipFill>
        <p:spPr>
          <a:xfrm>
            <a:off x="2076238" y="4063675"/>
            <a:ext cx="4991525" cy="80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8" name="Shape 778"/>
        <p:cNvGrpSpPr/>
        <p:nvPr/>
      </p:nvGrpSpPr>
      <p:grpSpPr>
        <a:xfrm>
          <a:off x="0" y="0"/>
          <a:ext cx="0" cy="0"/>
          <a:chOff x="0" y="0"/>
          <a:chExt cx="0" cy="0"/>
        </a:xfrm>
      </p:grpSpPr>
      <p:sp>
        <p:nvSpPr>
          <p:cNvPr id="779" name="Google Shape;779;p29"/>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Pyserini </a:t>
            </a:r>
            <a:endParaRPr>
              <a:solidFill>
                <a:schemeClr val="accent3"/>
              </a:solidFill>
            </a:endParaRPr>
          </a:p>
        </p:txBody>
      </p:sp>
      <p:sp>
        <p:nvSpPr>
          <p:cNvPr id="780" name="Google Shape;780;p29"/>
          <p:cNvSpPr txBox="1"/>
          <p:nvPr>
            <p:ph idx="1" type="subTitle"/>
          </p:nvPr>
        </p:nvSpPr>
        <p:spPr>
          <a:xfrm>
            <a:off x="856200" y="1496677"/>
            <a:ext cx="7670400" cy="34164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accent2"/>
              </a:buClr>
              <a:buSzPts val="1800"/>
              <a:buFont typeface="Lato"/>
              <a:buChar char="●"/>
            </a:pPr>
            <a:r>
              <a:rPr lang="en" sz="1300">
                <a:latin typeface="Lato"/>
                <a:ea typeface="Lato"/>
                <a:cs typeface="Lato"/>
                <a:sym typeface="Lato"/>
              </a:rPr>
              <a:t>Python toolkit for reproducible information retrieval research with sparse, dense and hybrid representations</a:t>
            </a:r>
            <a:endParaRPr sz="1300">
              <a:latin typeface="Lato"/>
              <a:ea typeface="Lato"/>
              <a:cs typeface="Lato"/>
              <a:sym typeface="Lato"/>
            </a:endParaRPr>
          </a:p>
          <a:p>
            <a:pPr indent="-342900" lvl="0" marL="457200" marR="0" rtl="0" algn="l">
              <a:lnSpc>
                <a:spcPct val="150000"/>
              </a:lnSpc>
              <a:spcBef>
                <a:spcPts val="0"/>
              </a:spcBef>
              <a:spcAft>
                <a:spcPts val="0"/>
              </a:spcAft>
              <a:buClr>
                <a:schemeClr val="accent2"/>
              </a:buClr>
              <a:buSzPts val="1800"/>
              <a:buFont typeface="Lato"/>
              <a:buChar char="●"/>
            </a:pPr>
            <a:r>
              <a:rPr lang="en" sz="1300">
                <a:latin typeface="Lato"/>
                <a:ea typeface="Lato"/>
                <a:cs typeface="Lato"/>
                <a:sym typeface="Lato"/>
              </a:rPr>
              <a:t>Sparse retrieval uses bag-of-words representations</a:t>
            </a:r>
            <a:endParaRPr sz="1300">
              <a:latin typeface="Lato"/>
              <a:ea typeface="Lato"/>
              <a:cs typeface="Lato"/>
              <a:sym typeface="Lato"/>
            </a:endParaRPr>
          </a:p>
          <a:p>
            <a:pPr indent="-342900" lvl="0" marL="457200" marR="0" rtl="0" algn="l">
              <a:lnSpc>
                <a:spcPct val="150000"/>
              </a:lnSpc>
              <a:spcBef>
                <a:spcPts val="0"/>
              </a:spcBef>
              <a:spcAft>
                <a:spcPts val="0"/>
              </a:spcAft>
              <a:buClr>
                <a:schemeClr val="accent2"/>
              </a:buClr>
              <a:buSzPts val="1800"/>
              <a:buFont typeface="Lato"/>
              <a:buChar char="●"/>
            </a:pPr>
            <a:r>
              <a:rPr lang="en" sz="1300">
                <a:latin typeface="Lato"/>
                <a:ea typeface="Lato"/>
                <a:cs typeface="Lato"/>
                <a:sym typeface="Lato"/>
              </a:rPr>
              <a:t>Dense retrieval uses transformer-encoded representations</a:t>
            </a:r>
            <a:endParaRPr sz="1300">
              <a:latin typeface="Lato"/>
              <a:ea typeface="Lato"/>
              <a:cs typeface="Lato"/>
              <a:sym typeface="Lato"/>
            </a:endParaRPr>
          </a:p>
          <a:p>
            <a:pPr indent="-342900" lvl="0" marL="457200" marR="0" rtl="0" algn="l">
              <a:lnSpc>
                <a:spcPct val="150000"/>
              </a:lnSpc>
              <a:spcBef>
                <a:spcPts val="0"/>
              </a:spcBef>
              <a:spcAft>
                <a:spcPts val="0"/>
              </a:spcAft>
              <a:buClr>
                <a:schemeClr val="accent2"/>
              </a:buClr>
              <a:buSzPts val="1800"/>
              <a:buFont typeface="Lato"/>
              <a:buChar char="●"/>
            </a:pPr>
            <a:r>
              <a:rPr lang="en" sz="1300">
                <a:latin typeface="Lato"/>
                <a:ea typeface="Lato"/>
                <a:cs typeface="Lato"/>
                <a:sym typeface="Lato"/>
              </a:rPr>
              <a:t>Hybrid retrieval integrates both sparse and dense approaches via linear combination of scores.</a:t>
            </a:r>
            <a:endParaRPr sz="1800">
              <a:latin typeface="Lato"/>
              <a:ea typeface="Lato"/>
              <a:cs typeface="Lato"/>
              <a:sym typeface="Lato"/>
            </a:endParaRPr>
          </a:p>
        </p:txBody>
      </p:sp>
      <p:grpSp>
        <p:nvGrpSpPr>
          <p:cNvPr id="781" name="Google Shape;781;p29"/>
          <p:cNvGrpSpPr/>
          <p:nvPr/>
        </p:nvGrpSpPr>
        <p:grpSpPr>
          <a:xfrm>
            <a:off x="2569287" y="548254"/>
            <a:ext cx="499920" cy="300136"/>
            <a:chOff x="6988887" y="1538854"/>
            <a:chExt cx="499920" cy="300136"/>
          </a:xfrm>
        </p:grpSpPr>
        <p:sp>
          <p:nvSpPr>
            <p:cNvPr id="782" name="Google Shape;782;p29"/>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8" name="Shape 798"/>
        <p:cNvGrpSpPr/>
        <p:nvPr/>
      </p:nvGrpSpPr>
      <p:grpSpPr>
        <a:xfrm>
          <a:off x="0" y="0"/>
          <a:ext cx="0" cy="0"/>
          <a:chOff x="0" y="0"/>
          <a:chExt cx="0" cy="0"/>
        </a:xfrm>
      </p:grpSpPr>
      <p:sp>
        <p:nvSpPr>
          <p:cNvPr id="799" name="Google Shape;799;p30"/>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most relevant passage for a question</a:t>
            </a:r>
            <a:endParaRPr>
              <a:solidFill>
                <a:schemeClr val="accent3"/>
              </a:solidFill>
            </a:endParaRPr>
          </a:p>
        </p:txBody>
      </p:sp>
      <p:sp>
        <p:nvSpPr>
          <p:cNvPr id="800" name="Google Shape;800;p30"/>
          <p:cNvSpPr txBox="1"/>
          <p:nvPr>
            <p:ph idx="1" type="subTitle"/>
          </p:nvPr>
        </p:nvSpPr>
        <p:spPr>
          <a:xfrm>
            <a:off x="856200" y="1115675"/>
            <a:ext cx="7670400" cy="2137500"/>
          </a:xfrm>
          <a:prstGeom prst="rect">
            <a:avLst/>
          </a:prstGeom>
          <a:noFill/>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SzPts val="1300"/>
              <a:buFont typeface="Lato"/>
              <a:buChar char="-"/>
            </a:pPr>
            <a:r>
              <a:rPr lang="en" sz="1300">
                <a:latin typeface="Lato"/>
                <a:ea typeface="Lato"/>
                <a:cs typeface="Lato"/>
                <a:sym typeface="Lato"/>
              </a:rPr>
              <a:t>In Approach 1 :</a:t>
            </a:r>
            <a:endParaRPr sz="1300">
              <a:latin typeface="Lato"/>
              <a:ea typeface="Lato"/>
              <a:cs typeface="Lato"/>
              <a:sym typeface="Lato"/>
            </a:endParaRPr>
          </a:p>
          <a:p>
            <a:pPr indent="-311150" lvl="1" marL="914400" marR="0" rtl="0" algn="l">
              <a:lnSpc>
                <a:spcPct val="100000"/>
              </a:lnSpc>
              <a:spcBef>
                <a:spcPts val="1000"/>
              </a:spcBef>
              <a:spcAft>
                <a:spcPts val="0"/>
              </a:spcAft>
              <a:buClr>
                <a:schemeClr val="accent2"/>
              </a:buClr>
              <a:buSzPts val="1300"/>
              <a:buFont typeface="Lato"/>
              <a:buChar char="-"/>
            </a:pPr>
            <a:r>
              <a:rPr lang="en" sz="1300">
                <a:latin typeface="Lato"/>
                <a:ea typeface="Lato"/>
                <a:cs typeface="Lato"/>
                <a:sym typeface="Lato"/>
              </a:rPr>
              <a:t>Question is tokenized and then used as a Query for Finding Relevant Passages Using BM25</a:t>
            </a:r>
            <a:endParaRPr sz="1300">
              <a:latin typeface="Lato"/>
              <a:ea typeface="Lato"/>
              <a:cs typeface="Lato"/>
              <a:sym typeface="Lato"/>
            </a:endParaRPr>
          </a:p>
          <a:p>
            <a:pPr indent="-311150" lvl="0" marL="457200" marR="0" rtl="0" algn="l">
              <a:lnSpc>
                <a:spcPct val="100000"/>
              </a:lnSpc>
              <a:spcBef>
                <a:spcPts val="1000"/>
              </a:spcBef>
              <a:spcAft>
                <a:spcPts val="0"/>
              </a:spcAft>
              <a:buSzPts val="1300"/>
              <a:buFont typeface="Lato"/>
              <a:buChar char="-"/>
            </a:pPr>
            <a:r>
              <a:rPr lang="en" sz="1300">
                <a:latin typeface="Lato"/>
                <a:ea typeface="Lato"/>
                <a:cs typeface="Lato"/>
                <a:sym typeface="Lato"/>
              </a:rPr>
              <a:t>In Approach 2 and 3 :</a:t>
            </a:r>
            <a:endParaRPr sz="1300">
              <a:latin typeface="Lato"/>
              <a:ea typeface="Lato"/>
              <a:cs typeface="Lato"/>
              <a:sym typeface="Lato"/>
            </a:endParaRPr>
          </a:p>
          <a:p>
            <a:pPr indent="-311150" lvl="1" marL="914400" marR="0" rtl="0" algn="l">
              <a:lnSpc>
                <a:spcPct val="100000"/>
              </a:lnSpc>
              <a:spcBef>
                <a:spcPts val="1000"/>
              </a:spcBef>
              <a:spcAft>
                <a:spcPts val="0"/>
              </a:spcAft>
              <a:buClr>
                <a:schemeClr val="accent2"/>
              </a:buClr>
              <a:buSzPts val="1300"/>
              <a:buFont typeface="Lato"/>
              <a:buChar char="-"/>
            </a:pPr>
            <a:r>
              <a:rPr lang="en" sz="1300">
                <a:latin typeface="Lato"/>
                <a:ea typeface="Lato"/>
                <a:cs typeface="Lato"/>
                <a:sym typeface="Lato"/>
              </a:rPr>
              <a:t>Every Passage is Converted to Embeddings using BERT(DistilRoberta Bert and </a:t>
            </a:r>
            <a:r>
              <a:rPr lang="en" sz="1300">
                <a:latin typeface="Lato"/>
                <a:ea typeface="Lato"/>
                <a:cs typeface="Lato"/>
                <a:sym typeface="Lato"/>
              </a:rPr>
              <a:t>Bert-base-nli-mean-tokens Bert for approach 2 and 3 respectively</a:t>
            </a:r>
            <a:r>
              <a:rPr lang="en" sz="1300">
                <a:latin typeface="Lato"/>
                <a:ea typeface="Lato"/>
                <a:cs typeface="Lato"/>
                <a:sym typeface="Lato"/>
              </a:rPr>
              <a:t>)</a:t>
            </a:r>
            <a:endParaRPr sz="1300">
              <a:latin typeface="Lato"/>
              <a:ea typeface="Lato"/>
              <a:cs typeface="Lato"/>
              <a:sym typeface="Lato"/>
            </a:endParaRPr>
          </a:p>
          <a:p>
            <a:pPr indent="-311150" lvl="1" marL="914400" marR="0" rtl="0" algn="l">
              <a:lnSpc>
                <a:spcPct val="100000"/>
              </a:lnSpc>
              <a:spcBef>
                <a:spcPts val="1000"/>
              </a:spcBef>
              <a:spcAft>
                <a:spcPts val="1000"/>
              </a:spcAft>
              <a:buClr>
                <a:schemeClr val="accent2"/>
              </a:buClr>
              <a:buSzPts val="1300"/>
              <a:buFont typeface="Lato"/>
              <a:buChar char="-"/>
            </a:pPr>
            <a:r>
              <a:rPr lang="en" sz="1300">
                <a:latin typeface="Lato"/>
                <a:ea typeface="Lato"/>
                <a:cs typeface="Lato"/>
                <a:sym typeface="Lato"/>
              </a:rPr>
              <a:t>Question is converted to Embeddings using BERT and then these embeddings are used to find relevant Passages from their embeddings using Cosine Similarity.  </a:t>
            </a:r>
            <a:endParaRPr sz="1300">
              <a:latin typeface="Lato"/>
              <a:ea typeface="Lato"/>
              <a:cs typeface="Lato"/>
              <a:sym typeface="Lato"/>
            </a:endParaRPr>
          </a:p>
        </p:txBody>
      </p:sp>
      <p:grpSp>
        <p:nvGrpSpPr>
          <p:cNvPr id="801" name="Google Shape;801;p30"/>
          <p:cNvGrpSpPr/>
          <p:nvPr/>
        </p:nvGrpSpPr>
        <p:grpSpPr>
          <a:xfrm>
            <a:off x="405796" y="3467708"/>
            <a:ext cx="628422" cy="1273177"/>
            <a:chOff x="4593707" y="2226241"/>
            <a:chExt cx="711368" cy="1655196"/>
          </a:xfrm>
        </p:grpSpPr>
        <p:sp>
          <p:nvSpPr>
            <p:cNvPr id="802" name="Google Shape;802;p30"/>
            <p:cNvSpPr/>
            <p:nvPr/>
          </p:nvSpPr>
          <p:spPr>
            <a:xfrm>
              <a:off x="4593707" y="3585540"/>
              <a:ext cx="681250" cy="295897"/>
            </a:xfrm>
            <a:custGeom>
              <a:rect b="b" l="l" r="r" t="t"/>
              <a:pathLst>
                <a:path extrusionOk="0" h="6728" w="1549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4723093" y="2551245"/>
              <a:ext cx="42837" cy="166156"/>
            </a:xfrm>
            <a:custGeom>
              <a:rect b="b" l="l" r="r" t="t"/>
              <a:pathLst>
                <a:path extrusionOk="0" h="3778" w="974">
                  <a:moveTo>
                    <a:pt x="974" y="0"/>
                  </a:moveTo>
                  <a:cubicBezTo>
                    <a:pt x="510" y="0"/>
                    <a:pt x="93" y="416"/>
                    <a:pt x="93" y="1618"/>
                  </a:cubicBezTo>
                  <a:cubicBezTo>
                    <a:pt x="93" y="2815"/>
                    <a:pt x="1" y="3778"/>
                    <a:pt x="735" y="3778"/>
                  </a:cubicBezTo>
                  <a:lnTo>
                    <a:pt x="9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4755374" y="2503352"/>
              <a:ext cx="262737" cy="436853"/>
            </a:xfrm>
            <a:custGeom>
              <a:rect b="b" l="l" r="r" t="t"/>
              <a:pathLst>
                <a:path extrusionOk="0" h="9933" w="5974">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5043435" y="2527496"/>
              <a:ext cx="112633" cy="162770"/>
            </a:xfrm>
            <a:custGeom>
              <a:rect b="b" l="l" r="r" t="t"/>
              <a:pathLst>
                <a:path extrusionOk="0" h="3701" w="2561">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4718168" y="2536952"/>
              <a:ext cx="182869" cy="280153"/>
            </a:xfrm>
            <a:custGeom>
              <a:rect b="b" l="l" r="r" t="t"/>
              <a:pathLst>
                <a:path extrusionOk="0" h="6370" w="4158">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4848609" y="2226241"/>
              <a:ext cx="263308" cy="247256"/>
            </a:xfrm>
            <a:custGeom>
              <a:rect b="b" l="l" r="r" t="t"/>
              <a:pathLst>
                <a:path extrusionOk="0" h="5622" w="5987">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4642832" y="3508093"/>
              <a:ext cx="178471" cy="183397"/>
            </a:xfrm>
            <a:custGeom>
              <a:rect b="b" l="l" r="r" t="t"/>
              <a:pathLst>
                <a:path extrusionOk="0" h="4170" w="4058">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4678675" y="3478979"/>
              <a:ext cx="90863" cy="77713"/>
            </a:xfrm>
            <a:custGeom>
              <a:rect b="b" l="l" r="r" t="t"/>
              <a:pathLst>
                <a:path extrusionOk="0" h="1767" w="2066">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4704050" y="2876469"/>
              <a:ext cx="411785" cy="652399"/>
            </a:xfrm>
            <a:custGeom>
              <a:rect b="b" l="l" r="r" t="t"/>
              <a:pathLst>
                <a:path extrusionOk="0" h="14834" w="9363">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0"/>
            <p:cNvSpPr/>
            <p:nvPr/>
          </p:nvSpPr>
          <p:spPr>
            <a:xfrm>
              <a:off x="5026767" y="3628199"/>
              <a:ext cx="69840" cy="88444"/>
            </a:xfrm>
            <a:custGeom>
              <a:rect b="b" l="l" r="r" t="t"/>
              <a:pathLst>
                <a:path extrusionOk="0" h="2011" w="1588">
                  <a:moveTo>
                    <a:pt x="1192" y="1"/>
                  </a:moveTo>
                  <a:lnTo>
                    <a:pt x="0" y="273"/>
                  </a:lnTo>
                  <a:lnTo>
                    <a:pt x="393" y="2011"/>
                  </a:lnTo>
                  <a:lnTo>
                    <a:pt x="1588" y="1737"/>
                  </a:lnTo>
                  <a:lnTo>
                    <a:pt x="1192"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4822793" y="2872115"/>
              <a:ext cx="268410" cy="785087"/>
            </a:xfrm>
            <a:custGeom>
              <a:rect b="b" l="l" r="r" t="t"/>
              <a:pathLst>
                <a:path extrusionOk="0" h="17851" w="6103">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5032177" y="3671255"/>
              <a:ext cx="183748" cy="131632"/>
            </a:xfrm>
            <a:custGeom>
              <a:rect b="b" l="l" r="r" t="t"/>
              <a:pathLst>
                <a:path extrusionOk="0" h="2993" w="4178">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5006053" y="2995212"/>
              <a:ext cx="49741" cy="218888"/>
            </a:xfrm>
            <a:custGeom>
              <a:rect b="b" l="l" r="r" t="t"/>
              <a:pathLst>
                <a:path extrusionOk="0" h="4977" w="1131">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4899492" y="3208817"/>
              <a:ext cx="37735" cy="155249"/>
            </a:xfrm>
            <a:custGeom>
              <a:rect b="b" l="l" r="r" t="t"/>
              <a:pathLst>
                <a:path extrusionOk="0" h="3530" w="858">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4834360" y="2521515"/>
              <a:ext cx="285826" cy="437865"/>
            </a:xfrm>
            <a:custGeom>
              <a:rect b="b" l="l" r="r" t="t"/>
              <a:pathLst>
                <a:path extrusionOk="0" h="9956" w="6499">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4884320" y="2287020"/>
              <a:ext cx="215414" cy="296865"/>
            </a:xfrm>
            <a:custGeom>
              <a:rect b="b" l="l" r="r" t="t"/>
              <a:pathLst>
                <a:path extrusionOk="0" h="6750" w="4898">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5012826" y="2380123"/>
              <a:ext cx="16097" cy="16273"/>
            </a:xfrm>
            <a:custGeom>
              <a:rect b="b" l="l" r="r" t="t"/>
              <a:pathLst>
                <a:path extrusionOk="0" h="370" w="366">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5029186" y="2440462"/>
              <a:ext cx="19703" cy="12798"/>
            </a:xfrm>
            <a:custGeom>
              <a:rect b="b" l="l" r="r" t="t"/>
              <a:pathLst>
                <a:path extrusionOk="0" h="291" w="448">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5076903" y="2348590"/>
              <a:ext cx="18823" cy="15349"/>
            </a:xfrm>
            <a:custGeom>
              <a:rect b="b" l="l" r="r" t="t"/>
              <a:pathLst>
                <a:path extrusionOk="0" h="349" w="428">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5073297" y="2374406"/>
              <a:ext cx="16097" cy="16273"/>
            </a:xfrm>
            <a:custGeom>
              <a:rect b="b" l="l" r="r" t="t"/>
              <a:pathLst>
                <a:path extrusionOk="0" h="370" w="366">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5052275" y="2377704"/>
              <a:ext cx="26036" cy="47015"/>
            </a:xfrm>
            <a:custGeom>
              <a:rect b="b" l="l" r="r" t="t"/>
              <a:pathLst>
                <a:path extrusionOk="0" h="1069" w="592">
                  <a:moveTo>
                    <a:pt x="1" y="0"/>
                  </a:moveTo>
                  <a:lnTo>
                    <a:pt x="28" y="1069"/>
                  </a:lnTo>
                  <a:lnTo>
                    <a:pt x="592" y="895"/>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4950200" y="2453216"/>
              <a:ext cx="67597" cy="43276"/>
            </a:xfrm>
            <a:custGeom>
              <a:rect b="b" l="l" r="r" t="t"/>
              <a:pathLst>
                <a:path extrusionOk="0" h="984" w="1537">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4876228" y="2741541"/>
              <a:ext cx="54799" cy="74194"/>
            </a:xfrm>
            <a:custGeom>
              <a:rect b="b" l="l" r="r" t="t"/>
              <a:pathLst>
                <a:path extrusionOk="0" h="1687" w="1246">
                  <a:moveTo>
                    <a:pt x="0" y="1"/>
                  </a:moveTo>
                  <a:lnTo>
                    <a:pt x="474" y="1301"/>
                  </a:lnTo>
                  <a:lnTo>
                    <a:pt x="1246" y="168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4734836" y="2777120"/>
              <a:ext cx="247300" cy="139637"/>
            </a:xfrm>
            <a:custGeom>
              <a:rect b="b" l="l" r="r" t="t"/>
              <a:pathLst>
                <a:path extrusionOk="0" h="3175" w="5623">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4941052" y="2578820"/>
              <a:ext cx="364022" cy="376205"/>
            </a:xfrm>
            <a:custGeom>
              <a:rect b="b" l="l" r="r" t="t"/>
              <a:pathLst>
                <a:path extrusionOk="0" h="8554" w="8277">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5016124" y="2619060"/>
              <a:ext cx="135854" cy="335963"/>
            </a:xfrm>
            <a:custGeom>
              <a:rect b="b" l="l" r="r" t="t"/>
              <a:pathLst>
                <a:path extrusionOk="0" h="7639" w="3089">
                  <a:moveTo>
                    <a:pt x="3089" y="1"/>
                  </a:moveTo>
                  <a:lnTo>
                    <a:pt x="1536" y="1352"/>
                  </a:lnTo>
                  <a:lnTo>
                    <a:pt x="1" y="7639"/>
                  </a:lnTo>
                  <a:lnTo>
                    <a:pt x="1502" y="6417"/>
                  </a:lnTo>
                  <a:lnTo>
                    <a:pt x="30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5151931" y="2578820"/>
              <a:ext cx="153138" cy="325496"/>
            </a:xfrm>
            <a:custGeom>
              <a:rect b="b" l="l" r="r" t="t"/>
              <a:pathLst>
                <a:path extrusionOk="0" h="7401" w="3482">
                  <a:moveTo>
                    <a:pt x="3482" y="1"/>
                  </a:moveTo>
                  <a:lnTo>
                    <a:pt x="1994" y="1414"/>
                  </a:lnTo>
                  <a:lnTo>
                    <a:pt x="1" y="7401"/>
                  </a:lnTo>
                  <a:lnTo>
                    <a:pt x="868" y="6646"/>
                  </a:lnTo>
                  <a:lnTo>
                    <a:pt x="34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4802695" y="2293793"/>
              <a:ext cx="73710" cy="213347"/>
            </a:xfrm>
            <a:custGeom>
              <a:rect b="b" l="l" r="r" t="t"/>
              <a:pathLst>
                <a:path extrusionOk="0" h="4851" w="1676">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a:off x="4848609" y="2522263"/>
              <a:ext cx="100318" cy="293479"/>
            </a:xfrm>
            <a:custGeom>
              <a:rect b="b" l="l" r="r" t="t"/>
              <a:pathLst>
                <a:path extrusionOk="0" h="6673" w="2281">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a:off x="5017752" y="2518832"/>
              <a:ext cx="80395" cy="64871"/>
            </a:xfrm>
            <a:custGeom>
              <a:rect b="b" l="l" r="r" t="t"/>
              <a:pathLst>
                <a:path extrusionOk="0" h="1475" w="1828">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4934324" y="2859669"/>
              <a:ext cx="99087" cy="59065"/>
            </a:xfrm>
            <a:custGeom>
              <a:rect b="b" l="l" r="r" t="t"/>
              <a:pathLst>
                <a:path extrusionOk="0" h="1343" w="2253">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30"/>
          <p:cNvGrpSpPr/>
          <p:nvPr/>
        </p:nvGrpSpPr>
        <p:grpSpPr>
          <a:xfrm>
            <a:off x="8007232" y="539999"/>
            <a:ext cx="367162" cy="336116"/>
            <a:chOff x="2908757" y="4289824"/>
            <a:chExt cx="367162" cy="336116"/>
          </a:xfrm>
        </p:grpSpPr>
        <p:sp>
          <p:nvSpPr>
            <p:cNvPr id="834" name="Google Shape;834;p30"/>
            <p:cNvSpPr/>
            <p:nvPr/>
          </p:nvSpPr>
          <p:spPr>
            <a:xfrm>
              <a:off x="2908757" y="4289824"/>
              <a:ext cx="337501" cy="276926"/>
            </a:xfrm>
            <a:custGeom>
              <a:rect b="b" l="l" r="r" t="t"/>
              <a:pathLst>
                <a:path extrusionOk="0" h="10597" w="12915">
                  <a:moveTo>
                    <a:pt x="577" y="0"/>
                  </a:moveTo>
                  <a:cubicBezTo>
                    <a:pt x="260" y="0"/>
                    <a:pt x="0" y="260"/>
                    <a:pt x="0" y="577"/>
                  </a:cubicBezTo>
                  <a:lnTo>
                    <a:pt x="0" y="10308"/>
                  </a:lnTo>
                  <a:cubicBezTo>
                    <a:pt x="0" y="10462"/>
                    <a:pt x="126" y="10587"/>
                    <a:pt x="279" y="10597"/>
                  </a:cubicBezTo>
                  <a:lnTo>
                    <a:pt x="12636" y="10597"/>
                  </a:lnTo>
                  <a:cubicBezTo>
                    <a:pt x="12790" y="10597"/>
                    <a:pt x="12915" y="10462"/>
                    <a:pt x="12915" y="10308"/>
                  </a:cubicBezTo>
                  <a:lnTo>
                    <a:pt x="12915" y="577"/>
                  </a:lnTo>
                  <a:cubicBezTo>
                    <a:pt x="12915" y="260"/>
                    <a:pt x="12655" y="0"/>
                    <a:pt x="12338" y="0"/>
                  </a:cubicBezTo>
                  <a:close/>
                </a:path>
              </a:pathLst>
            </a:custGeom>
            <a:solidFill>
              <a:srgbClr val="F5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2941423" y="4303413"/>
              <a:ext cx="304836" cy="263337"/>
            </a:xfrm>
            <a:custGeom>
              <a:rect b="b" l="l" r="r" t="t"/>
              <a:pathLst>
                <a:path extrusionOk="0" h="10077" w="11665">
                  <a:moveTo>
                    <a:pt x="4776" y="1"/>
                  </a:moveTo>
                  <a:cubicBezTo>
                    <a:pt x="3660" y="1"/>
                    <a:pt x="2548" y="429"/>
                    <a:pt x="1703" y="1269"/>
                  </a:cubicBezTo>
                  <a:cubicBezTo>
                    <a:pt x="126" y="2855"/>
                    <a:pt x="1" y="5384"/>
                    <a:pt x="1433" y="7106"/>
                  </a:cubicBezTo>
                  <a:cubicBezTo>
                    <a:pt x="2284" y="8134"/>
                    <a:pt x="3522" y="8675"/>
                    <a:pt x="4775" y="8675"/>
                  </a:cubicBezTo>
                  <a:cubicBezTo>
                    <a:pt x="5619" y="8675"/>
                    <a:pt x="6470" y="8430"/>
                    <a:pt x="7213" y="7923"/>
                  </a:cubicBezTo>
                  <a:lnTo>
                    <a:pt x="7992" y="8692"/>
                  </a:lnTo>
                  <a:cubicBezTo>
                    <a:pt x="7857" y="8923"/>
                    <a:pt x="7895" y="9221"/>
                    <a:pt x="8088" y="9413"/>
                  </a:cubicBezTo>
                  <a:lnTo>
                    <a:pt x="8751" y="10077"/>
                  </a:lnTo>
                  <a:lnTo>
                    <a:pt x="11386" y="10077"/>
                  </a:lnTo>
                  <a:cubicBezTo>
                    <a:pt x="11540" y="10077"/>
                    <a:pt x="11665" y="9952"/>
                    <a:pt x="11665" y="9798"/>
                  </a:cubicBezTo>
                  <a:lnTo>
                    <a:pt x="11665" y="9462"/>
                  </a:lnTo>
                  <a:lnTo>
                    <a:pt x="9847" y="7654"/>
                  </a:lnTo>
                  <a:cubicBezTo>
                    <a:pt x="9732" y="7538"/>
                    <a:pt x="9577" y="7478"/>
                    <a:pt x="9423" y="7478"/>
                  </a:cubicBezTo>
                  <a:cubicBezTo>
                    <a:pt x="9320" y="7478"/>
                    <a:pt x="9218" y="7504"/>
                    <a:pt x="9126" y="7558"/>
                  </a:cubicBezTo>
                  <a:lnTo>
                    <a:pt x="8357" y="6788"/>
                  </a:lnTo>
                  <a:cubicBezTo>
                    <a:pt x="9617" y="4932"/>
                    <a:pt x="9261" y="2432"/>
                    <a:pt x="7540" y="999"/>
                  </a:cubicBezTo>
                  <a:cubicBezTo>
                    <a:pt x="6735" y="330"/>
                    <a:pt x="5755" y="1"/>
                    <a:pt x="4776"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3215082" y="4289824"/>
              <a:ext cx="31176" cy="276926"/>
            </a:xfrm>
            <a:custGeom>
              <a:rect b="b" l="l" r="r" t="t"/>
              <a:pathLst>
                <a:path extrusionOk="0" h="10597" w="1193">
                  <a:moveTo>
                    <a:pt x="0" y="0"/>
                  </a:moveTo>
                  <a:cubicBezTo>
                    <a:pt x="318" y="0"/>
                    <a:pt x="577" y="260"/>
                    <a:pt x="577" y="577"/>
                  </a:cubicBezTo>
                  <a:lnTo>
                    <a:pt x="577" y="10308"/>
                  </a:lnTo>
                  <a:cubicBezTo>
                    <a:pt x="577" y="10462"/>
                    <a:pt x="443" y="10597"/>
                    <a:pt x="289" y="10597"/>
                  </a:cubicBezTo>
                  <a:lnTo>
                    <a:pt x="914" y="10597"/>
                  </a:lnTo>
                  <a:cubicBezTo>
                    <a:pt x="1068" y="10597"/>
                    <a:pt x="1193" y="10462"/>
                    <a:pt x="1193" y="10308"/>
                  </a:cubicBezTo>
                  <a:lnTo>
                    <a:pt x="1193" y="577"/>
                  </a:lnTo>
                  <a:cubicBezTo>
                    <a:pt x="1193" y="260"/>
                    <a:pt x="933" y="0"/>
                    <a:pt x="616"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2908757" y="4289824"/>
              <a:ext cx="337501" cy="40714"/>
            </a:xfrm>
            <a:custGeom>
              <a:rect b="b" l="l" r="r" t="t"/>
              <a:pathLst>
                <a:path extrusionOk="0" h="1558" w="12915">
                  <a:moveTo>
                    <a:pt x="577" y="0"/>
                  </a:moveTo>
                  <a:cubicBezTo>
                    <a:pt x="260" y="0"/>
                    <a:pt x="0" y="260"/>
                    <a:pt x="0" y="577"/>
                  </a:cubicBezTo>
                  <a:lnTo>
                    <a:pt x="0" y="1558"/>
                  </a:lnTo>
                  <a:lnTo>
                    <a:pt x="12915" y="1558"/>
                  </a:lnTo>
                  <a:lnTo>
                    <a:pt x="12915" y="577"/>
                  </a:lnTo>
                  <a:cubicBezTo>
                    <a:pt x="12915" y="260"/>
                    <a:pt x="12655" y="0"/>
                    <a:pt x="12338" y="0"/>
                  </a:cubicBezTo>
                  <a:close/>
                </a:path>
              </a:pathLst>
            </a:custGeom>
            <a:solidFill>
              <a:srgbClr val="8FA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2992198" y="4303204"/>
              <a:ext cx="147779" cy="27335"/>
            </a:xfrm>
            <a:custGeom>
              <a:rect b="b" l="l" r="r" t="t"/>
              <a:pathLst>
                <a:path extrusionOk="0" h="1046" w="5655">
                  <a:moveTo>
                    <a:pt x="2827" y="0"/>
                  </a:moveTo>
                  <a:cubicBezTo>
                    <a:pt x="1820" y="0"/>
                    <a:pt x="813" y="349"/>
                    <a:pt x="0" y="1046"/>
                  </a:cubicBezTo>
                  <a:lnTo>
                    <a:pt x="5654" y="1046"/>
                  </a:lnTo>
                  <a:cubicBezTo>
                    <a:pt x="4842" y="349"/>
                    <a:pt x="3834" y="0"/>
                    <a:pt x="2827" y="0"/>
                  </a:cubicBezTo>
                  <a:close/>
                </a:path>
              </a:pathLst>
            </a:custGeom>
            <a:solidFill>
              <a:srgbClr val="708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3215082" y="4289824"/>
              <a:ext cx="31176" cy="40714"/>
            </a:xfrm>
            <a:custGeom>
              <a:rect b="b" l="l" r="r" t="t"/>
              <a:pathLst>
                <a:path extrusionOk="0" h="1558" w="1193">
                  <a:moveTo>
                    <a:pt x="0" y="0"/>
                  </a:moveTo>
                  <a:cubicBezTo>
                    <a:pt x="318" y="0"/>
                    <a:pt x="577" y="260"/>
                    <a:pt x="577" y="577"/>
                  </a:cubicBezTo>
                  <a:lnTo>
                    <a:pt x="577" y="1558"/>
                  </a:lnTo>
                  <a:lnTo>
                    <a:pt x="1193" y="1558"/>
                  </a:lnTo>
                  <a:lnTo>
                    <a:pt x="1193" y="577"/>
                  </a:lnTo>
                  <a:cubicBezTo>
                    <a:pt x="1193" y="260"/>
                    <a:pt x="933" y="0"/>
                    <a:pt x="616" y="0"/>
                  </a:cubicBezTo>
                  <a:close/>
                </a:path>
              </a:pathLst>
            </a:custGeom>
            <a:solidFill>
              <a:srgbClr val="708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3123854" y="4474502"/>
              <a:ext cx="64626" cy="64364"/>
            </a:xfrm>
            <a:custGeom>
              <a:rect b="b" l="l" r="r" t="t"/>
              <a:pathLst>
                <a:path extrusionOk="0" h="2463" w="2473">
                  <a:moveTo>
                    <a:pt x="664" y="1"/>
                  </a:moveTo>
                  <a:lnTo>
                    <a:pt x="1" y="655"/>
                  </a:lnTo>
                  <a:lnTo>
                    <a:pt x="1818" y="2463"/>
                  </a:lnTo>
                  <a:lnTo>
                    <a:pt x="2472" y="1809"/>
                  </a:lnTo>
                  <a:lnTo>
                    <a:pt x="664" y="1"/>
                  </a:lnTo>
                  <a:close/>
                </a:path>
              </a:pathLst>
            </a:custGeom>
            <a:solidFill>
              <a:srgbClr val="8FA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2953235" y="4312167"/>
              <a:ext cx="217396" cy="209008"/>
            </a:xfrm>
            <a:custGeom>
              <a:rect b="b" l="l" r="r" t="t"/>
              <a:pathLst>
                <a:path extrusionOk="0" h="7998" w="8319">
                  <a:moveTo>
                    <a:pt x="4318" y="1"/>
                  </a:moveTo>
                  <a:cubicBezTo>
                    <a:pt x="2703" y="1"/>
                    <a:pt x="1241" y="972"/>
                    <a:pt x="626" y="2463"/>
                  </a:cubicBezTo>
                  <a:cubicBezTo>
                    <a:pt x="1" y="3963"/>
                    <a:pt x="347" y="5684"/>
                    <a:pt x="1491" y="6828"/>
                  </a:cubicBezTo>
                  <a:cubicBezTo>
                    <a:pt x="2256" y="7593"/>
                    <a:pt x="3279" y="7997"/>
                    <a:pt x="4318" y="7997"/>
                  </a:cubicBezTo>
                  <a:cubicBezTo>
                    <a:pt x="4833" y="7997"/>
                    <a:pt x="5353" y="7898"/>
                    <a:pt x="5847" y="7694"/>
                  </a:cubicBezTo>
                  <a:cubicBezTo>
                    <a:pt x="7347" y="7078"/>
                    <a:pt x="8318" y="5617"/>
                    <a:pt x="8318" y="4001"/>
                  </a:cubicBezTo>
                  <a:cubicBezTo>
                    <a:pt x="8318" y="1790"/>
                    <a:pt x="6530" y="1"/>
                    <a:pt x="4318" y="1"/>
                  </a:cubicBez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2951484" y="4331035"/>
              <a:ext cx="200306" cy="171194"/>
            </a:xfrm>
            <a:custGeom>
              <a:rect b="b" l="l" r="r" t="t"/>
              <a:pathLst>
                <a:path extrusionOk="0" h="6551" w="7665">
                  <a:moveTo>
                    <a:pt x="4385" y="0"/>
                  </a:moveTo>
                  <a:cubicBezTo>
                    <a:pt x="1462" y="0"/>
                    <a:pt x="0" y="3529"/>
                    <a:pt x="2068" y="5597"/>
                  </a:cubicBezTo>
                  <a:cubicBezTo>
                    <a:pt x="2690" y="6219"/>
                    <a:pt x="3527" y="6550"/>
                    <a:pt x="4378" y="6550"/>
                  </a:cubicBezTo>
                  <a:cubicBezTo>
                    <a:pt x="4802" y="6550"/>
                    <a:pt x="5229" y="6468"/>
                    <a:pt x="5635" y="6299"/>
                  </a:cubicBezTo>
                  <a:cubicBezTo>
                    <a:pt x="6866" y="5799"/>
                    <a:pt x="7664" y="4597"/>
                    <a:pt x="7664" y="3279"/>
                  </a:cubicBezTo>
                  <a:cubicBezTo>
                    <a:pt x="7664" y="1462"/>
                    <a:pt x="6193" y="0"/>
                    <a:pt x="4385" y="0"/>
                  </a:cubicBezTo>
                  <a:close/>
                </a:path>
              </a:pathLst>
            </a:custGeom>
            <a:solidFill>
              <a:srgbClr val="AAB6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3156284" y="4507560"/>
              <a:ext cx="119635" cy="118380"/>
            </a:xfrm>
            <a:custGeom>
              <a:rect b="b" l="l" r="r" t="t"/>
              <a:pathLst>
                <a:path extrusionOk="0" h="4530" w="4578">
                  <a:moveTo>
                    <a:pt x="1202" y="0"/>
                  </a:moveTo>
                  <a:cubicBezTo>
                    <a:pt x="1135" y="0"/>
                    <a:pt x="1068" y="24"/>
                    <a:pt x="1020" y="73"/>
                  </a:cubicBezTo>
                  <a:lnTo>
                    <a:pt x="106" y="996"/>
                  </a:lnTo>
                  <a:cubicBezTo>
                    <a:pt x="0" y="1092"/>
                    <a:pt x="0" y="1255"/>
                    <a:pt x="106" y="1361"/>
                  </a:cubicBezTo>
                  <a:lnTo>
                    <a:pt x="3193" y="4457"/>
                  </a:lnTo>
                  <a:cubicBezTo>
                    <a:pt x="3246" y="4505"/>
                    <a:pt x="3313" y="4530"/>
                    <a:pt x="3379" y="4530"/>
                  </a:cubicBezTo>
                  <a:cubicBezTo>
                    <a:pt x="3445" y="4530"/>
                    <a:pt x="3510" y="4505"/>
                    <a:pt x="3558" y="4457"/>
                  </a:cubicBezTo>
                  <a:lnTo>
                    <a:pt x="4481" y="3534"/>
                  </a:lnTo>
                  <a:cubicBezTo>
                    <a:pt x="4578" y="3438"/>
                    <a:pt x="4578" y="3265"/>
                    <a:pt x="4481" y="3169"/>
                  </a:cubicBezTo>
                  <a:lnTo>
                    <a:pt x="1385" y="73"/>
                  </a:lnTo>
                  <a:cubicBezTo>
                    <a:pt x="1337" y="24"/>
                    <a:pt x="1270" y="0"/>
                    <a:pt x="1202" y="0"/>
                  </a:cubicBez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3173375" y="4507560"/>
              <a:ext cx="102544" cy="101917"/>
            </a:xfrm>
            <a:custGeom>
              <a:rect b="b" l="l" r="r" t="t"/>
              <a:pathLst>
                <a:path extrusionOk="0" h="3900" w="3924">
                  <a:moveTo>
                    <a:pt x="548" y="0"/>
                  </a:moveTo>
                  <a:cubicBezTo>
                    <a:pt x="481" y="0"/>
                    <a:pt x="414" y="24"/>
                    <a:pt x="366" y="73"/>
                  </a:cubicBezTo>
                  <a:lnTo>
                    <a:pt x="0" y="438"/>
                  </a:lnTo>
                  <a:cubicBezTo>
                    <a:pt x="53" y="385"/>
                    <a:pt x="120" y="359"/>
                    <a:pt x="188" y="359"/>
                  </a:cubicBezTo>
                  <a:cubicBezTo>
                    <a:pt x="255" y="359"/>
                    <a:pt x="322" y="385"/>
                    <a:pt x="375" y="438"/>
                  </a:cubicBezTo>
                  <a:lnTo>
                    <a:pt x="3462" y="3525"/>
                  </a:lnTo>
                  <a:cubicBezTo>
                    <a:pt x="3568" y="3630"/>
                    <a:pt x="3568" y="3794"/>
                    <a:pt x="3462" y="3900"/>
                  </a:cubicBezTo>
                  <a:lnTo>
                    <a:pt x="3827" y="3534"/>
                  </a:lnTo>
                  <a:cubicBezTo>
                    <a:pt x="3924" y="3438"/>
                    <a:pt x="3924" y="3265"/>
                    <a:pt x="3827" y="3169"/>
                  </a:cubicBezTo>
                  <a:lnTo>
                    <a:pt x="731" y="73"/>
                  </a:lnTo>
                  <a:cubicBezTo>
                    <a:pt x="683" y="24"/>
                    <a:pt x="616" y="0"/>
                    <a:pt x="548" y="0"/>
                  </a:cubicBezTo>
                  <a:close/>
                </a:path>
              </a:pathLst>
            </a:custGeom>
            <a:solidFill>
              <a:srgbClr val="7B8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3226136" y="4579189"/>
              <a:ext cx="45366" cy="41342"/>
            </a:xfrm>
            <a:custGeom>
              <a:rect b="b" l="l" r="r" t="t"/>
              <a:pathLst>
                <a:path extrusionOk="0" h="1582" w="1736">
                  <a:moveTo>
                    <a:pt x="1425" y="0"/>
                  </a:moveTo>
                  <a:cubicBezTo>
                    <a:pt x="1376" y="0"/>
                    <a:pt x="1325" y="19"/>
                    <a:pt x="1279" y="62"/>
                  </a:cubicBezTo>
                  <a:lnTo>
                    <a:pt x="135" y="1216"/>
                  </a:lnTo>
                  <a:cubicBezTo>
                    <a:pt x="1" y="1351"/>
                    <a:pt x="97" y="1582"/>
                    <a:pt x="279" y="1582"/>
                  </a:cubicBezTo>
                  <a:cubicBezTo>
                    <a:pt x="337" y="1582"/>
                    <a:pt x="395" y="1563"/>
                    <a:pt x="433" y="1524"/>
                  </a:cubicBezTo>
                  <a:lnTo>
                    <a:pt x="1587" y="370"/>
                  </a:lnTo>
                  <a:cubicBezTo>
                    <a:pt x="1736" y="214"/>
                    <a:pt x="1591" y="0"/>
                    <a:pt x="1425" y="0"/>
                  </a:cubicBezTo>
                  <a:close/>
                </a:path>
              </a:pathLst>
            </a:custGeom>
            <a:solidFill>
              <a:srgbClr val="8FA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2936144" y="4305137"/>
              <a:ext cx="12335" cy="11080"/>
            </a:xfrm>
            <a:custGeom>
              <a:rect b="b" l="l" r="r" t="t"/>
              <a:pathLst>
                <a:path extrusionOk="0" h="424" w="472">
                  <a:moveTo>
                    <a:pt x="260" y="1"/>
                  </a:moveTo>
                  <a:cubicBezTo>
                    <a:pt x="1" y="20"/>
                    <a:pt x="1" y="405"/>
                    <a:pt x="260" y="424"/>
                  </a:cubicBezTo>
                  <a:cubicBezTo>
                    <a:pt x="385" y="424"/>
                    <a:pt x="472" y="328"/>
                    <a:pt x="472" y="212"/>
                  </a:cubicBezTo>
                  <a:cubicBezTo>
                    <a:pt x="472" y="87"/>
                    <a:pt x="376" y="1"/>
                    <a:pt x="260" y="1"/>
                  </a:cubicBezTo>
                  <a:close/>
                </a:path>
              </a:pathLst>
            </a:custGeom>
            <a:solidFill>
              <a:srgbClr val="516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2950465" y="4305137"/>
              <a:ext cx="12596" cy="11080"/>
            </a:xfrm>
            <a:custGeom>
              <a:rect b="b" l="l" r="r" t="t"/>
              <a:pathLst>
                <a:path extrusionOk="0" h="424" w="482">
                  <a:moveTo>
                    <a:pt x="270" y="1"/>
                  </a:moveTo>
                  <a:cubicBezTo>
                    <a:pt x="1" y="20"/>
                    <a:pt x="1" y="405"/>
                    <a:pt x="270" y="424"/>
                  </a:cubicBezTo>
                  <a:cubicBezTo>
                    <a:pt x="385" y="424"/>
                    <a:pt x="482" y="328"/>
                    <a:pt x="482" y="212"/>
                  </a:cubicBezTo>
                  <a:cubicBezTo>
                    <a:pt x="472" y="87"/>
                    <a:pt x="385" y="1"/>
                    <a:pt x="270" y="1"/>
                  </a:cubicBezTo>
                  <a:close/>
                </a:path>
              </a:pathLst>
            </a:custGeom>
            <a:solidFill>
              <a:srgbClr val="D1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2964785" y="4305137"/>
              <a:ext cx="12596" cy="11080"/>
            </a:xfrm>
            <a:custGeom>
              <a:rect b="b" l="l" r="r" t="t"/>
              <a:pathLst>
                <a:path extrusionOk="0" h="424" w="482">
                  <a:moveTo>
                    <a:pt x="270" y="1"/>
                  </a:moveTo>
                  <a:cubicBezTo>
                    <a:pt x="1" y="20"/>
                    <a:pt x="1" y="405"/>
                    <a:pt x="270" y="424"/>
                  </a:cubicBezTo>
                  <a:cubicBezTo>
                    <a:pt x="386" y="424"/>
                    <a:pt x="482" y="328"/>
                    <a:pt x="482" y="212"/>
                  </a:cubicBezTo>
                  <a:cubicBezTo>
                    <a:pt x="482" y="87"/>
                    <a:pt x="386" y="1"/>
                    <a:pt x="270" y="1"/>
                  </a:cubicBezTo>
                  <a:close/>
                </a:path>
              </a:pathLst>
            </a:custGeom>
            <a:solidFill>
              <a:srgbClr val="CED5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3013549" y="4428143"/>
              <a:ext cx="13092" cy="11211"/>
            </a:xfrm>
            <a:custGeom>
              <a:rect b="b" l="l" r="r" t="t"/>
              <a:pathLst>
                <a:path extrusionOk="0" h="429" w="501">
                  <a:moveTo>
                    <a:pt x="279" y="0"/>
                  </a:moveTo>
                  <a:cubicBezTo>
                    <a:pt x="227" y="0"/>
                    <a:pt x="176" y="20"/>
                    <a:pt x="135" y="63"/>
                  </a:cubicBezTo>
                  <a:cubicBezTo>
                    <a:pt x="0" y="198"/>
                    <a:pt x="97" y="429"/>
                    <a:pt x="279" y="429"/>
                  </a:cubicBezTo>
                  <a:cubicBezTo>
                    <a:pt x="404" y="429"/>
                    <a:pt x="500" y="323"/>
                    <a:pt x="491" y="207"/>
                  </a:cubicBezTo>
                  <a:cubicBezTo>
                    <a:pt x="491" y="84"/>
                    <a:pt x="386" y="0"/>
                    <a:pt x="279" y="0"/>
                  </a:cubicBezTo>
                  <a:close/>
                </a:path>
              </a:pathLst>
            </a:custGeom>
            <a:solidFill>
              <a:srgbClr val="F5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3013549" y="4446488"/>
              <a:ext cx="13092" cy="11211"/>
            </a:xfrm>
            <a:custGeom>
              <a:rect b="b" l="l" r="r" t="t"/>
              <a:pathLst>
                <a:path extrusionOk="0" h="429" w="501">
                  <a:moveTo>
                    <a:pt x="277" y="0"/>
                  </a:moveTo>
                  <a:cubicBezTo>
                    <a:pt x="226" y="0"/>
                    <a:pt x="175" y="20"/>
                    <a:pt x="135" y="63"/>
                  </a:cubicBezTo>
                  <a:cubicBezTo>
                    <a:pt x="0" y="198"/>
                    <a:pt x="97" y="429"/>
                    <a:pt x="279" y="429"/>
                  </a:cubicBezTo>
                  <a:cubicBezTo>
                    <a:pt x="404" y="429"/>
                    <a:pt x="500" y="332"/>
                    <a:pt x="491" y="217"/>
                  </a:cubicBezTo>
                  <a:cubicBezTo>
                    <a:pt x="491" y="87"/>
                    <a:pt x="385" y="0"/>
                    <a:pt x="277" y="0"/>
                  </a:cubicBezTo>
                  <a:close/>
                </a:path>
              </a:pathLst>
            </a:custGeom>
            <a:solidFill>
              <a:srgbClr val="F5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3029124" y="4428143"/>
              <a:ext cx="13092" cy="11211"/>
            </a:xfrm>
            <a:custGeom>
              <a:rect b="b" l="l" r="r" t="t"/>
              <a:pathLst>
                <a:path extrusionOk="0" h="429" w="501">
                  <a:moveTo>
                    <a:pt x="286" y="0"/>
                  </a:moveTo>
                  <a:cubicBezTo>
                    <a:pt x="233" y="0"/>
                    <a:pt x="179" y="20"/>
                    <a:pt x="135" y="63"/>
                  </a:cubicBezTo>
                  <a:cubicBezTo>
                    <a:pt x="1" y="198"/>
                    <a:pt x="97" y="429"/>
                    <a:pt x="289" y="429"/>
                  </a:cubicBezTo>
                  <a:cubicBezTo>
                    <a:pt x="404" y="429"/>
                    <a:pt x="501" y="323"/>
                    <a:pt x="501" y="207"/>
                  </a:cubicBezTo>
                  <a:cubicBezTo>
                    <a:pt x="501" y="84"/>
                    <a:pt x="395" y="0"/>
                    <a:pt x="286" y="0"/>
                  </a:cubicBezTo>
                  <a:close/>
                </a:path>
              </a:pathLst>
            </a:custGeom>
            <a:solidFill>
              <a:srgbClr val="F5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3029124" y="4446488"/>
              <a:ext cx="13092" cy="11211"/>
            </a:xfrm>
            <a:custGeom>
              <a:rect b="b" l="l" r="r" t="t"/>
              <a:pathLst>
                <a:path extrusionOk="0" h="429" w="501">
                  <a:moveTo>
                    <a:pt x="284" y="0"/>
                  </a:moveTo>
                  <a:cubicBezTo>
                    <a:pt x="232" y="0"/>
                    <a:pt x="179" y="20"/>
                    <a:pt x="135" y="63"/>
                  </a:cubicBezTo>
                  <a:cubicBezTo>
                    <a:pt x="1" y="198"/>
                    <a:pt x="97" y="429"/>
                    <a:pt x="289" y="429"/>
                  </a:cubicBezTo>
                  <a:cubicBezTo>
                    <a:pt x="404" y="429"/>
                    <a:pt x="501" y="332"/>
                    <a:pt x="501" y="217"/>
                  </a:cubicBezTo>
                  <a:cubicBezTo>
                    <a:pt x="501" y="87"/>
                    <a:pt x="394" y="0"/>
                    <a:pt x="284" y="0"/>
                  </a:cubicBezTo>
                  <a:close/>
                </a:path>
              </a:pathLst>
            </a:custGeom>
            <a:solidFill>
              <a:srgbClr val="F5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3019063" y="4367803"/>
              <a:ext cx="72805" cy="70950"/>
            </a:xfrm>
            <a:custGeom>
              <a:rect b="b" l="l" r="r" t="t"/>
              <a:pathLst>
                <a:path extrusionOk="0" h="2715" w="2786">
                  <a:moveTo>
                    <a:pt x="2545" y="0"/>
                  </a:moveTo>
                  <a:cubicBezTo>
                    <a:pt x="2527" y="0"/>
                    <a:pt x="2510" y="2"/>
                    <a:pt x="2491" y="7"/>
                  </a:cubicBezTo>
                  <a:lnTo>
                    <a:pt x="222" y="555"/>
                  </a:lnTo>
                  <a:cubicBezTo>
                    <a:pt x="59" y="593"/>
                    <a:pt x="1" y="805"/>
                    <a:pt x="126" y="920"/>
                  </a:cubicBezTo>
                  <a:lnTo>
                    <a:pt x="1924" y="2661"/>
                  </a:lnTo>
                  <a:cubicBezTo>
                    <a:pt x="1964" y="2697"/>
                    <a:pt x="2014" y="2714"/>
                    <a:pt x="2064" y="2714"/>
                  </a:cubicBezTo>
                  <a:cubicBezTo>
                    <a:pt x="2159" y="2714"/>
                    <a:pt x="2255" y="2652"/>
                    <a:pt x="2280" y="2545"/>
                  </a:cubicBezTo>
                  <a:lnTo>
                    <a:pt x="2751" y="257"/>
                  </a:lnTo>
                  <a:cubicBezTo>
                    <a:pt x="2785" y="121"/>
                    <a:pt x="2677" y="0"/>
                    <a:pt x="2545" y="0"/>
                  </a:cubicBezTo>
                  <a:close/>
                </a:path>
              </a:pathLst>
            </a:custGeom>
            <a:solidFill>
              <a:srgbClr val="8FA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3048827" y="4396261"/>
              <a:ext cx="72805" cy="70819"/>
            </a:xfrm>
            <a:custGeom>
              <a:rect b="b" l="l" r="r" t="t"/>
              <a:pathLst>
                <a:path extrusionOk="0" h="2710" w="2786">
                  <a:moveTo>
                    <a:pt x="253" y="0"/>
                  </a:moveTo>
                  <a:cubicBezTo>
                    <a:pt x="116" y="0"/>
                    <a:pt x="0" y="124"/>
                    <a:pt x="35" y="264"/>
                  </a:cubicBezTo>
                  <a:lnTo>
                    <a:pt x="545" y="2543"/>
                  </a:lnTo>
                  <a:cubicBezTo>
                    <a:pt x="569" y="2648"/>
                    <a:pt x="661" y="2709"/>
                    <a:pt x="755" y="2709"/>
                  </a:cubicBezTo>
                  <a:cubicBezTo>
                    <a:pt x="807" y="2709"/>
                    <a:pt x="859" y="2690"/>
                    <a:pt x="901" y="2649"/>
                  </a:cubicBezTo>
                  <a:lnTo>
                    <a:pt x="2679" y="879"/>
                  </a:lnTo>
                  <a:cubicBezTo>
                    <a:pt x="2785" y="754"/>
                    <a:pt x="2728" y="562"/>
                    <a:pt x="2574" y="524"/>
                  </a:cubicBezTo>
                  <a:lnTo>
                    <a:pt x="295" y="4"/>
                  </a:lnTo>
                  <a:cubicBezTo>
                    <a:pt x="281" y="2"/>
                    <a:pt x="267" y="0"/>
                    <a:pt x="253" y="0"/>
                  </a:cubicBezTo>
                  <a:close/>
                </a:path>
              </a:pathLst>
            </a:custGeom>
            <a:solidFill>
              <a:srgbClr val="516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3048827" y="4396209"/>
              <a:ext cx="36612" cy="42465"/>
            </a:xfrm>
            <a:custGeom>
              <a:rect b="b" l="l" r="r" t="t"/>
              <a:pathLst>
                <a:path extrusionOk="0" h="1625" w="1401">
                  <a:moveTo>
                    <a:pt x="241" y="0"/>
                  </a:moveTo>
                  <a:cubicBezTo>
                    <a:pt x="103" y="0"/>
                    <a:pt x="1" y="129"/>
                    <a:pt x="35" y="266"/>
                  </a:cubicBezTo>
                  <a:lnTo>
                    <a:pt x="199" y="997"/>
                  </a:lnTo>
                  <a:lnTo>
                    <a:pt x="785" y="1564"/>
                  </a:lnTo>
                  <a:cubicBezTo>
                    <a:pt x="830" y="1605"/>
                    <a:pt x="885" y="1625"/>
                    <a:pt x="938" y="1625"/>
                  </a:cubicBezTo>
                  <a:cubicBezTo>
                    <a:pt x="1034" y="1625"/>
                    <a:pt x="1126" y="1563"/>
                    <a:pt x="1151" y="1458"/>
                  </a:cubicBezTo>
                  <a:lnTo>
                    <a:pt x="1401" y="256"/>
                  </a:lnTo>
                  <a:lnTo>
                    <a:pt x="295" y="6"/>
                  </a:lnTo>
                  <a:cubicBezTo>
                    <a:pt x="277" y="2"/>
                    <a:pt x="259" y="0"/>
                    <a:pt x="241" y="0"/>
                  </a:cubicBezTo>
                  <a:close/>
                </a:path>
              </a:pathLst>
            </a:custGeom>
            <a:solidFill>
              <a:srgbClr val="768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2934393" y="4503405"/>
              <a:ext cx="18110" cy="11080"/>
            </a:xfrm>
            <a:custGeom>
              <a:rect b="b" l="l" r="r" t="t"/>
              <a:pathLst>
                <a:path extrusionOk="0" h="424" w="693">
                  <a:moveTo>
                    <a:pt x="289" y="1"/>
                  </a:moveTo>
                  <a:cubicBezTo>
                    <a:pt x="0" y="1"/>
                    <a:pt x="0" y="424"/>
                    <a:pt x="289" y="424"/>
                  </a:cubicBezTo>
                  <a:lnTo>
                    <a:pt x="404" y="424"/>
                  </a:lnTo>
                  <a:cubicBezTo>
                    <a:pt x="693" y="424"/>
                    <a:pt x="693" y="1"/>
                    <a:pt x="404" y="1"/>
                  </a:cubicBez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2950726" y="4503405"/>
              <a:ext cx="33685" cy="11080"/>
            </a:xfrm>
            <a:custGeom>
              <a:rect b="b" l="l" r="r" t="t"/>
              <a:pathLst>
                <a:path extrusionOk="0" h="424" w="1289">
                  <a:moveTo>
                    <a:pt x="289" y="1"/>
                  </a:moveTo>
                  <a:cubicBezTo>
                    <a:pt x="0" y="1"/>
                    <a:pt x="0" y="424"/>
                    <a:pt x="289" y="424"/>
                  </a:cubicBezTo>
                  <a:lnTo>
                    <a:pt x="1010" y="424"/>
                  </a:lnTo>
                  <a:cubicBezTo>
                    <a:pt x="1289" y="424"/>
                    <a:pt x="1289" y="1"/>
                    <a:pt x="1010" y="1"/>
                  </a:cubicBez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2934628" y="4517987"/>
              <a:ext cx="49782" cy="11080"/>
            </a:xfrm>
            <a:custGeom>
              <a:rect b="b" l="l" r="r" t="t"/>
              <a:pathLst>
                <a:path extrusionOk="0" h="424" w="1905">
                  <a:moveTo>
                    <a:pt x="280" y="0"/>
                  </a:moveTo>
                  <a:cubicBezTo>
                    <a:pt x="1" y="0"/>
                    <a:pt x="1" y="424"/>
                    <a:pt x="280" y="424"/>
                  </a:cubicBezTo>
                  <a:lnTo>
                    <a:pt x="1626" y="424"/>
                  </a:lnTo>
                  <a:cubicBezTo>
                    <a:pt x="1905" y="424"/>
                    <a:pt x="1905" y="0"/>
                    <a:pt x="1626" y="0"/>
                  </a:cubicBez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2934628" y="4532804"/>
              <a:ext cx="49782" cy="11080"/>
            </a:xfrm>
            <a:custGeom>
              <a:rect b="b" l="l" r="r" t="t"/>
              <a:pathLst>
                <a:path extrusionOk="0" h="424" w="1905">
                  <a:moveTo>
                    <a:pt x="280" y="1"/>
                  </a:moveTo>
                  <a:cubicBezTo>
                    <a:pt x="1" y="1"/>
                    <a:pt x="1" y="424"/>
                    <a:pt x="280" y="424"/>
                  </a:cubicBezTo>
                  <a:lnTo>
                    <a:pt x="1626" y="424"/>
                  </a:lnTo>
                  <a:cubicBezTo>
                    <a:pt x="1905" y="424"/>
                    <a:pt x="1905" y="1"/>
                    <a:pt x="1626" y="1"/>
                  </a:cubicBez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3210797" y="4348491"/>
              <a:ext cx="11106" cy="125044"/>
            </a:xfrm>
            <a:custGeom>
              <a:rect b="b" l="l" r="r" t="t"/>
              <a:pathLst>
                <a:path extrusionOk="0" h="4785" w="425">
                  <a:moveTo>
                    <a:pt x="213" y="0"/>
                  </a:moveTo>
                  <a:cubicBezTo>
                    <a:pt x="107" y="0"/>
                    <a:pt x="1" y="73"/>
                    <a:pt x="1" y="217"/>
                  </a:cubicBezTo>
                  <a:lnTo>
                    <a:pt x="1" y="4573"/>
                  </a:lnTo>
                  <a:cubicBezTo>
                    <a:pt x="1" y="4698"/>
                    <a:pt x="97" y="4784"/>
                    <a:pt x="213" y="4784"/>
                  </a:cubicBezTo>
                  <a:cubicBezTo>
                    <a:pt x="328" y="4784"/>
                    <a:pt x="424" y="4688"/>
                    <a:pt x="424" y="4573"/>
                  </a:cubicBezTo>
                  <a:lnTo>
                    <a:pt x="424" y="217"/>
                  </a:lnTo>
                  <a:cubicBezTo>
                    <a:pt x="424" y="73"/>
                    <a:pt x="318" y="0"/>
                    <a:pt x="213" y="0"/>
                  </a:cubicBezTo>
                  <a:close/>
                </a:path>
              </a:pathLst>
            </a:custGeom>
            <a:solidFill>
              <a:srgbClr val="8FA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1" name="Google Shape;861;p30"/>
          <p:cNvPicPr preferRelativeResize="0"/>
          <p:nvPr/>
        </p:nvPicPr>
        <p:blipFill>
          <a:blip r:embed="rId3">
            <a:alphaModFix/>
          </a:blip>
          <a:stretch>
            <a:fillRect/>
          </a:stretch>
        </p:blipFill>
        <p:spPr>
          <a:xfrm>
            <a:off x="2995975" y="3401900"/>
            <a:ext cx="3644526" cy="94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5" name="Shape 865"/>
        <p:cNvGrpSpPr/>
        <p:nvPr/>
      </p:nvGrpSpPr>
      <p:grpSpPr>
        <a:xfrm>
          <a:off x="0" y="0"/>
          <a:ext cx="0" cy="0"/>
          <a:chOff x="0" y="0"/>
          <a:chExt cx="0" cy="0"/>
        </a:xfrm>
      </p:grpSpPr>
      <p:sp>
        <p:nvSpPr>
          <p:cNvPr id="866" name="Google Shape;866;p31"/>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most relevant passage for a question</a:t>
            </a:r>
            <a:endParaRPr>
              <a:solidFill>
                <a:schemeClr val="accent3"/>
              </a:solidFill>
            </a:endParaRPr>
          </a:p>
        </p:txBody>
      </p:sp>
      <p:sp>
        <p:nvSpPr>
          <p:cNvPr id="867" name="Google Shape;867;p31"/>
          <p:cNvSpPr txBox="1"/>
          <p:nvPr>
            <p:ph idx="1" type="subTitle"/>
          </p:nvPr>
        </p:nvSpPr>
        <p:spPr>
          <a:xfrm>
            <a:off x="856200" y="1115675"/>
            <a:ext cx="7670400" cy="3625200"/>
          </a:xfrm>
          <a:prstGeom prst="rect">
            <a:avLst/>
          </a:prstGeom>
          <a:noFill/>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SzPts val="1300"/>
              <a:buFont typeface="Lato"/>
              <a:buChar char="-"/>
            </a:pPr>
            <a:r>
              <a:rPr lang="en" sz="1300">
                <a:latin typeface="Lato"/>
                <a:ea typeface="Lato"/>
                <a:cs typeface="Lato"/>
                <a:sym typeface="Lato"/>
              </a:rPr>
              <a:t>In Approach 4 :</a:t>
            </a:r>
            <a:endParaRPr sz="1300">
              <a:latin typeface="Lato"/>
              <a:ea typeface="Lato"/>
              <a:cs typeface="Lato"/>
              <a:sym typeface="Lato"/>
            </a:endParaRPr>
          </a:p>
          <a:p>
            <a:pPr indent="-311150" lvl="1" marL="914400" marR="0" rtl="0" algn="l">
              <a:lnSpc>
                <a:spcPct val="100000"/>
              </a:lnSpc>
              <a:spcBef>
                <a:spcPts val="0"/>
              </a:spcBef>
              <a:spcAft>
                <a:spcPts val="0"/>
              </a:spcAft>
              <a:buClr>
                <a:schemeClr val="accent2"/>
              </a:buClr>
              <a:buSzPts val="1300"/>
              <a:buFont typeface="Lato"/>
              <a:buChar char="-"/>
            </a:pPr>
            <a:r>
              <a:rPr lang="en" sz="1300">
                <a:latin typeface="Lato"/>
                <a:ea typeface="Lato"/>
                <a:cs typeface="Lato"/>
                <a:sym typeface="Lato"/>
              </a:rPr>
              <a:t>LuceneSearcher ranks the documents using following formula :</a:t>
            </a:r>
            <a:endParaRPr sz="1300">
              <a:latin typeface="Lato"/>
              <a:ea typeface="Lato"/>
              <a:cs typeface="Lato"/>
              <a:sym typeface="Lato"/>
            </a:endParaRPr>
          </a:p>
          <a:p>
            <a:pPr indent="0" lvl="0" marL="914400" marR="0" rtl="0" algn="l">
              <a:lnSpc>
                <a:spcPct val="100000"/>
              </a:lnSpc>
              <a:spcBef>
                <a:spcPts val="1000"/>
              </a:spcBef>
              <a:spcAft>
                <a:spcPts val="0"/>
              </a:spcAft>
              <a:buNone/>
            </a:pPr>
            <a:r>
              <a:t/>
            </a:r>
            <a:endParaRPr sz="1300">
              <a:latin typeface="Lato"/>
              <a:ea typeface="Lato"/>
              <a:cs typeface="Lato"/>
              <a:sym typeface="Lato"/>
            </a:endParaRPr>
          </a:p>
          <a:p>
            <a:pPr indent="0" lvl="0" marL="0" marR="0" rtl="0" algn="l">
              <a:lnSpc>
                <a:spcPct val="100000"/>
              </a:lnSpc>
              <a:spcBef>
                <a:spcPts val="1000"/>
              </a:spcBef>
              <a:spcAft>
                <a:spcPts val="0"/>
              </a:spcAft>
              <a:buNone/>
            </a:pPr>
            <a:r>
              <a:t/>
            </a:r>
            <a:endParaRPr sz="1300">
              <a:latin typeface="Lato"/>
              <a:ea typeface="Lato"/>
              <a:cs typeface="Lato"/>
              <a:sym typeface="Lato"/>
            </a:endParaRPr>
          </a:p>
          <a:p>
            <a:pPr indent="0" lvl="0" marL="0" rtl="0" algn="l">
              <a:spcBef>
                <a:spcPts val="1000"/>
              </a:spcBef>
              <a:spcAft>
                <a:spcPts val="0"/>
              </a:spcAft>
              <a:buNone/>
            </a:pPr>
            <a:r>
              <a:rPr lang="en" sz="1300">
                <a:latin typeface="Arial"/>
                <a:ea typeface="Arial"/>
                <a:cs typeface="Arial"/>
                <a:sym typeface="Arial"/>
              </a:rPr>
              <a:t>Where, </a:t>
            </a:r>
            <a:endParaRPr sz="1300">
              <a:latin typeface="Arial"/>
              <a:ea typeface="Arial"/>
              <a:cs typeface="Arial"/>
              <a:sym typeface="Arial"/>
            </a:endParaRPr>
          </a:p>
          <a:p>
            <a:pPr indent="-311150" lvl="0" marL="457200" rtl="0" algn="l">
              <a:spcBef>
                <a:spcPts val="1200"/>
              </a:spcBef>
              <a:spcAft>
                <a:spcPts val="0"/>
              </a:spcAft>
              <a:buSzPts val="1300"/>
              <a:buChar char="-"/>
            </a:pPr>
            <a:r>
              <a:rPr lang="en" sz="1300">
                <a:latin typeface="Arial"/>
                <a:ea typeface="Arial"/>
                <a:cs typeface="Arial"/>
                <a:sym typeface="Arial"/>
              </a:rPr>
              <a:t>score(q,d) is the score assigned to document d for a given query q</a:t>
            </a:r>
            <a:r>
              <a:rPr lang="en" sz="1300">
                <a:latin typeface="Lato"/>
                <a:ea typeface="Lato"/>
                <a:cs typeface="Lato"/>
                <a:sym typeface="Lato"/>
              </a:rPr>
              <a:t>.</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queryNorm(q) is a normalizing factor used to make scores between queries comparable.</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tf(t in d) and idf(t) are term-frequency and inverse document frequency respectively</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coord(q,d) is a score factor based on how many of the query terms are found in the specified   document. Typically, a document which contains more of the query terms will receive higher  score.</a:t>
            </a:r>
            <a:endParaRPr sz="1300">
              <a:latin typeface="Lato"/>
              <a:ea typeface="Lato"/>
              <a:cs typeface="Lato"/>
              <a:sym typeface="Lato"/>
            </a:endParaRPr>
          </a:p>
        </p:txBody>
      </p:sp>
      <p:grpSp>
        <p:nvGrpSpPr>
          <p:cNvPr id="868" name="Google Shape;868;p31"/>
          <p:cNvGrpSpPr/>
          <p:nvPr/>
        </p:nvGrpSpPr>
        <p:grpSpPr>
          <a:xfrm>
            <a:off x="405796" y="3467708"/>
            <a:ext cx="628422" cy="1273177"/>
            <a:chOff x="4593707" y="2226241"/>
            <a:chExt cx="711368" cy="1655196"/>
          </a:xfrm>
        </p:grpSpPr>
        <p:sp>
          <p:nvSpPr>
            <p:cNvPr id="869" name="Google Shape;869;p31"/>
            <p:cNvSpPr/>
            <p:nvPr/>
          </p:nvSpPr>
          <p:spPr>
            <a:xfrm>
              <a:off x="4593707" y="3585540"/>
              <a:ext cx="681250" cy="295897"/>
            </a:xfrm>
            <a:custGeom>
              <a:rect b="b" l="l" r="r" t="t"/>
              <a:pathLst>
                <a:path extrusionOk="0" h="6728" w="1549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4723093" y="2551245"/>
              <a:ext cx="42837" cy="166156"/>
            </a:xfrm>
            <a:custGeom>
              <a:rect b="b" l="l" r="r" t="t"/>
              <a:pathLst>
                <a:path extrusionOk="0" h="3778" w="974">
                  <a:moveTo>
                    <a:pt x="974" y="0"/>
                  </a:moveTo>
                  <a:cubicBezTo>
                    <a:pt x="510" y="0"/>
                    <a:pt x="93" y="416"/>
                    <a:pt x="93" y="1618"/>
                  </a:cubicBezTo>
                  <a:cubicBezTo>
                    <a:pt x="93" y="2815"/>
                    <a:pt x="1" y="3778"/>
                    <a:pt x="735" y="3778"/>
                  </a:cubicBezTo>
                  <a:lnTo>
                    <a:pt x="9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4755374" y="2503352"/>
              <a:ext cx="262737" cy="436853"/>
            </a:xfrm>
            <a:custGeom>
              <a:rect b="b" l="l" r="r" t="t"/>
              <a:pathLst>
                <a:path extrusionOk="0" h="9933" w="5974">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5043435" y="2527496"/>
              <a:ext cx="112633" cy="162770"/>
            </a:xfrm>
            <a:custGeom>
              <a:rect b="b" l="l" r="r" t="t"/>
              <a:pathLst>
                <a:path extrusionOk="0" h="3701" w="2561">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4718168" y="2536952"/>
              <a:ext cx="182869" cy="280153"/>
            </a:xfrm>
            <a:custGeom>
              <a:rect b="b" l="l" r="r" t="t"/>
              <a:pathLst>
                <a:path extrusionOk="0" h="6370" w="4158">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4848609" y="2226241"/>
              <a:ext cx="263308" cy="247256"/>
            </a:xfrm>
            <a:custGeom>
              <a:rect b="b" l="l" r="r" t="t"/>
              <a:pathLst>
                <a:path extrusionOk="0" h="5622" w="5987">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4642832" y="3508093"/>
              <a:ext cx="178471" cy="183397"/>
            </a:xfrm>
            <a:custGeom>
              <a:rect b="b" l="l" r="r" t="t"/>
              <a:pathLst>
                <a:path extrusionOk="0" h="4170" w="4058">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4678675" y="3478979"/>
              <a:ext cx="90863" cy="77713"/>
            </a:xfrm>
            <a:custGeom>
              <a:rect b="b" l="l" r="r" t="t"/>
              <a:pathLst>
                <a:path extrusionOk="0" h="1767" w="2066">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4704050" y="2876469"/>
              <a:ext cx="411785" cy="652399"/>
            </a:xfrm>
            <a:custGeom>
              <a:rect b="b" l="l" r="r" t="t"/>
              <a:pathLst>
                <a:path extrusionOk="0" h="14834" w="9363">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5026767" y="3628199"/>
              <a:ext cx="69840" cy="88444"/>
            </a:xfrm>
            <a:custGeom>
              <a:rect b="b" l="l" r="r" t="t"/>
              <a:pathLst>
                <a:path extrusionOk="0" h="2011" w="1588">
                  <a:moveTo>
                    <a:pt x="1192" y="1"/>
                  </a:moveTo>
                  <a:lnTo>
                    <a:pt x="0" y="273"/>
                  </a:lnTo>
                  <a:lnTo>
                    <a:pt x="393" y="2011"/>
                  </a:lnTo>
                  <a:lnTo>
                    <a:pt x="1588" y="1737"/>
                  </a:lnTo>
                  <a:lnTo>
                    <a:pt x="1192"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4822793" y="2872115"/>
              <a:ext cx="268410" cy="785087"/>
            </a:xfrm>
            <a:custGeom>
              <a:rect b="b" l="l" r="r" t="t"/>
              <a:pathLst>
                <a:path extrusionOk="0" h="17851" w="6103">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5032177" y="3671255"/>
              <a:ext cx="183748" cy="131632"/>
            </a:xfrm>
            <a:custGeom>
              <a:rect b="b" l="l" r="r" t="t"/>
              <a:pathLst>
                <a:path extrusionOk="0" h="2993" w="4178">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5006053" y="2995212"/>
              <a:ext cx="49741" cy="218888"/>
            </a:xfrm>
            <a:custGeom>
              <a:rect b="b" l="l" r="r" t="t"/>
              <a:pathLst>
                <a:path extrusionOk="0" h="4977" w="1131">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4899492" y="3208817"/>
              <a:ext cx="37735" cy="155249"/>
            </a:xfrm>
            <a:custGeom>
              <a:rect b="b" l="l" r="r" t="t"/>
              <a:pathLst>
                <a:path extrusionOk="0" h="3530" w="858">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4834360" y="2521515"/>
              <a:ext cx="285826" cy="437865"/>
            </a:xfrm>
            <a:custGeom>
              <a:rect b="b" l="l" r="r" t="t"/>
              <a:pathLst>
                <a:path extrusionOk="0" h="9956" w="6499">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4884320" y="2287020"/>
              <a:ext cx="215414" cy="296865"/>
            </a:xfrm>
            <a:custGeom>
              <a:rect b="b" l="l" r="r" t="t"/>
              <a:pathLst>
                <a:path extrusionOk="0" h="6750" w="4898">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5012826" y="2380123"/>
              <a:ext cx="16097" cy="16273"/>
            </a:xfrm>
            <a:custGeom>
              <a:rect b="b" l="l" r="r" t="t"/>
              <a:pathLst>
                <a:path extrusionOk="0" h="370" w="366">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5029186" y="2440462"/>
              <a:ext cx="19703" cy="12798"/>
            </a:xfrm>
            <a:custGeom>
              <a:rect b="b" l="l" r="r" t="t"/>
              <a:pathLst>
                <a:path extrusionOk="0" h="291" w="448">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5076903" y="2348590"/>
              <a:ext cx="18823" cy="15349"/>
            </a:xfrm>
            <a:custGeom>
              <a:rect b="b" l="l" r="r" t="t"/>
              <a:pathLst>
                <a:path extrusionOk="0" h="349" w="428">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5073297" y="2374406"/>
              <a:ext cx="16097" cy="16273"/>
            </a:xfrm>
            <a:custGeom>
              <a:rect b="b" l="l" r="r" t="t"/>
              <a:pathLst>
                <a:path extrusionOk="0" h="370" w="366">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5052275" y="2377704"/>
              <a:ext cx="26036" cy="47015"/>
            </a:xfrm>
            <a:custGeom>
              <a:rect b="b" l="l" r="r" t="t"/>
              <a:pathLst>
                <a:path extrusionOk="0" h="1069" w="592">
                  <a:moveTo>
                    <a:pt x="1" y="0"/>
                  </a:moveTo>
                  <a:lnTo>
                    <a:pt x="28" y="1069"/>
                  </a:lnTo>
                  <a:lnTo>
                    <a:pt x="592" y="895"/>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4950200" y="2453216"/>
              <a:ext cx="67597" cy="43276"/>
            </a:xfrm>
            <a:custGeom>
              <a:rect b="b" l="l" r="r" t="t"/>
              <a:pathLst>
                <a:path extrusionOk="0" h="984" w="1537">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4876228" y="2741541"/>
              <a:ext cx="54799" cy="74194"/>
            </a:xfrm>
            <a:custGeom>
              <a:rect b="b" l="l" r="r" t="t"/>
              <a:pathLst>
                <a:path extrusionOk="0" h="1687" w="1246">
                  <a:moveTo>
                    <a:pt x="0" y="1"/>
                  </a:moveTo>
                  <a:lnTo>
                    <a:pt x="474" y="1301"/>
                  </a:lnTo>
                  <a:lnTo>
                    <a:pt x="1246" y="168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4734836" y="2777120"/>
              <a:ext cx="247300" cy="139637"/>
            </a:xfrm>
            <a:custGeom>
              <a:rect b="b" l="l" r="r" t="t"/>
              <a:pathLst>
                <a:path extrusionOk="0" h="3175" w="5623">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4941052" y="2578820"/>
              <a:ext cx="364022" cy="376205"/>
            </a:xfrm>
            <a:custGeom>
              <a:rect b="b" l="l" r="r" t="t"/>
              <a:pathLst>
                <a:path extrusionOk="0" h="8554" w="8277">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5016124" y="2619060"/>
              <a:ext cx="135854" cy="335963"/>
            </a:xfrm>
            <a:custGeom>
              <a:rect b="b" l="l" r="r" t="t"/>
              <a:pathLst>
                <a:path extrusionOk="0" h="7639" w="3089">
                  <a:moveTo>
                    <a:pt x="3089" y="1"/>
                  </a:moveTo>
                  <a:lnTo>
                    <a:pt x="1536" y="1352"/>
                  </a:lnTo>
                  <a:lnTo>
                    <a:pt x="1" y="7639"/>
                  </a:lnTo>
                  <a:lnTo>
                    <a:pt x="1502" y="6417"/>
                  </a:lnTo>
                  <a:lnTo>
                    <a:pt x="30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5151931" y="2578820"/>
              <a:ext cx="153138" cy="325496"/>
            </a:xfrm>
            <a:custGeom>
              <a:rect b="b" l="l" r="r" t="t"/>
              <a:pathLst>
                <a:path extrusionOk="0" h="7401" w="3482">
                  <a:moveTo>
                    <a:pt x="3482" y="1"/>
                  </a:moveTo>
                  <a:lnTo>
                    <a:pt x="1994" y="1414"/>
                  </a:lnTo>
                  <a:lnTo>
                    <a:pt x="1" y="7401"/>
                  </a:lnTo>
                  <a:lnTo>
                    <a:pt x="868" y="6646"/>
                  </a:lnTo>
                  <a:lnTo>
                    <a:pt x="34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4802695" y="2293793"/>
              <a:ext cx="73710" cy="213347"/>
            </a:xfrm>
            <a:custGeom>
              <a:rect b="b" l="l" r="r" t="t"/>
              <a:pathLst>
                <a:path extrusionOk="0" h="4851" w="1676">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4848609" y="2522263"/>
              <a:ext cx="100318" cy="293479"/>
            </a:xfrm>
            <a:custGeom>
              <a:rect b="b" l="l" r="r" t="t"/>
              <a:pathLst>
                <a:path extrusionOk="0" h="6673" w="2281">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5017752" y="2518832"/>
              <a:ext cx="80395" cy="64871"/>
            </a:xfrm>
            <a:custGeom>
              <a:rect b="b" l="l" r="r" t="t"/>
              <a:pathLst>
                <a:path extrusionOk="0" h="1475" w="1828">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4934324" y="2859669"/>
              <a:ext cx="99087" cy="59065"/>
            </a:xfrm>
            <a:custGeom>
              <a:rect b="b" l="l" r="r" t="t"/>
              <a:pathLst>
                <a:path extrusionOk="0" h="1343" w="2253">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31"/>
          <p:cNvGrpSpPr/>
          <p:nvPr/>
        </p:nvGrpSpPr>
        <p:grpSpPr>
          <a:xfrm>
            <a:off x="8007232" y="539999"/>
            <a:ext cx="367162" cy="336116"/>
            <a:chOff x="2908757" y="4289824"/>
            <a:chExt cx="367162" cy="336116"/>
          </a:xfrm>
        </p:grpSpPr>
        <p:sp>
          <p:nvSpPr>
            <p:cNvPr id="901" name="Google Shape;901;p31"/>
            <p:cNvSpPr/>
            <p:nvPr/>
          </p:nvSpPr>
          <p:spPr>
            <a:xfrm>
              <a:off x="2908757" y="4289824"/>
              <a:ext cx="337501" cy="276926"/>
            </a:xfrm>
            <a:custGeom>
              <a:rect b="b" l="l" r="r" t="t"/>
              <a:pathLst>
                <a:path extrusionOk="0" h="10597" w="12915">
                  <a:moveTo>
                    <a:pt x="577" y="0"/>
                  </a:moveTo>
                  <a:cubicBezTo>
                    <a:pt x="260" y="0"/>
                    <a:pt x="0" y="260"/>
                    <a:pt x="0" y="577"/>
                  </a:cubicBezTo>
                  <a:lnTo>
                    <a:pt x="0" y="10308"/>
                  </a:lnTo>
                  <a:cubicBezTo>
                    <a:pt x="0" y="10462"/>
                    <a:pt x="126" y="10587"/>
                    <a:pt x="279" y="10597"/>
                  </a:cubicBezTo>
                  <a:lnTo>
                    <a:pt x="12636" y="10597"/>
                  </a:lnTo>
                  <a:cubicBezTo>
                    <a:pt x="12790" y="10597"/>
                    <a:pt x="12915" y="10462"/>
                    <a:pt x="12915" y="10308"/>
                  </a:cubicBezTo>
                  <a:lnTo>
                    <a:pt x="12915" y="577"/>
                  </a:lnTo>
                  <a:cubicBezTo>
                    <a:pt x="12915" y="260"/>
                    <a:pt x="12655" y="0"/>
                    <a:pt x="12338" y="0"/>
                  </a:cubicBezTo>
                  <a:close/>
                </a:path>
              </a:pathLst>
            </a:custGeom>
            <a:solidFill>
              <a:srgbClr val="F5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1"/>
            <p:cNvSpPr/>
            <p:nvPr/>
          </p:nvSpPr>
          <p:spPr>
            <a:xfrm>
              <a:off x="2941423" y="4303413"/>
              <a:ext cx="304836" cy="263337"/>
            </a:xfrm>
            <a:custGeom>
              <a:rect b="b" l="l" r="r" t="t"/>
              <a:pathLst>
                <a:path extrusionOk="0" h="10077" w="11665">
                  <a:moveTo>
                    <a:pt x="4776" y="1"/>
                  </a:moveTo>
                  <a:cubicBezTo>
                    <a:pt x="3660" y="1"/>
                    <a:pt x="2548" y="429"/>
                    <a:pt x="1703" y="1269"/>
                  </a:cubicBezTo>
                  <a:cubicBezTo>
                    <a:pt x="126" y="2855"/>
                    <a:pt x="1" y="5384"/>
                    <a:pt x="1433" y="7106"/>
                  </a:cubicBezTo>
                  <a:cubicBezTo>
                    <a:pt x="2284" y="8134"/>
                    <a:pt x="3522" y="8675"/>
                    <a:pt x="4775" y="8675"/>
                  </a:cubicBezTo>
                  <a:cubicBezTo>
                    <a:pt x="5619" y="8675"/>
                    <a:pt x="6470" y="8430"/>
                    <a:pt x="7213" y="7923"/>
                  </a:cubicBezTo>
                  <a:lnTo>
                    <a:pt x="7992" y="8692"/>
                  </a:lnTo>
                  <a:cubicBezTo>
                    <a:pt x="7857" y="8923"/>
                    <a:pt x="7895" y="9221"/>
                    <a:pt x="8088" y="9413"/>
                  </a:cubicBezTo>
                  <a:lnTo>
                    <a:pt x="8751" y="10077"/>
                  </a:lnTo>
                  <a:lnTo>
                    <a:pt x="11386" y="10077"/>
                  </a:lnTo>
                  <a:cubicBezTo>
                    <a:pt x="11540" y="10077"/>
                    <a:pt x="11665" y="9952"/>
                    <a:pt x="11665" y="9798"/>
                  </a:cubicBezTo>
                  <a:lnTo>
                    <a:pt x="11665" y="9462"/>
                  </a:lnTo>
                  <a:lnTo>
                    <a:pt x="9847" y="7654"/>
                  </a:lnTo>
                  <a:cubicBezTo>
                    <a:pt x="9732" y="7538"/>
                    <a:pt x="9577" y="7478"/>
                    <a:pt x="9423" y="7478"/>
                  </a:cubicBezTo>
                  <a:cubicBezTo>
                    <a:pt x="9320" y="7478"/>
                    <a:pt x="9218" y="7504"/>
                    <a:pt x="9126" y="7558"/>
                  </a:cubicBezTo>
                  <a:lnTo>
                    <a:pt x="8357" y="6788"/>
                  </a:lnTo>
                  <a:cubicBezTo>
                    <a:pt x="9617" y="4932"/>
                    <a:pt x="9261" y="2432"/>
                    <a:pt x="7540" y="999"/>
                  </a:cubicBezTo>
                  <a:cubicBezTo>
                    <a:pt x="6735" y="330"/>
                    <a:pt x="5755" y="1"/>
                    <a:pt x="4776"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1"/>
            <p:cNvSpPr/>
            <p:nvPr/>
          </p:nvSpPr>
          <p:spPr>
            <a:xfrm>
              <a:off x="3215082" y="4289824"/>
              <a:ext cx="31176" cy="276926"/>
            </a:xfrm>
            <a:custGeom>
              <a:rect b="b" l="l" r="r" t="t"/>
              <a:pathLst>
                <a:path extrusionOk="0" h="10597" w="1193">
                  <a:moveTo>
                    <a:pt x="0" y="0"/>
                  </a:moveTo>
                  <a:cubicBezTo>
                    <a:pt x="318" y="0"/>
                    <a:pt x="577" y="260"/>
                    <a:pt x="577" y="577"/>
                  </a:cubicBezTo>
                  <a:lnTo>
                    <a:pt x="577" y="10308"/>
                  </a:lnTo>
                  <a:cubicBezTo>
                    <a:pt x="577" y="10462"/>
                    <a:pt x="443" y="10597"/>
                    <a:pt x="289" y="10597"/>
                  </a:cubicBezTo>
                  <a:lnTo>
                    <a:pt x="914" y="10597"/>
                  </a:lnTo>
                  <a:cubicBezTo>
                    <a:pt x="1068" y="10597"/>
                    <a:pt x="1193" y="10462"/>
                    <a:pt x="1193" y="10308"/>
                  </a:cubicBezTo>
                  <a:lnTo>
                    <a:pt x="1193" y="577"/>
                  </a:lnTo>
                  <a:cubicBezTo>
                    <a:pt x="1193" y="260"/>
                    <a:pt x="933" y="0"/>
                    <a:pt x="616"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1"/>
            <p:cNvSpPr/>
            <p:nvPr/>
          </p:nvSpPr>
          <p:spPr>
            <a:xfrm>
              <a:off x="2908757" y="4289824"/>
              <a:ext cx="337501" cy="40714"/>
            </a:xfrm>
            <a:custGeom>
              <a:rect b="b" l="l" r="r" t="t"/>
              <a:pathLst>
                <a:path extrusionOk="0" h="1558" w="12915">
                  <a:moveTo>
                    <a:pt x="577" y="0"/>
                  </a:moveTo>
                  <a:cubicBezTo>
                    <a:pt x="260" y="0"/>
                    <a:pt x="0" y="260"/>
                    <a:pt x="0" y="577"/>
                  </a:cubicBezTo>
                  <a:lnTo>
                    <a:pt x="0" y="1558"/>
                  </a:lnTo>
                  <a:lnTo>
                    <a:pt x="12915" y="1558"/>
                  </a:lnTo>
                  <a:lnTo>
                    <a:pt x="12915" y="577"/>
                  </a:lnTo>
                  <a:cubicBezTo>
                    <a:pt x="12915" y="260"/>
                    <a:pt x="12655" y="0"/>
                    <a:pt x="12338" y="0"/>
                  </a:cubicBezTo>
                  <a:close/>
                </a:path>
              </a:pathLst>
            </a:custGeom>
            <a:solidFill>
              <a:srgbClr val="8FA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1"/>
            <p:cNvSpPr/>
            <p:nvPr/>
          </p:nvSpPr>
          <p:spPr>
            <a:xfrm>
              <a:off x="2992198" y="4303204"/>
              <a:ext cx="147779" cy="27335"/>
            </a:xfrm>
            <a:custGeom>
              <a:rect b="b" l="l" r="r" t="t"/>
              <a:pathLst>
                <a:path extrusionOk="0" h="1046" w="5655">
                  <a:moveTo>
                    <a:pt x="2827" y="0"/>
                  </a:moveTo>
                  <a:cubicBezTo>
                    <a:pt x="1820" y="0"/>
                    <a:pt x="813" y="349"/>
                    <a:pt x="0" y="1046"/>
                  </a:cubicBezTo>
                  <a:lnTo>
                    <a:pt x="5654" y="1046"/>
                  </a:lnTo>
                  <a:cubicBezTo>
                    <a:pt x="4842" y="349"/>
                    <a:pt x="3834" y="0"/>
                    <a:pt x="2827" y="0"/>
                  </a:cubicBezTo>
                  <a:close/>
                </a:path>
              </a:pathLst>
            </a:custGeom>
            <a:solidFill>
              <a:srgbClr val="708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1"/>
            <p:cNvSpPr/>
            <p:nvPr/>
          </p:nvSpPr>
          <p:spPr>
            <a:xfrm>
              <a:off x="3215082" y="4289824"/>
              <a:ext cx="31176" cy="40714"/>
            </a:xfrm>
            <a:custGeom>
              <a:rect b="b" l="l" r="r" t="t"/>
              <a:pathLst>
                <a:path extrusionOk="0" h="1558" w="1193">
                  <a:moveTo>
                    <a:pt x="0" y="0"/>
                  </a:moveTo>
                  <a:cubicBezTo>
                    <a:pt x="318" y="0"/>
                    <a:pt x="577" y="260"/>
                    <a:pt x="577" y="577"/>
                  </a:cubicBezTo>
                  <a:lnTo>
                    <a:pt x="577" y="1558"/>
                  </a:lnTo>
                  <a:lnTo>
                    <a:pt x="1193" y="1558"/>
                  </a:lnTo>
                  <a:lnTo>
                    <a:pt x="1193" y="577"/>
                  </a:lnTo>
                  <a:cubicBezTo>
                    <a:pt x="1193" y="260"/>
                    <a:pt x="933" y="0"/>
                    <a:pt x="616" y="0"/>
                  </a:cubicBezTo>
                  <a:close/>
                </a:path>
              </a:pathLst>
            </a:custGeom>
            <a:solidFill>
              <a:srgbClr val="708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1"/>
            <p:cNvSpPr/>
            <p:nvPr/>
          </p:nvSpPr>
          <p:spPr>
            <a:xfrm>
              <a:off x="3123854" y="4474502"/>
              <a:ext cx="64626" cy="64364"/>
            </a:xfrm>
            <a:custGeom>
              <a:rect b="b" l="l" r="r" t="t"/>
              <a:pathLst>
                <a:path extrusionOk="0" h="2463" w="2473">
                  <a:moveTo>
                    <a:pt x="664" y="1"/>
                  </a:moveTo>
                  <a:lnTo>
                    <a:pt x="1" y="655"/>
                  </a:lnTo>
                  <a:lnTo>
                    <a:pt x="1818" y="2463"/>
                  </a:lnTo>
                  <a:lnTo>
                    <a:pt x="2472" y="1809"/>
                  </a:lnTo>
                  <a:lnTo>
                    <a:pt x="664" y="1"/>
                  </a:lnTo>
                  <a:close/>
                </a:path>
              </a:pathLst>
            </a:custGeom>
            <a:solidFill>
              <a:srgbClr val="8FA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1"/>
            <p:cNvSpPr/>
            <p:nvPr/>
          </p:nvSpPr>
          <p:spPr>
            <a:xfrm>
              <a:off x="2953235" y="4312167"/>
              <a:ext cx="217396" cy="209008"/>
            </a:xfrm>
            <a:custGeom>
              <a:rect b="b" l="l" r="r" t="t"/>
              <a:pathLst>
                <a:path extrusionOk="0" h="7998" w="8319">
                  <a:moveTo>
                    <a:pt x="4318" y="1"/>
                  </a:moveTo>
                  <a:cubicBezTo>
                    <a:pt x="2703" y="1"/>
                    <a:pt x="1241" y="972"/>
                    <a:pt x="626" y="2463"/>
                  </a:cubicBezTo>
                  <a:cubicBezTo>
                    <a:pt x="1" y="3963"/>
                    <a:pt x="347" y="5684"/>
                    <a:pt x="1491" y="6828"/>
                  </a:cubicBezTo>
                  <a:cubicBezTo>
                    <a:pt x="2256" y="7593"/>
                    <a:pt x="3279" y="7997"/>
                    <a:pt x="4318" y="7997"/>
                  </a:cubicBezTo>
                  <a:cubicBezTo>
                    <a:pt x="4833" y="7997"/>
                    <a:pt x="5353" y="7898"/>
                    <a:pt x="5847" y="7694"/>
                  </a:cubicBezTo>
                  <a:cubicBezTo>
                    <a:pt x="7347" y="7078"/>
                    <a:pt x="8318" y="5617"/>
                    <a:pt x="8318" y="4001"/>
                  </a:cubicBezTo>
                  <a:cubicBezTo>
                    <a:pt x="8318" y="1790"/>
                    <a:pt x="6530" y="1"/>
                    <a:pt x="4318" y="1"/>
                  </a:cubicBez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1"/>
            <p:cNvSpPr/>
            <p:nvPr/>
          </p:nvSpPr>
          <p:spPr>
            <a:xfrm>
              <a:off x="2951484" y="4331035"/>
              <a:ext cx="200306" cy="171194"/>
            </a:xfrm>
            <a:custGeom>
              <a:rect b="b" l="l" r="r" t="t"/>
              <a:pathLst>
                <a:path extrusionOk="0" h="6551" w="7665">
                  <a:moveTo>
                    <a:pt x="4385" y="0"/>
                  </a:moveTo>
                  <a:cubicBezTo>
                    <a:pt x="1462" y="0"/>
                    <a:pt x="0" y="3529"/>
                    <a:pt x="2068" y="5597"/>
                  </a:cubicBezTo>
                  <a:cubicBezTo>
                    <a:pt x="2690" y="6219"/>
                    <a:pt x="3527" y="6550"/>
                    <a:pt x="4378" y="6550"/>
                  </a:cubicBezTo>
                  <a:cubicBezTo>
                    <a:pt x="4802" y="6550"/>
                    <a:pt x="5229" y="6468"/>
                    <a:pt x="5635" y="6299"/>
                  </a:cubicBezTo>
                  <a:cubicBezTo>
                    <a:pt x="6866" y="5799"/>
                    <a:pt x="7664" y="4597"/>
                    <a:pt x="7664" y="3279"/>
                  </a:cubicBezTo>
                  <a:cubicBezTo>
                    <a:pt x="7664" y="1462"/>
                    <a:pt x="6193" y="0"/>
                    <a:pt x="4385" y="0"/>
                  </a:cubicBezTo>
                  <a:close/>
                </a:path>
              </a:pathLst>
            </a:custGeom>
            <a:solidFill>
              <a:srgbClr val="AAB6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1"/>
            <p:cNvSpPr/>
            <p:nvPr/>
          </p:nvSpPr>
          <p:spPr>
            <a:xfrm>
              <a:off x="3156284" y="4507560"/>
              <a:ext cx="119635" cy="118380"/>
            </a:xfrm>
            <a:custGeom>
              <a:rect b="b" l="l" r="r" t="t"/>
              <a:pathLst>
                <a:path extrusionOk="0" h="4530" w="4578">
                  <a:moveTo>
                    <a:pt x="1202" y="0"/>
                  </a:moveTo>
                  <a:cubicBezTo>
                    <a:pt x="1135" y="0"/>
                    <a:pt x="1068" y="24"/>
                    <a:pt x="1020" y="73"/>
                  </a:cubicBezTo>
                  <a:lnTo>
                    <a:pt x="106" y="996"/>
                  </a:lnTo>
                  <a:cubicBezTo>
                    <a:pt x="0" y="1092"/>
                    <a:pt x="0" y="1255"/>
                    <a:pt x="106" y="1361"/>
                  </a:cubicBezTo>
                  <a:lnTo>
                    <a:pt x="3193" y="4457"/>
                  </a:lnTo>
                  <a:cubicBezTo>
                    <a:pt x="3246" y="4505"/>
                    <a:pt x="3313" y="4530"/>
                    <a:pt x="3379" y="4530"/>
                  </a:cubicBezTo>
                  <a:cubicBezTo>
                    <a:pt x="3445" y="4530"/>
                    <a:pt x="3510" y="4505"/>
                    <a:pt x="3558" y="4457"/>
                  </a:cubicBezTo>
                  <a:lnTo>
                    <a:pt x="4481" y="3534"/>
                  </a:lnTo>
                  <a:cubicBezTo>
                    <a:pt x="4578" y="3438"/>
                    <a:pt x="4578" y="3265"/>
                    <a:pt x="4481" y="3169"/>
                  </a:cubicBezTo>
                  <a:lnTo>
                    <a:pt x="1385" y="73"/>
                  </a:lnTo>
                  <a:cubicBezTo>
                    <a:pt x="1337" y="24"/>
                    <a:pt x="1270" y="0"/>
                    <a:pt x="1202" y="0"/>
                  </a:cubicBez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1"/>
            <p:cNvSpPr/>
            <p:nvPr/>
          </p:nvSpPr>
          <p:spPr>
            <a:xfrm>
              <a:off x="3173375" y="4507560"/>
              <a:ext cx="102544" cy="101917"/>
            </a:xfrm>
            <a:custGeom>
              <a:rect b="b" l="l" r="r" t="t"/>
              <a:pathLst>
                <a:path extrusionOk="0" h="3900" w="3924">
                  <a:moveTo>
                    <a:pt x="548" y="0"/>
                  </a:moveTo>
                  <a:cubicBezTo>
                    <a:pt x="481" y="0"/>
                    <a:pt x="414" y="24"/>
                    <a:pt x="366" y="73"/>
                  </a:cubicBezTo>
                  <a:lnTo>
                    <a:pt x="0" y="438"/>
                  </a:lnTo>
                  <a:cubicBezTo>
                    <a:pt x="53" y="385"/>
                    <a:pt x="120" y="359"/>
                    <a:pt x="188" y="359"/>
                  </a:cubicBezTo>
                  <a:cubicBezTo>
                    <a:pt x="255" y="359"/>
                    <a:pt x="322" y="385"/>
                    <a:pt x="375" y="438"/>
                  </a:cubicBezTo>
                  <a:lnTo>
                    <a:pt x="3462" y="3525"/>
                  </a:lnTo>
                  <a:cubicBezTo>
                    <a:pt x="3568" y="3630"/>
                    <a:pt x="3568" y="3794"/>
                    <a:pt x="3462" y="3900"/>
                  </a:cubicBezTo>
                  <a:lnTo>
                    <a:pt x="3827" y="3534"/>
                  </a:lnTo>
                  <a:cubicBezTo>
                    <a:pt x="3924" y="3438"/>
                    <a:pt x="3924" y="3265"/>
                    <a:pt x="3827" y="3169"/>
                  </a:cubicBezTo>
                  <a:lnTo>
                    <a:pt x="731" y="73"/>
                  </a:lnTo>
                  <a:cubicBezTo>
                    <a:pt x="683" y="24"/>
                    <a:pt x="616" y="0"/>
                    <a:pt x="548" y="0"/>
                  </a:cubicBezTo>
                  <a:close/>
                </a:path>
              </a:pathLst>
            </a:custGeom>
            <a:solidFill>
              <a:srgbClr val="7B8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1"/>
            <p:cNvSpPr/>
            <p:nvPr/>
          </p:nvSpPr>
          <p:spPr>
            <a:xfrm>
              <a:off x="3226136" y="4579189"/>
              <a:ext cx="45366" cy="41342"/>
            </a:xfrm>
            <a:custGeom>
              <a:rect b="b" l="l" r="r" t="t"/>
              <a:pathLst>
                <a:path extrusionOk="0" h="1582" w="1736">
                  <a:moveTo>
                    <a:pt x="1425" y="0"/>
                  </a:moveTo>
                  <a:cubicBezTo>
                    <a:pt x="1376" y="0"/>
                    <a:pt x="1325" y="19"/>
                    <a:pt x="1279" y="62"/>
                  </a:cubicBezTo>
                  <a:lnTo>
                    <a:pt x="135" y="1216"/>
                  </a:lnTo>
                  <a:cubicBezTo>
                    <a:pt x="1" y="1351"/>
                    <a:pt x="97" y="1582"/>
                    <a:pt x="279" y="1582"/>
                  </a:cubicBezTo>
                  <a:cubicBezTo>
                    <a:pt x="337" y="1582"/>
                    <a:pt x="395" y="1563"/>
                    <a:pt x="433" y="1524"/>
                  </a:cubicBezTo>
                  <a:lnTo>
                    <a:pt x="1587" y="370"/>
                  </a:lnTo>
                  <a:cubicBezTo>
                    <a:pt x="1736" y="214"/>
                    <a:pt x="1591" y="0"/>
                    <a:pt x="1425" y="0"/>
                  </a:cubicBezTo>
                  <a:close/>
                </a:path>
              </a:pathLst>
            </a:custGeom>
            <a:solidFill>
              <a:srgbClr val="8FA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1"/>
            <p:cNvSpPr/>
            <p:nvPr/>
          </p:nvSpPr>
          <p:spPr>
            <a:xfrm>
              <a:off x="2936144" y="4305137"/>
              <a:ext cx="12335" cy="11080"/>
            </a:xfrm>
            <a:custGeom>
              <a:rect b="b" l="l" r="r" t="t"/>
              <a:pathLst>
                <a:path extrusionOk="0" h="424" w="472">
                  <a:moveTo>
                    <a:pt x="260" y="1"/>
                  </a:moveTo>
                  <a:cubicBezTo>
                    <a:pt x="1" y="20"/>
                    <a:pt x="1" y="405"/>
                    <a:pt x="260" y="424"/>
                  </a:cubicBezTo>
                  <a:cubicBezTo>
                    <a:pt x="385" y="424"/>
                    <a:pt x="472" y="328"/>
                    <a:pt x="472" y="212"/>
                  </a:cubicBezTo>
                  <a:cubicBezTo>
                    <a:pt x="472" y="87"/>
                    <a:pt x="376" y="1"/>
                    <a:pt x="260" y="1"/>
                  </a:cubicBezTo>
                  <a:close/>
                </a:path>
              </a:pathLst>
            </a:custGeom>
            <a:solidFill>
              <a:srgbClr val="516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1"/>
            <p:cNvSpPr/>
            <p:nvPr/>
          </p:nvSpPr>
          <p:spPr>
            <a:xfrm>
              <a:off x="2950465" y="4305137"/>
              <a:ext cx="12596" cy="11080"/>
            </a:xfrm>
            <a:custGeom>
              <a:rect b="b" l="l" r="r" t="t"/>
              <a:pathLst>
                <a:path extrusionOk="0" h="424" w="482">
                  <a:moveTo>
                    <a:pt x="270" y="1"/>
                  </a:moveTo>
                  <a:cubicBezTo>
                    <a:pt x="1" y="20"/>
                    <a:pt x="1" y="405"/>
                    <a:pt x="270" y="424"/>
                  </a:cubicBezTo>
                  <a:cubicBezTo>
                    <a:pt x="385" y="424"/>
                    <a:pt x="482" y="328"/>
                    <a:pt x="482" y="212"/>
                  </a:cubicBezTo>
                  <a:cubicBezTo>
                    <a:pt x="472" y="87"/>
                    <a:pt x="385" y="1"/>
                    <a:pt x="270" y="1"/>
                  </a:cubicBezTo>
                  <a:close/>
                </a:path>
              </a:pathLst>
            </a:custGeom>
            <a:solidFill>
              <a:srgbClr val="D1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1"/>
            <p:cNvSpPr/>
            <p:nvPr/>
          </p:nvSpPr>
          <p:spPr>
            <a:xfrm>
              <a:off x="2964785" y="4305137"/>
              <a:ext cx="12596" cy="11080"/>
            </a:xfrm>
            <a:custGeom>
              <a:rect b="b" l="l" r="r" t="t"/>
              <a:pathLst>
                <a:path extrusionOk="0" h="424" w="482">
                  <a:moveTo>
                    <a:pt x="270" y="1"/>
                  </a:moveTo>
                  <a:cubicBezTo>
                    <a:pt x="1" y="20"/>
                    <a:pt x="1" y="405"/>
                    <a:pt x="270" y="424"/>
                  </a:cubicBezTo>
                  <a:cubicBezTo>
                    <a:pt x="386" y="424"/>
                    <a:pt x="482" y="328"/>
                    <a:pt x="482" y="212"/>
                  </a:cubicBezTo>
                  <a:cubicBezTo>
                    <a:pt x="482" y="87"/>
                    <a:pt x="386" y="1"/>
                    <a:pt x="270" y="1"/>
                  </a:cubicBezTo>
                  <a:close/>
                </a:path>
              </a:pathLst>
            </a:custGeom>
            <a:solidFill>
              <a:srgbClr val="CED5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1"/>
            <p:cNvSpPr/>
            <p:nvPr/>
          </p:nvSpPr>
          <p:spPr>
            <a:xfrm>
              <a:off x="3013549" y="4428143"/>
              <a:ext cx="13092" cy="11211"/>
            </a:xfrm>
            <a:custGeom>
              <a:rect b="b" l="l" r="r" t="t"/>
              <a:pathLst>
                <a:path extrusionOk="0" h="429" w="501">
                  <a:moveTo>
                    <a:pt x="279" y="0"/>
                  </a:moveTo>
                  <a:cubicBezTo>
                    <a:pt x="227" y="0"/>
                    <a:pt x="176" y="20"/>
                    <a:pt x="135" y="63"/>
                  </a:cubicBezTo>
                  <a:cubicBezTo>
                    <a:pt x="0" y="198"/>
                    <a:pt x="97" y="429"/>
                    <a:pt x="279" y="429"/>
                  </a:cubicBezTo>
                  <a:cubicBezTo>
                    <a:pt x="404" y="429"/>
                    <a:pt x="500" y="323"/>
                    <a:pt x="491" y="207"/>
                  </a:cubicBezTo>
                  <a:cubicBezTo>
                    <a:pt x="491" y="84"/>
                    <a:pt x="386" y="0"/>
                    <a:pt x="279" y="0"/>
                  </a:cubicBezTo>
                  <a:close/>
                </a:path>
              </a:pathLst>
            </a:custGeom>
            <a:solidFill>
              <a:srgbClr val="F5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1"/>
            <p:cNvSpPr/>
            <p:nvPr/>
          </p:nvSpPr>
          <p:spPr>
            <a:xfrm>
              <a:off x="3013549" y="4446488"/>
              <a:ext cx="13092" cy="11211"/>
            </a:xfrm>
            <a:custGeom>
              <a:rect b="b" l="l" r="r" t="t"/>
              <a:pathLst>
                <a:path extrusionOk="0" h="429" w="501">
                  <a:moveTo>
                    <a:pt x="277" y="0"/>
                  </a:moveTo>
                  <a:cubicBezTo>
                    <a:pt x="226" y="0"/>
                    <a:pt x="175" y="20"/>
                    <a:pt x="135" y="63"/>
                  </a:cubicBezTo>
                  <a:cubicBezTo>
                    <a:pt x="0" y="198"/>
                    <a:pt x="97" y="429"/>
                    <a:pt x="279" y="429"/>
                  </a:cubicBezTo>
                  <a:cubicBezTo>
                    <a:pt x="404" y="429"/>
                    <a:pt x="500" y="332"/>
                    <a:pt x="491" y="217"/>
                  </a:cubicBezTo>
                  <a:cubicBezTo>
                    <a:pt x="491" y="87"/>
                    <a:pt x="385" y="0"/>
                    <a:pt x="277" y="0"/>
                  </a:cubicBezTo>
                  <a:close/>
                </a:path>
              </a:pathLst>
            </a:custGeom>
            <a:solidFill>
              <a:srgbClr val="F5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1"/>
            <p:cNvSpPr/>
            <p:nvPr/>
          </p:nvSpPr>
          <p:spPr>
            <a:xfrm>
              <a:off x="3029124" y="4428143"/>
              <a:ext cx="13092" cy="11211"/>
            </a:xfrm>
            <a:custGeom>
              <a:rect b="b" l="l" r="r" t="t"/>
              <a:pathLst>
                <a:path extrusionOk="0" h="429" w="501">
                  <a:moveTo>
                    <a:pt x="286" y="0"/>
                  </a:moveTo>
                  <a:cubicBezTo>
                    <a:pt x="233" y="0"/>
                    <a:pt x="179" y="20"/>
                    <a:pt x="135" y="63"/>
                  </a:cubicBezTo>
                  <a:cubicBezTo>
                    <a:pt x="1" y="198"/>
                    <a:pt x="97" y="429"/>
                    <a:pt x="289" y="429"/>
                  </a:cubicBezTo>
                  <a:cubicBezTo>
                    <a:pt x="404" y="429"/>
                    <a:pt x="501" y="323"/>
                    <a:pt x="501" y="207"/>
                  </a:cubicBezTo>
                  <a:cubicBezTo>
                    <a:pt x="501" y="84"/>
                    <a:pt x="395" y="0"/>
                    <a:pt x="286" y="0"/>
                  </a:cubicBezTo>
                  <a:close/>
                </a:path>
              </a:pathLst>
            </a:custGeom>
            <a:solidFill>
              <a:srgbClr val="F5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1"/>
            <p:cNvSpPr/>
            <p:nvPr/>
          </p:nvSpPr>
          <p:spPr>
            <a:xfrm>
              <a:off x="3029124" y="4446488"/>
              <a:ext cx="13092" cy="11211"/>
            </a:xfrm>
            <a:custGeom>
              <a:rect b="b" l="l" r="r" t="t"/>
              <a:pathLst>
                <a:path extrusionOk="0" h="429" w="501">
                  <a:moveTo>
                    <a:pt x="284" y="0"/>
                  </a:moveTo>
                  <a:cubicBezTo>
                    <a:pt x="232" y="0"/>
                    <a:pt x="179" y="20"/>
                    <a:pt x="135" y="63"/>
                  </a:cubicBezTo>
                  <a:cubicBezTo>
                    <a:pt x="1" y="198"/>
                    <a:pt x="97" y="429"/>
                    <a:pt x="289" y="429"/>
                  </a:cubicBezTo>
                  <a:cubicBezTo>
                    <a:pt x="404" y="429"/>
                    <a:pt x="501" y="332"/>
                    <a:pt x="501" y="217"/>
                  </a:cubicBezTo>
                  <a:cubicBezTo>
                    <a:pt x="501" y="87"/>
                    <a:pt x="394" y="0"/>
                    <a:pt x="284" y="0"/>
                  </a:cubicBezTo>
                  <a:close/>
                </a:path>
              </a:pathLst>
            </a:custGeom>
            <a:solidFill>
              <a:srgbClr val="F5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1"/>
            <p:cNvSpPr/>
            <p:nvPr/>
          </p:nvSpPr>
          <p:spPr>
            <a:xfrm>
              <a:off x="3019063" y="4367803"/>
              <a:ext cx="72805" cy="70950"/>
            </a:xfrm>
            <a:custGeom>
              <a:rect b="b" l="l" r="r" t="t"/>
              <a:pathLst>
                <a:path extrusionOk="0" h="2715" w="2786">
                  <a:moveTo>
                    <a:pt x="2545" y="0"/>
                  </a:moveTo>
                  <a:cubicBezTo>
                    <a:pt x="2527" y="0"/>
                    <a:pt x="2510" y="2"/>
                    <a:pt x="2491" y="7"/>
                  </a:cubicBezTo>
                  <a:lnTo>
                    <a:pt x="222" y="555"/>
                  </a:lnTo>
                  <a:cubicBezTo>
                    <a:pt x="59" y="593"/>
                    <a:pt x="1" y="805"/>
                    <a:pt x="126" y="920"/>
                  </a:cubicBezTo>
                  <a:lnTo>
                    <a:pt x="1924" y="2661"/>
                  </a:lnTo>
                  <a:cubicBezTo>
                    <a:pt x="1964" y="2697"/>
                    <a:pt x="2014" y="2714"/>
                    <a:pt x="2064" y="2714"/>
                  </a:cubicBezTo>
                  <a:cubicBezTo>
                    <a:pt x="2159" y="2714"/>
                    <a:pt x="2255" y="2652"/>
                    <a:pt x="2280" y="2545"/>
                  </a:cubicBezTo>
                  <a:lnTo>
                    <a:pt x="2751" y="257"/>
                  </a:lnTo>
                  <a:cubicBezTo>
                    <a:pt x="2785" y="121"/>
                    <a:pt x="2677" y="0"/>
                    <a:pt x="2545" y="0"/>
                  </a:cubicBezTo>
                  <a:close/>
                </a:path>
              </a:pathLst>
            </a:custGeom>
            <a:solidFill>
              <a:srgbClr val="8FA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1"/>
            <p:cNvSpPr/>
            <p:nvPr/>
          </p:nvSpPr>
          <p:spPr>
            <a:xfrm>
              <a:off x="3048827" y="4396261"/>
              <a:ext cx="72805" cy="70819"/>
            </a:xfrm>
            <a:custGeom>
              <a:rect b="b" l="l" r="r" t="t"/>
              <a:pathLst>
                <a:path extrusionOk="0" h="2710" w="2786">
                  <a:moveTo>
                    <a:pt x="253" y="0"/>
                  </a:moveTo>
                  <a:cubicBezTo>
                    <a:pt x="116" y="0"/>
                    <a:pt x="0" y="124"/>
                    <a:pt x="35" y="264"/>
                  </a:cubicBezTo>
                  <a:lnTo>
                    <a:pt x="545" y="2543"/>
                  </a:lnTo>
                  <a:cubicBezTo>
                    <a:pt x="569" y="2648"/>
                    <a:pt x="661" y="2709"/>
                    <a:pt x="755" y="2709"/>
                  </a:cubicBezTo>
                  <a:cubicBezTo>
                    <a:pt x="807" y="2709"/>
                    <a:pt x="859" y="2690"/>
                    <a:pt x="901" y="2649"/>
                  </a:cubicBezTo>
                  <a:lnTo>
                    <a:pt x="2679" y="879"/>
                  </a:lnTo>
                  <a:cubicBezTo>
                    <a:pt x="2785" y="754"/>
                    <a:pt x="2728" y="562"/>
                    <a:pt x="2574" y="524"/>
                  </a:cubicBezTo>
                  <a:lnTo>
                    <a:pt x="295" y="4"/>
                  </a:lnTo>
                  <a:cubicBezTo>
                    <a:pt x="281" y="2"/>
                    <a:pt x="267" y="0"/>
                    <a:pt x="253" y="0"/>
                  </a:cubicBezTo>
                  <a:close/>
                </a:path>
              </a:pathLst>
            </a:custGeom>
            <a:solidFill>
              <a:srgbClr val="516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1"/>
            <p:cNvSpPr/>
            <p:nvPr/>
          </p:nvSpPr>
          <p:spPr>
            <a:xfrm>
              <a:off x="3048827" y="4396209"/>
              <a:ext cx="36612" cy="42465"/>
            </a:xfrm>
            <a:custGeom>
              <a:rect b="b" l="l" r="r" t="t"/>
              <a:pathLst>
                <a:path extrusionOk="0" h="1625" w="1401">
                  <a:moveTo>
                    <a:pt x="241" y="0"/>
                  </a:moveTo>
                  <a:cubicBezTo>
                    <a:pt x="103" y="0"/>
                    <a:pt x="1" y="129"/>
                    <a:pt x="35" y="266"/>
                  </a:cubicBezTo>
                  <a:lnTo>
                    <a:pt x="199" y="997"/>
                  </a:lnTo>
                  <a:lnTo>
                    <a:pt x="785" y="1564"/>
                  </a:lnTo>
                  <a:cubicBezTo>
                    <a:pt x="830" y="1605"/>
                    <a:pt x="885" y="1625"/>
                    <a:pt x="938" y="1625"/>
                  </a:cubicBezTo>
                  <a:cubicBezTo>
                    <a:pt x="1034" y="1625"/>
                    <a:pt x="1126" y="1563"/>
                    <a:pt x="1151" y="1458"/>
                  </a:cubicBezTo>
                  <a:lnTo>
                    <a:pt x="1401" y="256"/>
                  </a:lnTo>
                  <a:lnTo>
                    <a:pt x="295" y="6"/>
                  </a:lnTo>
                  <a:cubicBezTo>
                    <a:pt x="277" y="2"/>
                    <a:pt x="259" y="0"/>
                    <a:pt x="241" y="0"/>
                  </a:cubicBezTo>
                  <a:close/>
                </a:path>
              </a:pathLst>
            </a:custGeom>
            <a:solidFill>
              <a:srgbClr val="768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1"/>
            <p:cNvSpPr/>
            <p:nvPr/>
          </p:nvSpPr>
          <p:spPr>
            <a:xfrm>
              <a:off x="2934393" y="4503405"/>
              <a:ext cx="18110" cy="11080"/>
            </a:xfrm>
            <a:custGeom>
              <a:rect b="b" l="l" r="r" t="t"/>
              <a:pathLst>
                <a:path extrusionOk="0" h="424" w="693">
                  <a:moveTo>
                    <a:pt x="289" y="1"/>
                  </a:moveTo>
                  <a:cubicBezTo>
                    <a:pt x="0" y="1"/>
                    <a:pt x="0" y="424"/>
                    <a:pt x="289" y="424"/>
                  </a:cubicBezTo>
                  <a:lnTo>
                    <a:pt x="404" y="424"/>
                  </a:lnTo>
                  <a:cubicBezTo>
                    <a:pt x="693" y="424"/>
                    <a:pt x="693" y="1"/>
                    <a:pt x="404" y="1"/>
                  </a:cubicBez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1"/>
            <p:cNvSpPr/>
            <p:nvPr/>
          </p:nvSpPr>
          <p:spPr>
            <a:xfrm>
              <a:off x="2950726" y="4503405"/>
              <a:ext cx="33685" cy="11080"/>
            </a:xfrm>
            <a:custGeom>
              <a:rect b="b" l="l" r="r" t="t"/>
              <a:pathLst>
                <a:path extrusionOk="0" h="424" w="1289">
                  <a:moveTo>
                    <a:pt x="289" y="1"/>
                  </a:moveTo>
                  <a:cubicBezTo>
                    <a:pt x="0" y="1"/>
                    <a:pt x="0" y="424"/>
                    <a:pt x="289" y="424"/>
                  </a:cubicBezTo>
                  <a:lnTo>
                    <a:pt x="1010" y="424"/>
                  </a:lnTo>
                  <a:cubicBezTo>
                    <a:pt x="1289" y="424"/>
                    <a:pt x="1289" y="1"/>
                    <a:pt x="1010" y="1"/>
                  </a:cubicBez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1"/>
            <p:cNvSpPr/>
            <p:nvPr/>
          </p:nvSpPr>
          <p:spPr>
            <a:xfrm>
              <a:off x="2934628" y="4517987"/>
              <a:ext cx="49782" cy="11080"/>
            </a:xfrm>
            <a:custGeom>
              <a:rect b="b" l="l" r="r" t="t"/>
              <a:pathLst>
                <a:path extrusionOk="0" h="424" w="1905">
                  <a:moveTo>
                    <a:pt x="280" y="0"/>
                  </a:moveTo>
                  <a:cubicBezTo>
                    <a:pt x="1" y="0"/>
                    <a:pt x="1" y="424"/>
                    <a:pt x="280" y="424"/>
                  </a:cubicBezTo>
                  <a:lnTo>
                    <a:pt x="1626" y="424"/>
                  </a:lnTo>
                  <a:cubicBezTo>
                    <a:pt x="1905" y="424"/>
                    <a:pt x="1905" y="0"/>
                    <a:pt x="1626" y="0"/>
                  </a:cubicBez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1"/>
            <p:cNvSpPr/>
            <p:nvPr/>
          </p:nvSpPr>
          <p:spPr>
            <a:xfrm>
              <a:off x="2934628" y="4532804"/>
              <a:ext cx="49782" cy="11080"/>
            </a:xfrm>
            <a:custGeom>
              <a:rect b="b" l="l" r="r" t="t"/>
              <a:pathLst>
                <a:path extrusionOk="0" h="424" w="1905">
                  <a:moveTo>
                    <a:pt x="280" y="1"/>
                  </a:moveTo>
                  <a:cubicBezTo>
                    <a:pt x="1" y="1"/>
                    <a:pt x="1" y="424"/>
                    <a:pt x="280" y="424"/>
                  </a:cubicBezTo>
                  <a:lnTo>
                    <a:pt x="1626" y="424"/>
                  </a:lnTo>
                  <a:cubicBezTo>
                    <a:pt x="1905" y="424"/>
                    <a:pt x="1905" y="1"/>
                    <a:pt x="1626" y="1"/>
                  </a:cubicBez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1"/>
            <p:cNvSpPr/>
            <p:nvPr/>
          </p:nvSpPr>
          <p:spPr>
            <a:xfrm>
              <a:off x="3210797" y="4348491"/>
              <a:ext cx="11106" cy="125044"/>
            </a:xfrm>
            <a:custGeom>
              <a:rect b="b" l="l" r="r" t="t"/>
              <a:pathLst>
                <a:path extrusionOk="0" h="4785" w="425">
                  <a:moveTo>
                    <a:pt x="213" y="0"/>
                  </a:moveTo>
                  <a:cubicBezTo>
                    <a:pt x="107" y="0"/>
                    <a:pt x="1" y="73"/>
                    <a:pt x="1" y="217"/>
                  </a:cubicBezTo>
                  <a:lnTo>
                    <a:pt x="1" y="4573"/>
                  </a:lnTo>
                  <a:cubicBezTo>
                    <a:pt x="1" y="4698"/>
                    <a:pt x="97" y="4784"/>
                    <a:pt x="213" y="4784"/>
                  </a:cubicBezTo>
                  <a:cubicBezTo>
                    <a:pt x="328" y="4784"/>
                    <a:pt x="424" y="4688"/>
                    <a:pt x="424" y="4573"/>
                  </a:cubicBezTo>
                  <a:lnTo>
                    <a:pt x="424" y="217"/>
                  </a:lnTo>
                  <a:cubicBezTo>
                    <a:pt x="424" y="73"/>
                    <a:pt x="318" y="0"/>
                    <a:pt x="213" y="0"/>
                  </a:cubicBezTo>
                  <a:close/>
                </a:path>
              </a:pathLst>
            </a:custGeom>
            <a:solidFill>
              <a:srgbClr val="8FA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28" name="Google Shape;928;p31"/>
          <p:cNvPicPr preferRelativeResize="0"/>
          <p:nvPr/>
        </p:nvPicPr>
        <p:blipFill>
          <a:blip r:embed="rId3">
            <a:alphaModFix/>
          </a:blip>
          <a:stretch>
            <a:fillRect/>
          </a:stretch>
        </p:blipFill>
        <p:spPr>
          <a:xfrm>
            <a:off x="2198875" y="1864425"/>
            <a:ext cx="4746250" cy="395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2" name="Shape 932"/>
        <p:cNvGrpSpPr/>
        <p:nvPr/>
      </p:nvGrpSpPr>
      <p:grpSpPr>
        <a:xfrm>
          <a:off x="0" y="0"/>
          <a:ext cx="0" cy="0"/>
          <a:chOff x="0" y="0"/>
          <a:chExt cx="0" cy="0"/>
        </a:xfrm>
      </p:grpSpPr>
      <p:sp>
        <p:nvSpPr>
          <p:cNvPr id="933" name="Google Shape;933;p32"/>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RETRIEVING ANSWER FOR A QUESTION</a:t>
            </a:r>
            <a:endParaRPr/>
          </a:p>
          <a:p>
            <a:pPr indent="0" lvl="0" marL="0" rtl="0" algn="l">
              <a:spcBef>
                <a:spcPts val="0"/>
              </a:spcBef>
              <a:spcAft>
                <a:spcPts val="0"/>
              </a:spcAft>
              <a:buNone/>
            </a:pPr>
            <a:r>
              <a:t/>
            </a:r>
            <a:endParaRPr/>
          </a:p>
        </p:txBody>
      </p:sp>
      <p:sp>
        <p:nvSpPr>
          <p:cNvPr id="934" name="Google Shape;934;p32"/>
          <p:cNvSpPr txBox="1"/>
          <p:nvPr>
            <p:ph idx="1" type="subTitle"/>
          </p:nvPr>
        </p:nvSpPr>
        <p:spPr>
          <a:xfrm>
            <a:off x="856200" y="1191877"/>
            <a:ext cx="76704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2"/>
              </a:buClr>
              <a:buSzPts val="1300"/>
              <a:buFont typeface="Lato"/>
              <a:buChar char="●"/>
            </a:pPr>
            <a:r>
              <a:rPr lang="en" sz="1300">
                <a:latin typeface="Lato"/>
                <a:ea typeface="Lato"/>
                <a:cs typeface="Lato"/>
                <a:sym typeface="Lato"/>
              </a:rPr>
              <a:t>The passage having highest score as obtained in previous step along with a question  is given to BERT fine tuned on SQUAD(Stanford Question Answering Dataset). This model finds answer from the passage and gives it as output.</a:t>
            </a:r>
            <a:endParaRPr sz="1300">
              <a:latin typeface="Lato"/>
              <a:ea typeface="Lato"/>
              <a:cs typeface="Lato"/>
              <a:sym typeface="Lato"/>
            </a:endParaRPr>
          </a:p>
          <a:p>
            <a:pPr indent="-311150" lvl="0" marL="457200" rtl="0" algn="l">
              <a:spcBef>
                <a:spcPts val="1000"/>
              </a:spcBef>
              <a:spcAft>
                <a:spcPts val="0"/>
              </a:spcAft>
              <a:buClr>
                <a:schemeClr val="accent2"/>
              </a:buClr>
              <a:buSzPts val="1300"/>
              <a:buFont typeface="Lato"/>
              <a:buChar char="●"/>
            </a:pPr>
            <a:r>
              <a:rPr lang="en" sz="1300">
                <a:latin typeface="Lato"/>
                <a:ea typeface="Lato"/>
                <a:cs typeface="Lato"/>
                <a:sym typeface="Lato"/>
              </a:rPr>
              <a:t>If correct passage is given to this model then it is almost always accurate in fetching the correct answer.</a:t>
            </a:r>
            <a:endParaRPr sz="1300">
              <a:latin typeface="Lato"/>
              <a:ea typeface="Lato"/>
              <a:cs typeface="Lato"/>
              <a:sym typeface="Lato"/>
            </a:endParaRPr>
          </a:p>
          <a:p>
            <a:pPr indent="-311150" lvl="0" marL="457200" rtl="0" algn="l">
              <a:spcBef>
                <a:spcPts val="1000"/>
              </a:spcBef>
              <a:spcAft>
                <a:spcPts val="0"/>
              </a:spcAft>
              <a:buClr>
                <a:schemeClr val="accent2"/>
              </a:buClr>
              <a:buSzPts val="1300"/>
              <a:buFont typeface="Lato"/>
              <a:buChar char="●"/>
            </a:pPr>
            <a:r>
              <a:rPr lang="en" sz="1300">
                <a:latin typeface="Lato"/>
                <a:ea typeface="Lato"/>
                <a:cs typeface="Lato"/>
                <a:sym typeface="Lato"/>
              </a:rPr>
              <a:t>Situation is problematic only when an incorrect passage is given to this model by the previous stage.</a:t>
            </a:r>
            <a:endParaRPr sz="1300">
              <a:latin typeface="Lato"/>
              <a:ea typeface="Lato"/>
              <a:cs typeface="Lato"/>
              <a:sym typeface="Lato"/>
            </a:endParaRPr>
          </a:p>
          <a:p>
            <a:pPr indent="-311150" lvl="0" marL="457200" rtl="0" algn="l">
              <a:spcBef>
                <a:spcPts val="1000"/>
              </a:spcBef>
              <a:spcAft>
                <a:spcPts val="0"/>
              </a:spcAft>
              <a:buClr>
                <a:schemeClr val="accent2"/>
              </a:buClr>
              <a:buSzPts val="1300"/>
              <a:buFont typeface="Lato"/>
              <a:buChar char="●"/>
            </a:pPr>
            <a:r>
              <a:rPr lang="en" sz="1300">
                <a:latin typeface="Lato"/>
                <a:ea typeface="Lato"/>
                <a:cs typeface="Lato"/>
                <a:sym typeface="Lato"/>
              </a:rPr>
              <a:t>The previous stage sometimes can give incorrect passage to this model in situations such as ambiguous questions, the relevancy score of passages are very close to each other, etc…</a:t>
            </a:r>
            <a:endParaRPr sz="1300">
              <a:latin typeface="Lato"/>
              <a:ea typeface="Lato"/>
              <a:cs typeface="Lato"/>
              <a:sym typeface="Lato"/>
            </a:endParaRPr>
          </a:p>
          <a:p>
            <a:pPr indent="0" lvl="0" marL="0" rtl="0" algn="l">
              <a:spcBef>
                <a:spcPts val="1200"/>
              </a:spcBef>
              <a:spcAft>
                <a:spcPts val="1200"/>
              </a:spcAft>
              <a:buNone/>
            </a:pPr>
            <a:r>
              <a:t/>
            </a:r>
            <a:endParaRPr sz="1300">
              <a:latin typeface="Lato"/>
              <a:ea typeface="Lato"/>
              <a:cs typeface="Lato"/>
              <a:sym typeface="Lato"/>
            </a:endParaRPr>
          </a:p>
        </p:txBody>
      </p:sp>
      <p:grpSp>
        <p:nvGrpSpPr>
          <p:cNvPr id="935" name="Google Shape;935;p32"/>
          <p:cNvGrpSpPr/>
          <p:nvPr/>
        </p:nvGrpSpPr>
        <p:grpSpPr>
          <a:xfrm>
            <a:off x="5933556" y="444723"/>
            <a:ext cx="283224" cy="366482"/>
            <a:chOff x="1361556" y="2425923"/>
            <a:chExt cx="283224" cy="366482"/>
          </a:xfrm>
        </p:grpSpPr>
        <p:sp>
          <p:nvSpPr>
            <p:cNvPr id="936" name="Google Shape;936;p32"/>
            <p:cNvSpPr/>
            <p:nvPr/>
          </p:nvSpPr>
          <p:spPr>
            <a:xfrm>
              <a:off x="1361556" y="2425923"/>
              <a:ext cx="283224" cy="366482"/>
            </a:xfrm>
            <a:custGeom>
              <a:rect b="b" l="l" r="r" t="t"/>
              <a:pathLst>
                <a:path extrusionOk="0" h="14024" w="10838">
                  <a:moveTo>
                    <a:pt x="5753" y="1"/>
                  </a:moveTo>
                  <a:cubicBezTo>
                    <a:pt x="4965" y="1"/>
                    <a:pt x="4173" y="198"/>
                    <a:pt x="3453" y="599"/>
                  </a:cubicBezTo>
                  <a:cubicBezTo>
                    <a:pt x="1712" y="1570"/>
                    <a:pt x="760" y="3532"/>
                    <a:pt x="1097" y="5503"/>
                  </a:cubicBezTo>
                  <a:lnTo>
                    <a:pt x="222" y="8081"/>
                  </a:lnTo>
                  <a:cubicBezTo>
                    <a:pt x="1" y="8706"/>
                    <a:pt x="443" y="9379"/>
                    <a:pt x="1106" y="9417"/>
                  </a:cubicBezTo>
                  <a:lnTo>
                    <a:pt x="1491" y="9417"/>
                  </a:lnTo>
                  <a:cubicBezTo>
                    <a:pt x="1597" y="9417"/>
                    <a:pt x="1683" y="9504"/>
                    <a:pt x="1683" y="9619"/>
                  </a:cubicBezTo>
                  <a:lnTo>
                    <a:pt x="1683" y="11408"/>
                  </a:lnTo>
                  <a:cubicBezTo>
                    <a:pt x="1683" y="11937"/>
                    <a:pt x="2116" y="12369"/>
                    <a:pt x="2645" y="12369"/>
                  </a:cubicBezTo>
                  <a:lnTo>
                    <a:pt x="4010" y="12138"/>
                  </a:lnTo>
                  <a:cubicBezTo>
                    <a:pt x="4021" y="12137"/>
                    <a:pt x="4032" y="12136"/>
                    <a:pt x="4042" y="12136"/>
                  </a:cubicBezTo>
                  <a:cubicBezTo>
                    <a:pt x="4153" y="12136"/>
                    <a:pt x="4241" y="12226"/>
                    <a:pt x="4241" y="12340"/>
                  </a:cubicBezTo>
                  <a:lnTo>
                    <a:pt x="4241" y="13735"/>
                  </a:lnTo>
                  <a:cubicBezTo>
                    <a:pt x="4241" y="13889"/>
                    <a:pt x="4376" y="14023"/>
                    <a:pt x="4539" y="14023"/>
                  </a:cubicBezTo>
                  <a:lnTo>
                    <a:pt x="8915" y="14023"/>
                  </a:lnTo>
                  <a:cubicBezTo>
                    <a:pt x="9078" y="14023"/>
                    <a:pt x="9213" y="13898"/>
                    <a:pt x="9213" y="13735"/>
                  </a:cubicBezTo>
                  <a:lnTo>
                    <a:pt x="9213" y="9090"/>
                  </a:lnTo>
                  <a:cubicBezTo>
                    <a:pt x="9213" y="8792"/>
                    <a:pt x="9251" y="8484"/>
                    <a:pt x="9328" y="8196"/>
                  </a:cubicBezTo>
                  <a:cubicBezTo>
                    <a:pt x="9415" y="7907"/>
                    <a:pt x="9540" y="7629"/>
                    <a:pt x="9703" y="7369"/>
                  </a:cubicBezTo>
                  <a:cubicBezTo>
                    <a:pt x="9944" y="6994"/>
                    <a:pt x="10126" y="6580"/>
                    <a:pt x="10261" y="6148"/>
                  </a:cubicBezTo>
                  <a:lnTo>
                    <a:pt x="10261" y="6138"/>
                  </a:lnTo>
                  <a:cubicBezTo>
                    <a:pt x="10838" y="4292"/>
                    <a:pt x="10232" y="2282"/>
                    <a:pt x="8732" y="1061"/>
                  </a:cubicBezTo>
                  <a:cubicBezTo>
                    <a:pt x="7871" y="360"/>
                    <a:pt x="6816" y="1"/>
                    <a:pt x="5753" y="1"/>
                  </a:cubicBezTo>
                  <a:close/>
                </a:path>
              </a:pathLst>
            </a:custGeom>
            <a:solidFill>
              <a:srgbClr val="D9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1493499" y="2660698"/>
              <a:ext cx="36951" cy="22866"/>
            </a:xfrm>
            <a:custGeom>
              <a:rect b="b" l="l" r="r" t="t"/>
              <a:pathLst>
                <a:path extrusionOk="0" h="875" w="1414">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rgbClr val="697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1512341" y="2660959"/>
              <a:ext cx="18110" cy="20122"/>
            </a:xfrm>
            <a:custGeom>
              <a:rect b="b" l="l" r="r" t="t"/>
              <a:pathLst>
                <a:path extrusionOk="0" h="770" w="693">
                  <a:moveTo>
                    <a:pt x="0" y="0"/>
                  </a:moveTo>
                  <a:lnTo>
                    <a:pt x="0" y="173"/>
                  </a:lnTo>
                  <a:cubicBezTo>
                    <a:pt x="0" y="414"/>
                    <a:pt x="135" y="644"/>
                    <a:pt x="346" y="769"/>
                  </a:cubicBezTo>
                  <a:cubicBezTo>
                    <a:pt x="558" y="644"/>
                    <a:pt x="693" y="414"/>
                    <a:pt x="693" y="173"/>
                  </a:cubicBezTo>
                  <a:lnTo>
                    <a:pt x="693" y="0"/>
                  </a:ln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1433290" y="2489556"/>
              <a:ext cx="153711" cy="173180"/>
            </a:xfrm>
            <a:custGeom>
              <a:rect b="b" l="l" r="r" t="t"/>
              <a:pathLst>
                <a:path extrusionOk="0" h="6627" w="5882">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rgbClr val="B8C2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1457306" y="2490314"/>
              <a:ext cx="129434" cy="172422"/>
            </a:xfrm>
            <a:custGeom>
              <a:rect b="b" l="l" r="r" t="t"/>
              <a:pathLst>
                <a:path extrusionOk="0" h="6598" w="4953">
                  <a:moveTo>
                    <a:pt x="2472" y="1"/>
                  </a:moveTo>
                  <a:cubicBezTo>
                    <a:pt x="654" y="328"/>
                    <a:pt x="0" y="2607"/>
                    <a:pt x="1366" y="3847"/>
                  </a:cubicBezTo>
                  <a:cubicBezTo>
                    <a:pt x="1645" y="4097"/>
                    <a:pt x="1798" y="4453"/>
                    <a:pt x="1798" y="4828"/>
                  </a:cubicBezTo>
                  <a:lnTo>
                    <a:pt x="1798" y="6222"/>
                  </a:lnTo>
                  <a:cubicBezTo>
                    <a:pt x="1789" y="6428"/>
                    <a:pt x="1962" y="6598"/>
                    <a:pt x="2166" y="6598"/>
                  </a:cubicBezTo>
                  <a:cubicBezTo>
                    <a:pt x="2172" y="6598"/>
                    <a:pt x="2178" y="6598"/>
                    <a:pt x="2183" y="6597"/>
                  </a:cubicBezTo>
                  <a:lnTo>
                    <a:pt x="2779" y="6597"/>
                  </a:lnTo>
                  <a:cubicBezTo>
                    <a:pt x="2991" y="6597"/>
                    <a:pt x="3164" y="6424"/>
                    <a:pt x="3164" y="6222"/>
                  </a:cubicBezTo>
                  <a:lnTo>
                    <a:pt x="3164" y="4818"/>
                  </a:lnTo>
                  <a:cubicBezTo>
                    <a:pt x="3164" y="4443"/>
                    <a:pt x="3327" y="4088"/>
                    <a:pt x="3606" y="3838"/>
                  </a:cubicBezTo>
                  <a:lnTo>
                    <a:pt x="3597" y="3838"/>
                  </a:lnTo>
                  <a:cubicBezTo>
                    <a:pt x="4953" y="2587"/>
                    <a:pt x="4289" y="328"/>
                    <a:pt x="2472" y="1"/>
                  </a:cubicBezTo>
                  <a:close/>
                </a:path>
              </a:pathLst>
            </a:custGeom>
            <a:solidFill>
              <a:srgbClr val="CBD2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1469876" y="2523502"/>
              <a:ext cx="79417" cy="95253"/>
            </a:xfrm>
            <a:custGeom>
              <a:rect b="b" l="l" r="r" t="t"/>
              <a:pathLst>
                <a:path extrusionOk="0" h="3645" w="3039">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rgbClr val="B7C5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1421086" y="2581412"/>
              <a:ext cx="30131" cy="19338"/>
            </a:xfrm>
            <a:custGeom>
              <a:rect b="b" l="l" r="r" t="t"/>
              <a:pathLst>
                <a:path extrusionOk="0" h="740" w="1153">
                  <a:moveTo>
                    <a:pt x="850" y="1"/>
                  </a:moveTo>
                  <a:cubicBezTo>
                    <a:pt x="819" y="1"/>
                    <a:pt x="786" y="8"/>
                    <a:pt x="752" y="25"/>
                  </a:cubicBezTo>
                  <a:lnTo>
                    <a:pt x="232" y="323"/>
                  </a:lnTo>
                  <a:cubicBezTo>
                    <a:pt x="0" y="435"/>
                    <a:pt x="121" y="739"/>
                    <a:pt x="317" y="739"/>
                  </a:cubicBezTo>
                  <a:cubicBezTo>
                    <a:pt x="357" y="739"/>
                    <a:pt x="400" y="727"/>
                    <a:pt x="444" y="698"/>
                  </a:cubicBezTo>
                  <a:lnTo>
                    <a:pt x="963" y="400"/>
                  </a:lnTo>
                  <a:cubicBezTo>
                    <a:pt x="1153" y="268"/>
                    <a:pt x="1038" y="1"/>
                    <a:pt x="850"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1569336" y="2582222"/>
              <a:ext cx="30157" cy="19312"/>
            </a:xfrm>
            <a:custGeom>
              <a:rect b="b" l="l" r="r" t="t"/>
              <a:pathLst>
                <a:path extrusionOk="0" h="739" w="1154">
                  <a:moveTo>
                    <a:pt x="321" y="0"/>
                  </a:moveTo>
                  <a:cubicBezTo>
                    <a:pt x="128" y="0"/>
                    <a:pt x="1" y="305"/>
                    <a:pt x="233" y="417"/>
                  </a:cubicBezTo>
                  <a:lnTo>
                    <a:pt x="752" y="715"/>
                  </a:lnTo>
                  <a:cubicBezTo>
                    <a:pt x="786" y="731"/>
                    <a:pt x="819" y="738"/>
                    <a:pt x="851" y="738"/>
                  </a:cubicBezTo>
                  <a:cubicBezTo>
                    <a:pt x="1039" y="738"/>
                    <a:pt x="1153" y="473"/>
                    <a:pt x="964" y="349"/>
                  </a:cubicBezTo>
                  <a:lnTo>
                    <a:pt x="444" y="42"/>
                  </a:lnTo>
                  <a:cubicBezTo>
                    <a:pt x="402" y="13"/>
                    <a:pt x="360" y="0"/>
                    <a:pt x="321" y="0"/>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1506304" y="2449599"/>
              <a:ext cx="11342" cy="26498"/>
            </a:xfrm>
            <a:custGeom>
              <a:rect b="b" l="l" r="r" t="t"/>
              <a:pathLst>
                <a:path extrusionOk="0" h="1014" w="434">
                  <a:moveTo>
                    <a:pt x="212" y="1"/>
                  </a:moveTo>
                  <a:cubicBezTo>
                    <a:pt x="97" y="1"/>
                    <a:pt x="0" y="97"/>
                    <a:pt x="0" y="213"/>
                  </a:cubicBezTo>
                  <a:lnTo>
                    <a:pt x="0" y="818"/>
                  </a:lnTo>
                  <a:cubicBezTo>
                    <a:pt x="10" y="948"/>
                    <a:pt x="113" y="1013"/>
                    <a:pt x="217" y="1013"/>
                  </a:cubicBezTo>
                  <a:cubicBezTo>
                    <a:pt x="320" y="1013"/>
                    <a:pt x="424" y="948"/>
                    <a:pt x="433" y="818"/>
                  </a:cubicBezTo>
                  <a:lnTo>
                    <a:pt x="433" y="213"/>
                  </a:lnTo>
                  <a:cubicBezTo>
                    <a:pt x="433" y="97"/>
                    <a:pt x="337" y="1"/>
                    <a:pt x="212"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1457228" y="2461176"/>
              <a:ext cx="23624" cy="25897"/>
            </a:xfrm>
            <a:custGeom>
              <a:rect b="b" l="l" r="r" t="t"/>
              <a:pathLst>
                <a:path extrusionOk="0" h="991" w="904">
                  <a:moveTo>
                    <a:pt x="302" y="1"/>
                  </a:moveTo>
                  <a:cubicBezTo>
                    <a:pt x="151" y="1"/>
                    <a:pt x="0" y="169"/>
                    <a:pt x="119" y="346"/>
                  </a:cubicBezTo>
                  <a:lnTo>
                    <a:pt x="417" y="866"/>
                  </a:lnTo>
                  <a:cubicBezTo>
                    <a:pt x="459" y="954"/>
                    <a:pt x="529" y="990"/>
                    <a:pt x="599" y="990"/>
                  </a:cubicBezTo>
                  <a:cubicBezTo>
                    <a:pt x="750" y="990"/>
                    <a:pt x="903" y="822"/>
                    <a:pt x="792" y="645"/>
                  </a:cubicBezTo>
                  <a:lnTo>
                    <a:pt x="484" y="125"/>
                  </a:lnTo>
                  <a:cubicBezTo>
                    <a:pt x="441" y="37"/>
                    <a:pt x="372" y="1"/>
                    <a:pt x="302"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1422680" y="2495723"/>
              <a:ext cx="29295" cy="18868"/>
            </a:xfrm>
            <a:custGeom>
              <a:rect b="b" l="l" r="r" t="t"/>
              <a:pathLst>
                <a:path extrusionOk="0" h="722" w="1121">
                  <a:moveTo>
                    <a:pt x="313" y="1"/>
                  </a:moveTo>
                  <a:cubicBezTo>
                    <a:pt x="123" y="1"/>
                    <a:pt x="1" y="268"/>
                    <a:pt x="191" y="400"/>
                  </a:cubicBezTo>
                  <a:lnTo>
                    <a:pt x="719" y="698"/>
                  </a:lnTo>
                  <a:cubicBezTo>
                    <a:pt x="752" y="714"/>
                    <a:pt x="784" y="721"/>
                    <a:pt x="815" y="721"/>
                  </a:cubicBezTo>
                  <a:cubicBezTo>
                    <a:pt x="999" y="721"/>
                    <a:pt x="1121" y="456"/>
                    <a:pt x="931" y="332"/>
                  </a:cubicBezTo>
                  <a:lnTo>
                    <a:pt x="412" y="25"/>
                  </a:lnTo>
                  <a:cubicBezTo>
                    <a:pt x="378" y="8"/>
                    <a:pt x="344" y="1"/>
                    <a:pt x="313"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1410816" y="2542344"/>
              <a:ext cx="28171" cy="11315"/>
            </a:xfrm>
            <a:custGeom>
              <a:rect b="b" l="l" r="r" t="t"/>
              <a:pathLst>
                <a:path extrusionOk="0" h="433" w="1078">
                  <a:moveTo>
                    <a:pt x="260" y="0"/>
                  </a:moveTo>
                  <a:cubicBezTo>
                    <a:pt x="0" y="20"/>
                    <a:pt x="0" y="404"/>
                    <a:pt x="260" y="433"/>
                  </a:cubicBezTo>
                  <a:lnTo>
                    <a:pt x="866" y="433"/>
                  </a:lnTo>
                  <a:cubicBezTo>
                    <a:pt x="981" y="433"/>
                    <a:pt x="1077" y="337"/>
                    <a:pt x="1077" y="212"/>
                  </a:cubicBezTo>
                  <a:cubicBezTo>
                    <a:pt x="1077" y="96"/>
                    <a:pt x="981" y="0"/>
                    <a:pt x="866" y="0"/>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1581932" y="2543833"/>
              <a:ext cx="29687" cy="11342"/>
            </a:xfrm>
            <a:custGeom>
              <a:rect b="b" l="l" r="r" t="t"/>
              <a:pathLst>
                <a:path extrusionOk="0" h="434" w="1136">
                  <a:moveTo>
                    <a:pt x="270" y="1"/>
                  </a:moveTo>
                  <a:cubicBezTo>
                    <a:pt x="1" y="20"/>
                    <a:pt x="1" y="405"/>
                    <a:pt x="270" y="434"/>
                  </a:cubicBezTo>
                  <a:lnTo>
                    <a:pt x="876" y="434"/>
                  </a:lnTo>
                  <a:cubicBezTo>
                    <a:pt x="1136" y="405"/>
                    <a:pt x="1136" y="20"/>
                    <a:pt x="876"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1571139" y="2496742"/>
              <a:ext cx="30183" cy="19234"/>
            </a:xfrm>
            <a:custGeom>
              <a:rect b="b" l="l" r="r" t="t"/>
              <a:pathLst>
                <a:path extrusionOk="0" h="736" w="1155">
                  <a:moveTo>
                    <a:pt x="837" y="1"/>
                  </a:moveTo>
                  <a:cubicBezTo>
                    <a:pt x="797" y="1"/>
                    <a:pt x="755" y="14"/>
                    <a:pt x="712" y="43"/>
                  </a:cubicBezTo>
                  <a:lnTo>
                    <a:pt x="193" y="341"/>
                  </a:lnTo>
                  <a:cubicBezTo>
                    <a:pt x="0" y="447"/>
                    <a:pt x="77" y="736"/>
                    <a:pt x="298" y="736"/>
                  </a:cubicBezTo>
                  <a:cubicBezTo>
                    <a:pt x="337" y="736"/>
                    <a:pt x="375" y="726"/>
                    <a:pt x="404" y="707"/>
                  </a:cubicBezTo>
                  <a:lnTo>
                    <a:pt x="923" y="409"/>
                  </a:lnTo>
                  <a:cubicBezTo>
                    <a:pt x="1155" y="297"/>
                    <a:pt x="1029" y="1"/>
                    <a:pt x="837"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1542655" y="2462483"/>
              <a:ext cx="22213" cy="25349"/>
            </a:xfrm>
            <a:custGeom>
              <a:rect b="b" l="l" r="r" t="t"/>
              <a:pathLst>
                <a:path extrusionOk="0" h="970" w="850">
                  <a:moveTo>
                    <a:pt x="611" y="0"/>
                  </a:moveTo>
                  <a:cubicBezTo>
                    <a:pt x="536" y="0"/>
                    <a:pt x="466" y="39"/>
                    <a:pt x="427" y="104"/>
                  </a:cubicBezTo>
                  <a:lnTo>
                    <a:pt x="119" y="623"/>
                  </a:lnTo>
                  <a:cubicBezTo>
                    <a:pt x="1" y="801"/>
                    <a:pt x="156" y="969"/>
                    <a:pt x="310" y="969"/>
                  </a:cubicBezTo>
                  <a:cubicBezTo>
                    <a:pt x="381" y="969"/>
                    <a:pt x="452" y="933"/>
                    <a:pt x="494" y="845"/>
                  </a:cubicBezTo>
                  <a:lnTo>
                    <a:pt x="792" y="325"/>
                  </a:lnTo>
                  <a:cubicBezTo>
                    <a:pt x="850" y="220"/>
                    <a:pt x="821" y="85"/>
                    <a:pt x="715" y="27"/>
                  </a:cubicBezTo>
                  <a:cubicBezTo>
                    <a:pt x="681" y="9"/>
                    <a:pt x="646" y="0"/>
                    <a:pt x="611" y="0"/>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1496243" y="2594112"/>
              <a:ext cx="8075" cy="24382"/>
            </a:xfrm>
            <a:custGeom>
              <a:rect b="b" l="l" r="r" t="t"/>
              <a:pathLst>
                <a:path extrusionOk="0" h="933" w="309">
                  <a:moveTo>
                    <a:pt x="1" y="0"/>
                  </a:moveTo>
                  <a:lnTo>
                    <a:pt x="1" y="933"/>
                  </a:lnTo>
                  <a:lnTo>
                    <a:pt x="308" y="933"/>
                  </a:lnTo>
                  <a:lnTo>
                    <a:pt x="308" y="856"/>
                  </a:lnTo>
                  <a:cubicBezTo>
                    <a:pt x="308" y="539"/>
                    <a:pt x="203" y="241"/>
                    <a:pt x="1" y="0"/>
                  </a:cubicBezTo>
                  <a:close/>
                </a:path>
              </a:pathLst>
            </a:custGeom>
            <a:solidFill>
              <a:srgbClr val="A9BA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1483935" y="2618468"/>
              <a:ext cx="56054" cy="22160"/>
            </a:xfrm>
            <a:custGeom>
              <a:rect b="b" l="l" r="r" t="t"/>
              <a:pathLst>
                <a:path extrusionOk="0" h="848" w="2145">
                  <a:moveTo>
                    <a:pt x="1" y="1"/>
                  </a:moveTo>
                  <a:lnTo>
                    <a:pt x="1" y="847"/>
                  </a:lnTo>
                  <a:lnTo>
                    <a:pt x="2145" y="847"/>
                  </a:lnTo>
                  <a:lnTo>
                    <a:pt x="2145" y="1"/>
                  </a:lnTo>
                  <a:close/>
                </a:path>
              </a:pathLst>
            </a:custGeom>
            <a:solidFill>
              <a:srgbClr val="C7D2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1483935" y="2640602"/>
              <a:ext cx="56054" cy="22134"/>
            </a:xfrm>
            <a:custGeom>
              <a:rect b="b" l="l" r="r" t="t"/>
              <a:pathLst>
                <a:path extrusionOk="0" h="847" w="2145">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1504292" y="2618468"/>
              <a:ext cx="35697" cy="22160"/>
            </a:xfrm>
            <a:custGeom>
              <a:rect b="b" l="l" r="r" t="t"/>
              <a:pathLst>
                <a:path extrusionOk="0" h="848" w="1366">
                  <a:moveTo>
                    <a:pt x="0" y="1"/>
                  </a:moveTo>
                  <a:lnTo>
                    <a:pt x="0" y="847"/>
                  </a:lnTo>
                  <a:lnTo>
                    <a:pt x="1366" y="847"/>
                  </a:lnTo>
                  <a:lnTo>
                    <a:pt x="1366" y="1"/>
                  </a:lnTo>
                  <a:close/>
                </a:path>
              </a:pathLst>
            </a:custGeom>
            <a:solidFill>
              <a:srgbClr val="D9E0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1504031" y="2640602"/>
              <a:ext cx="35958" cy="22134"/>
            </a:xfrm>
            <a:custGeom>
              <a:rect b="b" l="l" r="r" t="t"/>
              <a:pathLst>
                <a:path extrusionOk="0" h="847" w="1376">
                  <a:moveTo>
                    <a:pt x="10" y="0"/>
                  </a:moveTo>
                  <a:lnTo>
                    <a:pt x="10" y="471"/>
                  </a:lnTo>
                  <a:cubicBezTo>
                    <a:pt x="1" y="683"/>
                    <a:pt x="184" y="846"/>
                    <a:pt x="395" y="846"/>
                  </a:cubicBezTo>
                  <a:lnTo>
                    <a:pt x="991" y="846"/>
                  </a:lnTo>
                  <a:cubicBezTo>
                    <a:pt x="1068" y="846"/>
                    <a:pt x="1136" y="827"/>
                    <a:pt x="1193" y="789"/>
                  </a:cubicBezTo>
                  <a:lnTo>
                    <a:pt x="1222" y="769"/>
                  </a:lnTo>
                  <a:cubicBezTo>
                    <a:pt x="1241" y="760"/>
                    <a:pt x="1251" y="750"/>
                    <a:pt x="1261" y="741"/>
                  </a:cubicBezTo>
                  <a:cubicBezTo>
                    <a:pt x="1338" y="664"/>
                    <a:pt x="1376" y="567"/>
                    <a:pt x="1376" y="471"/>
                  </a:cubicBezTo>
                  <a:lnTo>
                    <a:pt x="1376" y="0"/>
                  </a:lnTo>
                  <a:close/>
                </a:path>
              </a:pathLst>
            </a:custGeom>
            <a:solidFill>
              <a:srgbClr val="C7D2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9" name="Shape 959"/>
        <p:cNvGrpSpPr/>
        <p:nvPr/>
      </p:nvGrpSpPr>
      <p:grpSpPr>
        <a:xfrm>
          <a:off x="0" y="0"/>
          <a:ext cx="0" cy="0"/>
          <a:chOff x="0" y="0"/>
          <a:chExt cx="0" cy="0"/>
        </a:xfrm>
      </p:grpSpPr>
      <p:sp>
        <p:nvSpPr>
          <p:cNvPr id="960" name="Google Shape;960;p33"/>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Fine tuning squad question answering bert</a:t>
            </a:r>
            <a:endParaRPr/>
          </a:p>
        </p:txBody>
      </p:sp>
      <p:sp>
        <p:nvSpPr>
          <p:cNvPr id="961" name="Google Shape;961;p33"/>
          <p:cNvSpPr txBox="1"/>
          <p:nvPr>
            <p:ph idx="1" type="subTitle"/>
          </p:nvPr>
        </p:nvSpPr>
        <p:spPr>
          <a:xfrm>
            <a:off x="856200" y="1435575"/>
            <a:ext cx="7670400" cy="309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Lato"/>
              <a:buChar char="-"/>
            </a:pPr>
            <a:r>
              <a:rPr lang="en" sz="1300">
                <a:latin typeface="Lato"/>
                <a:ea typeface="Lato"/>
                <a:cs typeface="Lato"/>
                <a:sym typeface="Lato"/>
              </a:rPr>
              <a:t>To improve SQuAD Question-Answering Bert’s Accuracy on our dataset, we further fine-tuned it.</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Since our dataset it quite small for such a complex Model, therefore we need to be careful while finetuning.</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We used AdamW as our Optimizer</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Learning Rate is set to 0.00001. Small Learning Rate would prevent noisy updates. </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We Fine tuned the model for 5 epochs. </a:t>
            </a:r>
            <a:endParaRPr sz="1300">
              <a:latin typeface="Lato"/>
              <a:ea typeface="Lato"/>
              <a:cs typeface="Lato"/>
              <a:sym typeface="Lato"/>
            </a:endParaRPr>
          </a:p>
        </p:txBody>
      </p:sp>
      <p:grpSp>
        <p:nvGrpSpPr>
          <p:cNvPr id="962" name="Google Shape;962;p33"/>
          <p:cNvGrpSpPr/>
          <p:nvPr/>
        </p:nvGrpSpPr>
        <p:grpSpPr>
          <a:xfrm>
            <a:off x="7228956" y="444723"/>
            <a:ext cx="283224" cy="366482"/>
            <a:chOff x="1361556" y="2425923"/>
            <a:chExt cx="283224" cy="366482"/>
          </a:xfrm>
        </p:grpSpPr>
        <p:sp>
          <p:nvSpPr>
            <p:cNvPr id="963" name="Google Shape;963;p33"/>
            <p:cNvSpPr/>
            <p:nvPr/>
          </p:nvSpPr>
          <p:spPr>
            <a:xfrm>
              <a:off x="1361556" y="2425923"/>
              <a:ext cx="283224" cy="366482"/>
            </a:xfrm>
            <a:custGeom>
              <a:rect b="b" l="l" r="r" t="t"/>
              <a:pathLst>
                <a:path extrusionOk="0" h="14024" w="10838">
                  <a:moveTo>
                    <a:pt x="5753" y="1"/>
                  </a:moveTo>
                  <a:cubicBezTo>
                    <a:pt x="4965" y="1"/>
                    <a:pt x="4173" y="198"/>
                    <a:pt x="3453" y="599"/>
                  </a:cubicBezTo>
                  <a:cubicBezTo>
                    <a:pt x="1712" y="1570"/>
                    <a:pt x="760" y="3532"/>
                    <a:pt x="1097" y="5503"/>
                  </a:cubicBezTo>
                  <a:lnTo>
                    <a:pt x="222" y="8081"/>
                  </a:lnTo>
                  <a:cubicBezTo>
                    <a:pt x="1" y="8706"/>
                    <a:pt x="443" y="9379"/>
                    <a:pt x="1106" y="9417"/>
                  </a:cubicBezTo>
                  <a:lnTo>
                    <a:pt x="1491" y="9417"/>
                  </a:lnTo>
                  <a:cubicBezTo>
                    <a:pt x="1597" y="9417"/>
                    <a:pt x="1683" y="9504"/>
                    <a:pt x="1683" y="9619"/>
                  </a:cubicBezTo>
                  <a:lnTo>
                    <a:pt x="1683" y="11408"/>
                  </a:lnTo>
                  <a:cubicBezTo>
                    <a:pt x="1683" y="11937"/>
                    <a:pt x="2116" y="12369"/>
                    <a:pt x="2645" y="12369"/>
                  </a:cubicBezTo>
                  <a:lnTo>
                    <a:pt x="4010" y="12138"/>
                  </a:lnTo>
                  <a:cubicBezTo>
                    <a:pt x="4021" y="12137"/>
                    <a:pt x="4032" y="12136"/>
                    <a:pt x="4042" y="12136"/>
                  </a:cubicBezTo>
                  <a:cubicBezTo>
                    <a:pt x="4153" y="12136"/>
                    <a:pt x="4241" y="12226"/>
                    <a:pt x="4241" y="12340"/>
                  </a:cubicBezTo>
                  <a:lnTo>
                    <a:pt x="4241" y="13735"/>
                  </a:lnTo>
                  <a:cubicBezTo>
                    <a:pt x="4241" y="13889"/>
                    <a:pt x="4376" y="14023"/>
                    <a:pt x="4539" y="14023"/>
                  </a:cubicBezTo>
                  <a:lnTo>
                    <a:pt x="8915" y="14023"/>
                  </a:lnTo>
                  <a:cubicBezTo>
                    <a:pt x="9078" y="14023"/>
                    <a:pt x="9213" y="13898"/>
                    <a:pt x="9213" y="13735"/>
                  </a:cubicBezTo>
                  <a:lnTo>
                    <a:pt x="9213" y="9090"/>
                  </a:lnTo>
                  <a:cubicBezTo>
                    <a:pt x="9213" y="8792"/>
                    <a:pt x="9251" y="8484"/>
                    <a:pt x="9328" y="8196"/>
                  </a:cubicBezTo>
                  <a:cubicBezTo>
                    <a:pt x="9415" y="7907"/>
                    <a:pt x="9540" y="7629"/>
                    <a:pt x="9703" y="7369"/>
                  </a:cubicBezTo>
                  <a:cubicBezTo>
                    <a:pt x="9944" y="6994"/>
                    <a:pt x="10126" y="6580"/>
                    <a:pt x="10261" y="6148"/>
                  </a:cubicBezTo>
                  <a:lnTo>
                    <a:pt x="10261" y="6138"/>
                  </a:lnTo>
                  <a:cubicBezTo>
                    <a:pt x="10838" y="4292"/>
                    <a:pt x="10232" y="2282"/>
                    <a:pt x="8732" y="1061"/>
                  </a:cubicBezTo>
                  <a:cubicBezTo>
                    <a:pt x="7871" y="360"/>
                    <a:pt x="6816" y="1"/>
                    <a:pt x="5753" y="1"/>
                  </a:cubicBezTo>
                  <a:close/>
                </a:path>
              </a:pathLst>
            </a:custGeom>
            <a:solidFill>
              <a:srgbClr val="D9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3"/>
            <p:cNvSpPr/>
            <p:nvPr/>
          </p:nvSpPr>
          <p:spPr>
            <a:xfrm>
              <a:off x="1493499" y="2660698"/>
              <a:ext cx="36951" cy="22866"/>
            </a:xfrm>
            <a:custGeom>
              <a:rect b="b" l="l" r="r" t="t"/>
              <a:pathLst>
                <a:path extrusionOk="0" h="875" w="1414">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rgbClr val="697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3"/>
            <p:cNvSpPr/>
            <p:nvPr/>
          </p:nvSpPr>
          <p:spPr>
            <a:xfrm>
              <a:off x="1512341" y="2660959"/>
              <a:ext cx="18110" cy="20122"/>
            </a:xfrm>
            <a:custGeom>
              <a:rect b="b" l="l" r="r" t="t"/>
              <a:pathLst>
                <a:path extrusionOk="0" h="770" w="693">
                  <a:moveTo>
                    <a:pt x="0" y="0"/>
                  </a:moveTo>
                  <a:lnTo>
                    <a:pt x="0" y="173"/>
                  </a:lnTo>
                  <a:cubicBezTo>
                    <a:pt x="0" y="414"/>
                    <a:pt x="135" y="644"/>
                    <a:pt x="346" y="769"/>
                  </a:cubicBezTo>
                  <a:cubicBezTo>
                    <a:pt x="558" y="644"/>
                    <a:pt x="693" y="414"/>
                    <a:pt x="693" y="173"/>
                  </a:cubicBezTo>
                  <a:lnTo>
                    <a:pt x="693" y="0"/>
                  </a:ln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3"/>
            <p:cNvSpPr/>
            <p:nvPr/>
          </p:nvSpPr>
          <p:spPr>
            <a:xfrm>
              <a:off x="1433290" y="2489556"/>
              <a:ext cx="153711" cy="173180"/>
            </a:xfrm>
            <a:custGeom>
              <a:rect b="b" l="l" r="r" t="t"/>
              <a:pathLst>
                <a:path extrusionOk="0" h="6627" w="5882">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rgbClr val="B8C2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3"/>
            <p:cNvSpPr/>
            <p:nvPr/>
          </p:nvSpPr>
          <p:spPr>
            <a:xfrm>
              <a:off x="1457306" y="2490314"/>
              <a:ext cx="129434" cy="172422"/>
            </a:xfrm>
            <a:custGeom>
              <a:rect b="b" l="l" r="r" t="t"/>
              <a:pathLst>
                <a:path extrusionOk="0" h="6598" w="4953">
                  <a:moveTo>
                    <a:pt x="2472" y="1"/>
                  </a:moveTo>
                  <a:cubicBezTo>
                    <a:pt x="654" y="328"/>
                    <a:pt x="0" y="2607"/>
                    <a:pt x="1366" y="3847"/>
                  </a:cubicBezTo>
                  <a:cubicBezTo>
                    <a:pt x="1645" y="4097"/>
                    <a:pt x="1798" y="4453"/>
                    <a:pt x="1798" y="4828"/>
                  </a:cubicBezTo>
                  <a:lnTo>
                    <a:pt x="1798" y="6222"/>
                  </a:lnTo>
                  <a:cubicBezTo>
                    <a:pt x="1789" y="6428"/>
                    <a:pt x="1962" y="6598"/>
                    <a:pt x="2166" y="6598"/>
                  </a:cubicBezTo>
                  <a:cubicBezTo>
                    <a:pt x="2172" y="6598"/>
                    <a:pt x="2178" y="6598"/>
                    <a:pt x="2183" y="6597"/>
                  </a:cubicBezTo>
                  <a:lnTo>
                    <a:pt x="2779" y="6597"/>
                  </a:lnTo>
                  <a:cubicBezTo>
                    <a:pt x="2991" y="6597"/>
                    <a:pt x="3164" y="6424"/>
                    <a:pt x="3164" y="6222"/>
                  </a:cubicBezTo>
                  <a:lnTo>
                    <a:pt x="3164" y="4818"/>
                  </a:lnTo>
                  <a:cubicBezTo>
                    <a:pt x="3164" y="4443"/>
                    <a:pt x="3327" y="4088"/>
                    <a:pt x="3606" y="3838"/>
                  </a:cubicBezTo>
                  <a:lnTo>
                    <a:pt x="3597" y="3838"/>
                  </a:lnTo>
                  <a:cubicBezTo>
                    <a:pt x="4953" y="2587"/>
                    <a:pt x="4289" y="328"/>
                    <a:pt x="2472" y="1"/>
                  </a:cubicBezTo>
                  <a:close/>
                </a:path>
              </a:pathLst>
            </a:custGeom>
            <a:solidFill>
              <a:srgbClr val="CBD2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3"/>
            <p:cNvSpPr/>
            <p:nvPr/>
          </p:nvSpPr>
          <p:spPr>
            <a:xfrm>
              <a:off x="1469876" y="2523502"/>
              <a:ext cx="79417" cy="95253"/>
            </a:xfrm>
            <a:custGeom>
              <a:rect b="b" l="l" r="r" t="t"/>
              <a:pathLst>
                <a:path extrusionOk="0" h="3645" w="3039">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rgbClr val="B7C5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3"/>
            <p:cNvSpPr/>
            <p:nvPr/>
          </p:nvSpPr>
          <p:spPr>
            <a:xfrm>
              <a:off x="1421086" y="2581412"/>
              <a:ext cx="30131" cy="19338"/>
            </a:xfrm>
            <a:custGeom>
              <a:rect b="b" l="l" r="r" t="t"/>
              <a:pathLst>
                <a:path extrusionOk="0" h="740" w="1153">
                  <a:moveTo>
                    <a:pt x="850" y="1"/>
                  </a:moveTo>
                  <a:cubicBezTo>
                    <a:pt x="819" y="1"/>
                    <a:pt x="786" y="8"/>
                    <a:pt x="752" y="25"/>
                  </a:cubicBezTo>
                  <a:lnTo>
                    <a:pt x="232" y="323"/>
                  </a:lnTo>
                  <a:cubicBezTo>
                    <a:pt x="0" y="435"/>
                    <a:pt x="121" y="739"/>
                    <a:pt x="317" y="739"/>
                  </a:cubicBezTo>
                  <a:cubicBezTo>
                    <a:pt x="357" y="739"/>
                    <a:pt x="400" y="727"/>
                    <a:pt x="444" y="698"/>
                  </a:cubicBezTo>
                  <a:lnTo>
                    <a:pt x="963" y="400"/>
                  </a:lnTo>
                  <a:cubicBezTo>
                    <a:pt x="1153" y="268"/>
                    <a:pt x="1038" y="1"/>
                    <a:pt x="850"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3"/>
            <p:cNvSpPr/>
            <p:nvPr/>
          </p:nvSpPr>
          <p:spPr>
            <a:xfrm>
              <a:off x="1569336" y="2582222"/>
              <a:ext cx="30157" cy="19312"/>
            </a:xfrm>
            <a:custGeom>
              <a:rect b="b" l="l" r="r" t="t"/>
              <a:pathLst>
                <a:path extrusionOk="0" h="739" w="1154">
                  <a:moveTo>
                    <a:pt x="321" y="0"/>
                  </a:moveTo>
                  <a:cubicBezTo>
                    <a:pt x="128" y="0"/>
                    <a:pt x="1" y="305"/>
                    <a:pt x="233" y="417"/>
                  </a:cubicBezTo>
                  <a:lnTo>
                    <a:pt x="752" y="715"/>
                  </a:lnTo>
                  <a:cubicBezTo>
                    <a:pt x="786" y="731"/>
                    <a:pt x="819" y="738"/>
                    <a:pt x="851" y="738"/>
                  </a:cubicBezTo>
                  <a:cubicBezTo>
                    <a:pt x="1039" y="738"/>
                    <a:pt x="1153" y="473"/>
                    <a:pt x="964" y="349"/>
                  </a:cubicBezTo>
                  <a:lnTo>
                    <a:pt x="444" y="42"/>
                  </a:lnTo>
                  <a:cubicBezTo>
                    <a:pt x="402" y="13"/>
                    <a:pt x="360" y="0"/>
                    <a:pt x="321" y="0"/>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3"/>
            <p:cNvSpPr/>
            <p:nvPr/>
          </p:nvSpPr>
          <p:spPr>
            <a:xfrm>
              <a:off x="1506304" y="2449599"/>
              <a:ext cx="11342" cy="26498"/>
            </a:xfrm>
            <a:custGeom>
              <a:rect b="b" l="l" r="r" t="t"/>
              <a:pathLst>
                <a:path extrusionOk="0" h="1014" w="434">
                  <a:moveTo>
                    <a:pt x="212" y="1"/>
                  </a:moveTo>
                  <a:cubicBezTo>
                    <a:pt x="97" y="1"/>
                    <a:pt x="0" y="97"/>
                    <a:pt x="0" y="213"/>
                  </a:cubicBezTo>
                  <a:lnTo>
                    <a:pt x="0" y="818"/>
                  </a:lnTo>
                  <a:cubicBezTo>
                    <a:pt x="10" y="948"/>
                    <a:pt x="113" y="1013"/>
                    <a:pt x="217" y="1013"/>
                  </a:cubicBezTo>
                  <a:cubicBezTo>
                    <a:pt x="320" y="1013"/>
                    <a:pt x="424" y="948"/>
                    <a:pt x="433" y="818"/>
                  </a:cubicBezTo>
                  <a:lnTo>
                    <a:pt x="433" y="213"/>
                  </a:lnTo>
                  <a:cubicBezTo>
                    <a:pt x="433" y="97"/>
                    <a:pt x="337" y="1"/>
                    <a:pt x="212"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3"/>
            <p:cNvSpPr/>
            <p:nvPr/>
          </p:nvSpPr>
          <p:spPr>
            <a:xfrm>
              <a:off x="1457228" y="2461176"/>
              <a:ext cx="23624" cy="25897"/>
            </a:xfrm>
            <a:custGeom>
              <a:rect b="b" l="l" r="r" t="t"/>
              <a:pathLst>
                <a:path extrusionOk="0" h="991" w="904">
                  <a:moveTo>
                    <a:pt x="302" y="1"/>
                  </a:moveTo>
                  <a:cubicBezTo>
                    <a:pt x="151" y="1"/>
                    <a:pt x="0" y="169"/>
                    <a:pt x="119" y="346"/>
                  </a:cubicBezTo>
                  <a:lnTo>
                    <a:pt x="417" y="866"/>
                  </a:lnTo>
                  <a:cubicBezTo>
                    <a:pt x="459" y="954"/>
                    <a:pt x="529" y="990"/>
                    <a:pt x="599" y="990"/>
                  </a:cubicBezTo>
                  <a:cubicBezTo>
                    <a:pt x="750" y="990"/>
                    <a:pt x="903" y="822"/>
                    <a:pt x="792" y="645"/>
                  </a:cubicBezTo>
                  <a:lnTo>
                    <a:pt x="484" y="125"/>
                  </a:lnTo>
                  <a:cubicBezTo>
                    <a:pt x="441" y="37"/>
                    <a:pt x="372" y="1"/>
                    <a:pt x="302"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3"/>
            <p:cNvSpPr/>
            <p:nvPr/>
          </p:nvSpPr>
          <p:spPr>
            <a:xfrm>
              <a:off x="1422680" y="2495723"/>
              <a:ext cx="29295" cy="18868"/>
            </a:xfrm>
            <a:custGeom>
              <a:rect b="b" l="l" r="r" t="t"/>
              <a:pathLst>
                <a:path extrusionOk="0" h="722" w="1121">
                  <a:moveTo>
                    <a:pt x="313" y="1"/>
                  </a:moveTo>
                  <a:cubicBezTo>
                    <a:pt x="123" y="1"/>
                    <a:pt x="1" y="268"/>
                    <a:pt x="191" y="400"/>
                  </a:cubicBezTo>
                  <a:lnTo>
                    <a:pt x="719" y="698"/>
                  </a:lnTo>
                  <a:cubicBezTo>
                    <a:pt x="752" y="714"/>
                    <a:pt x="784" y="721"/>
                    <a:pt x="815" y="721"/>
                  </a:cubicBezTo>
                  <a:cubicBezTo>
                    <a:pt x="999" y="721"/>
                    <a:pt x="1121" y="456"/>
                    <a:pt x="931" y="332"/>
                  </a:cubicBezTo>
                  <a:lnTo>
                    <a:pt x="412" y="25"/>
                  </a:lnTo>
                  <a:cubicBezTo>
                    <a:pt x="378" y="8"/>
                    <a:pt x="344" y="1"/>
                    <a:pt x="313"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3"/>
            <p:cNvSpPr/>
            <p:nvPr/>
          </p:nvSpPr>
          <p:spPr>
            <a:xfrm>
              <a:off x="1410816" y="2542344"/>
              <a:ext cx="28171" cy="11315"/>
            </a:xfrm>
            <a:custGeom>
              <a:rect b="b" l="l" r="r" t="t"/>
              <a:pathLst>
                <a:path extrusionOk="0" h="433" w="1078">
                  <a:moveTo>
                    <a:pt x="260" y="0"/>
                  </a:moveTo>
                  <a:cubicBezTo>
                    <a:pt x="0" y="20"/>
                    <a:pt x="0" y="404"/>
                    <a:pt x="260" y="433"/>
                  </a:cubicBezTo>
                  <a:lnTo>
                    <a:pt x="866" y="433"/>
                  </a:lnTo>
                  <a:cubicBezTo>
                    <a:pt x="981" y="433"/>
                    <a:pt x="1077" y="337"/>
                    <a:pt x="1077" y="212"/>
                  </a:cubicBezTo>
                  <a:cubicBezTo>
                    <a:pt x="1077" y="96"/>
                    <a:pt x="981" y="0"/>
                    <a:pt x="866" y="0"/>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3"/>
            <p:cNvSpPr/>
            <p:nvPr/>
          </p:nvSpPr>
          <p:spPr>
            <a:xfrm>
              <a:off x="1581932" y="2543833"/>
              <a:ext cx="29687" cy="11342"/>
            </a:xfrm>
            <a:custGeom>
              <a:rect b="b" l="l" r="r" t="t"/>
              <a:pathLst>
                <a:path extrusionOk="0" h="434" w="1136">
                  <a:moveTo>
                    <a:pt x="270" y="1"/>
                  </a:moveTo>
                  <a:cubicBezTo>
                    <a:pt x="1" y="20"/>
                    <a:pt x="1" y="405"/>
                    <a:pt x="270" y="434"/>
                  </a:cubicBezTo>
                  <a:lnTo>
                    <a:pt x="876" y="434"/>
                  </a:lnTo>
                  <a:cubicBezTo>
                    <a:pt x="1136" y="405"/>
                    <a:pt x="1136" y="20"/>
                    <a:pt x="876"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3"/>
            <p:cNvSpPr/>
            <p:nvPr/>
          </p:nvSpPr>
          <p:spPr>
            <a:xfrm>
              <a:off x="1571139" y="2496742"/>
              <a:ext cx="30183" cy="19234"/>
            </a:xfrm>
            <a:custGeom>
              <a:rect b="b" l="l" r="r" t="t"/>
              <a:pathLst>
                <a:path extrusionOk="0" h="736" w="1155">
                  <a:moveTo>
                    <a:pt x="837" y="1"/>
                  </a:moveTo>
                  <a:cubicBezTo>
                    <a:pt x="797" y="1"/>
                    <a:pt x="755" y="14"/>
                    <a:pt x="712" y="43"/>
                  </a:cubicBezTo>
                  <a:lnTo>
                    <a:pt x="193" y="341"/>
                  </a:lnTo>
                  <a:cubicBezTo>
                    <a:pt x="0" y="447"/>
                    <a:pt x="77" y="736"/>
                    <a:pt x="298" y="736"/>
                  </a:cubicBezTo>
                  <a:cubicBezTo>
                    <a:pt x="337" y="736"/>
                    <a:pt x="375" y="726"/>
                    <a:pt x="404" y="707"/>
                  </a:cubicBezTo>
                  <a:lnTo>
                    <a:pt x="923" y="409"/>
                  </a:lnTo>
                  <a:cubicBezTo>
                    <a:pt x="1155" y="297"/>
                    <a:pt x="1029" y="1"/>
                    <a:pt x="837"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3"/>
            <p:cNvSpPr/>
            <p:nvPr/>
          </p:nvSpPr>
          <p:spPr>
            <a:xfrm>
              <a:off x="1542655" y="2462483"/>
              <a:ext cx="22213" cy="25349"/>
            </a:xfrm>
            <a:custGeom>
              <a:rect b="b" l="l" r="r" t="t"/>
              <a:pathLst>
                <a:path extrusionOk="0" h="970" w="850">
                  <a:moveTo>
                    <a:pt x="611" y="0"/>
                  </a:moveTo>
                  <a:cubicBezTo>
                    <a:pt x="536" y="0"/>
                    <a:pt x="466" y="39"/>
                    <a:pt x="427" y="104"/>
                  </a:cubicBezTo>
                  <a:lnTo>
                    <a:pt x="119" y="623"/>
                  </a:lnTo>
                  <a:cubicBezTo>
                    <a:pt x="1" y="801"/>
                    <a:pt x="156" y="969"/>
                    <a:pt x="310" y="969"/>
                  </a:cubicBezTo>
                  <a:cubicBezTo>
                    <a:pt x="381" y="969"/>
                    <a:pt x="452" y="933"/>
                    <a:pt x="494" y="845"/>
                  </a:cubicBezTo>
                  <a:lnTo>
                    <a:pt x="792" y="325"/>
                  </a:lnTo>
                  <a:cubicBezTo>
                    <a:pt x="850" y="220"/>
                    <a:pt x="821" y="85"/>
                    <a:pt x="715" y="27"/>
                  </a:cubicBezTo>
                  <a:cubicBezTo>
                    <a:pt x="681" y="9"/>
                    <a:pt x="646" y="0"/>
                    <a:pt x="611" y="0"/>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3"/>
            <p:cNvSpPr/>
            <p:nvPr/>
          </p:nvSpPr>
          <p:spPr>
            <a:xfrm>
              <a:off x="1496243" y="2594112"/>
              <a:ext cx="8075" cy="24382"/>
            </a:xfrm>
            <a:custGeom>
              <a:rect b="b" l="l" r="r" t="t"/>
              <a:pathLst>
                <a:path extrusionOk="0" h="933" w="309">
                  <a:moveTo>
                    <a:pt x="1" y="0"/>
                  </a:moveTo>
                  <a:lnTo>
                    <a:pt x="1" y="933"/>
                  </a:lnTo>
                  <a:lnTo>
                    <a:pt x="308" y="933"/>
                  </a:lnTo>
                  <a:lnTo>
                    <a:pt x="308" y="856"/>
                  </a:lnTo>
                  <a:cubicBezTo>
                    <a:pt x="308" y="539"/>
                    <a:pt x="203" y="241"/>
                    <a:pt x="1" y="0"/>
                  </a:cubicBezTo>
                  <a:close/>
                </a:path>
              </a:pathLst>
            </a:custGeom>
            <a:solidFill>
              <a:srgbClr val="A9BA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3"/>
            <p:cNvSpPr/>
            <p:nvPr/>
          </p:nvSpPr>
          <p:spPr>
            <a:xfrm>
              <a:off x="1483935" y="2618468"/>
              <a:ext cx="56054" cy="22160"/>
            </a:xfrm>
            <a:custGeom>
              <a:rect b="b" l="l" r="r" t="t"/>
              <a:pathLst>
                <a:path extrusionOk="0" h="848" w="2145">
                  <a:moveTo>
                    <a:pt x="1" y="1"/>
                  </a:moveTo>
                  <a:lnTo>
                    <a:pt x="1" y="847"/>
                  </a:lnTo>
                  <a:lnTo>
                    <a:pt x="2145" y="847"/>
                  </a:lnTo>
                  <a:lnTo>
                    <a:pt x="2145" y="1"/>
                  </a:lnTo>
                  <a:close/>
                </a:path>
              </a:pathLst>
            </a:custGeom>
            <a:solidFill>
              <a:srgbClr val="C7D2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3"/>
            <p:cNvSpPr/>
            <p:nvPr/>
          </p:nvSpPr>
          <p:spPr>
            <a:xfrm>
              <a:off x="1483935" y="2640602"/>
              <a:ext cx="56054" cy="22134"/>
            </a:xfrm>
            <a:custGeom>
              <a:rect b="b" l="l" r="r" t="t"/>
              <a:pathLst>
                <a:path extrusionOk="0" h="847" w="2145">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3"/>
            <p:cNvSpPr/>
            <p:nvPr/>
          </p:nvSpPr>
          <p:spPr>
            <a:xfrm>
              <a:off x="1504292" y="2618468"/>
              <a:ext cx="35697" cy="22160"/>
            </a:xfrm>
            <a:custGeom>
              <a:rect b="b" l="l" r="r" t="t"/>
              <a:pathLst>
                <a:path extrusionOk="0" h="848" w="1366">
                  <a:moveTo>
                    <a:pt x="0" y="1"/>
                  </a:moveTo>
                  <a:lnTo>
                    <a:pt x="0" y="847"/>
                  </a:lnTo>
                  <a:lnTo>
                    <a:pt x="1366" y="847"/>
                  </a:lnTo>
                  <a:lnTo>
                    <a:pt x="1366" y="1"/>
                  </a:lnTo>
                  <a:close/>
                </a:path>
              </a:pathLst>
            </a:custGeom>
            <a:solidFill>
              <a:srgbClr val="D9E0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3"/>
            <p:cNvSpPr/>
            <p:nvPr/>
          </p:nvSpPr>
          <p:spPr>
            <a:xfrm>
              <a:off x="1504031" y="2640602"/>
              <a:ext cx="35958" cy="22134"/>
            </a:xfrm>
            <a:custGeom>
              <a:rect b="b" l="l" r="r" t="t"/>
              <a:pathLst>
                <a:path extrusionOk="0" h="847" w="1376">
                  <a:moveTo>
                    <a:pt x="10" y="0"/>
                  </a:moveTo>
                  <a:lnTo>
                    <a:pt x="10" y="471"/>
                  </a:lnTo>
                  <a:cubicBezTo>
                    <a:pt x="1" y="683"/>
                    <a:pt x="184" y="846"/>
                    <a:pt x="395" y="846"/>
                  </a:cubicBezTo>
                  <a:lnTo>
                    <a:pt x="991" y="846"/>
                  </a:lnTo>
                  <a:cubicBezTo>
                    <a:pt x="1068" y="846"/>
                    <a:pt x="1136" y="827"/>
                    <a:pt x="1193" y="789"/>
                  </a:cubicBezTo>
                  <a:lnTo>
                    <a:pt x="1222" y="769"/>
                  </a:lnTo>
                  <a:cubicBezTo>
                    <a:pt x="1241" y="760"/>
                    <a:pt x="1251" y="750"/>
                    <a:pt x="1261" y="741"/>
                  </a:cubicBezTo>
                  <a:cubicBezTo>
                    <a:pt x="1338" y="664"/>
                    <a:pt x="1376" y="567"/>
                    <a:pt x="1376" y="471"/>
                  </a:cubicBezTo>
                  <a:lnTo>
                    <a:pt x="1376" y="0"/>
                  </a:lnTo>
                  <a:close/>
                </a:path>
              </a:pathLst>
            </a:custGeom>
            <a:solidFill>
              <a:srgbClr val="C7D2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83" name="Google Shape;983;p33"/>
          <p:cNvPicPr preferRelativeResize="0"/>
          <p:nvPr/>
        </p:nvPicPr>
        <p:blipFill>
          <a:blip r:embed="rId3">
            <a:alphaModFix/>
          </a:blip>
          <a:stretch>
            <a:fillRect/>
          </a:stretch>
        </p:blipFill>
        <p:spPr>
          <a:xfrm>
            <a:off x="1767225" y="3151713"/>
            <a:ext cx="5848350" cy="86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7" name="Shape 987"/>
        <p:cNvGrpSpPr/>
        <p:nvPr/>
      </p:nvGrpSpPr>
      <p:grpSpPr>
        <a:xfrm>
          <a:off x="0" y="0"/>
          <a:ext cx="0" cy="0"/>
          <a:chOff x="0" y="0"/>
          <a:chExt cx="0" cy="0"/>
        </a:xfrm>
      </p:grpSpPr>
      <p:sp>
        <p:nvSpPr>
          <p:cNvPr id="988" name="Google Shape;988;p34"/>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p:txBody>
      </p:sp>
      <p:grpSp>
        <p:nvGrpSpPr>
          <p:cNvPr id="989" name="Google Shape;989;p34"/>
          <p:cNvGrpSpPr/>
          <p:nvPr/>
        </p:nvGrpSpPr>
        <p:grpSpPr>
          <a:xfrm>
            <a:off x="2507058" y="433475"/>
            <a:ext cx="332261" cy="359232"/>
            <a:chOff x="2659458" y="1500275"/>
            <a:chExt cx="332261" cy="359232"/>
          </a:xfrm>
        </p:grpSpPr>
        <p:sp>
          <p:nvSpPr>
            <p:cNvPr id="990" name="Google Shape;990;p34"/>
            <p:cNvSpPr/>
            <p:nvPr/>
          </p:nvSpPr>
          <p:spPr>
            <a:xfrm>
              <a:off x="2957234" y="1800015"/>
              <a:ext cx="34486" cy="59361"/>
            </a:xfrm>
            <a:custGeom>
              <a:rect b="b" l="l" r="r" t="t"/>
              <a:pathLst>
                <a:path extrusionOk="0" h="2267" w="1317">
                  <a:moveTo>
                    <a:pt x="0" y="1"/>
                  </a:moveTo>
                  <a:lnTo>
                    <a:pt x="248" y="1909"/>
                  </a:lnTo>
                  <a:cubicBezTo>
                    <a:pt x="277" y="2147"/>
                    <a:pt x="465" y="2267"/>
                    <a:pt x="655" y="2267"/>
                  </a:cubicBezTo>
                  <a:cubicBezTo>
                    <a:pt x="844" y="2267"/>
                    <a:pt x="1035" y="2147"/>
                    <a:pt x="1069" y="1909"/>
                  </a:cubicBezTo>
                  <a:lnTo>
                    <a:pt x="1317" y="1"/>
                  </a:ln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2974463" y="1800015"/>
              <a:ext cx="17256" cy="59492"/>
            </a:xfrm>
            <a:custGeom>
              <a:rect b="b" l="l" r="r" t="t"/>
              <a:pathLst>
                <a:path extrusionOk="0" h="2272" w="659">
                  <a:moveTo>
                    <a:pt x="0" y="1"/>
                  </a:moveTo>
                  <a:lnTo>
                    <a:pt x="0" y="2271"/>
                  </a:lnTo>
                  <a:cubicBezTo>
                    <a:pt x="201" y="2262"/>
                    <a:pt x="382" y="2109"/>
                    <a:pt x="411" y="1909"/>
                  </a:cubicBezTo>
                  <a:lnTo>
                    <a:pt x="659" y="1"/>
                  </a:lnTo>
                  <a:close/>
                </a:path>
              </a:pathLst>
            </a:custGeom>
            <a:solidFill>
              <a:srgbClr val="738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2659458" y="1500275"/>
              <a:ext cx="266066" cy="358970"/>
            </a:xfrm>
            <a:custGeom>
              <a:rect b="b" l="l" r="r" t="t"/>
              <a:pathLst>
                <a:path extrusionOk="0" h="13709" w="10161">
                  <a:moveTo>
                    <a:pt x="3034" y="0"/>
                  </a:moveTo>
                  <a:lnTo>
                    <a:pt x="1" y="3034"/>
                  </a:lnTo>
                  <a:lnTo>
                    <a:pt x="1" y="13489"/>
                  </a:lnTo>
                  <a:cubicBezTo>
                    <a:pt x="1" y="13613"/>
                    <a:pt x="105" y="13709"/>
                    <a:pt x="220" y="13709"/>
                  </a:cubicBezTo>
                  <a:lnTo>
                    <a:pt x="9941" y="13709"/>
                  </a:lnTo>
                  <a:cubicBezTo>
                    <a:pt x="10065" y="13709"/>
                    <a:pt x="10161" y="13613"/>
                    <a:pt x="10161" y="13489"/>
                  </a:cubicBezTo>
                  <a:lnTo>
                    <a:pt x="10161" y="219"/>
                  </a:lnTo>
                  <a:cubicBezTo>
                    <a:pt x="10161" y="95"/>
                    <a:pt x="10056" y="0"/>
                    <a:pt x="9932" y="0"/>
                  </a:cubicBezTo>
                  <a:close/>
                </a:path>
              </a:pathLst>
            </a:custGeom>
            <a:solidFill>
              <a:srgbClr val="F0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4"/>
            <p:cNvSpPr/>
            <p:nvPr/>
          </p:nvSpPr>
          <p:spPr>
            <a:xfrm>
              <a:off x="2659458" y="1500275"/>
              <a:ext cx="92459" cy="92197"/>
            </a:xfrm>
            <a:custGeom>
              <a:rect b="b" l="l" r="r" t="t"/>
              <a:pathLst>
                <a:path extrusionOk="0" h="3521" w="3531">
                  <a:moveTo>
                    <a:pt x="3034" y="0"/>
                  </a:moveTo>
                  <a:lnTo>
                    <a:pt x="1" y="3034"/>
                  </a:lnTo>
                  <a:lnTo>
                    <a:pt x="1" y="3520"/>
                  </a:lnTo>
                  <a:lnTo>
                    <a:pt x="3301" y="3520"/>
                  </a:lnTo>
                  <a:cubicBezTo>
                    <a:pt x="3425" y="3520"/>
                    <a:pt x="3530" y="3425"/>
                    <a:pt x="3530" y="3301"/>
                  </a:cubicBezTo>
                  <a:lnTo>
                    <a:pt x="3530" y="0"/>
                  </a:lnTo>
                  <a:close/>
                </a:path>
              </a:pathLst>
            </a:custGeom>
            <a:solidFill>
              <a:srgbClr val="C8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4"/>
            <p:cNvSpPr/>
            <p:nvPr/>
          </p:nvSpPr>
          <p:spPr>
            <a:xfrm>
              <a:off x="2659458" y="1500275"/>
              <a:ext cx="266066" cy="358970"/>
            </a:xfrm>
            <a:custGeom>
              <a:rect b="b" l="l" r="r" t="t"/>
              <a:pathLst>
                <a:path extrusionOk="0" h="13709" w="10161">
                  <a:moveTo>
                    <a:pt x="9254" y="0"/>
                  </a:moveTo>
                  <a:lnTo>
                    <a:pt x="9254" y="12774"/>
                  </a:lnTo>
                  <a:lnTo>
                    <a:pt x="1" y="12774"/>
                  </a:lnTo>
                  <a:lnTo>
                    <a:pt x="1" y="13489"/>
                  </a:lnTo>
                  <a:cubicBezTo>
                    <a:pt x="1" y="13613"/>
                    <a:pt x="105" y="13709"/>
                    <a:pt x="229" y="13709"/>
                  </a:cubicBezTo>
                  <a:lnTo>
                    <a:pt x="9932" y="13709"/>
                  </a:lnTo>
                  <a:cubicBezTo>
                    <a:pt x="10056" y="13709"/>
                    <a:pt x="10161" y="13613"/>
                    <a:pt x="10161" y="13489"/>
                  </a:cubicBezTo>
                  <a:lnTo>
                    <a:pt x="10161" y="219"/>
                  </a:lnTo>
                  <a:cubicBezTo>
                    <a:pt x="10161" y="95"/>
                    <a:pt x="10056" y="0"/>
                    <a:pt x="9932" y="0"/>
                  </a:cubicBezTo>
                  <a:close/>
                </a:path>
              </a:pathLst>
            </a:custGeom>
            <a:solidFill>
              <a:srgbClr val="C8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4"/>
            <p:cNvSpPr/>
            <p:nvPr/>
          </p:nvSpPr>
          <p:spPr>
            <a:xfrm>
              <a:off x="2659458" y="1500275"/>
              <a:ext cx="79471" cy="79445"/>
            </a:xfrm>
            <a:custGeom>
              <a:rect b="b" l="l" r="r" t="t"/>
              <a:pathLst>
                <a:path extrusionOk="0" h="3034" w="3035">
                  <a:moveTo>
                    <a:pt x="3034" y="0"/>
                  </a:moveTo>
                  <a:lnTo>
                    <a:pt x="1" y="3034"/>
                  </a:lnTo>
                  <a:lnTo>
                    <a:pt x="2815" y="3034"/>
                  </a:lnTo>
                  <a:cubicBezTo>
                    <a:pt x="2939" y="3034"/>
                    <a:pt x="3034" y="2929"/>
                    <a:pt x="3034" y="2814"/>
                  </a:cubicBezTo>
                  <a:lnTo>
                    <a:pt x="3034" y="0"/>
                  </a:lnTo>
                  <a:close/>
                </a:path>
              </a:pathLst>
            </a:custGeom>
            <a:solidFill>
              <a:srgbClr val="DFE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4"/>
            <p:cNvSpPr/>
            <p:nvPr/>
          </p:nvSpPr>
          <p:spPr>
            <a:xfrm>
              <a:off x="2710414" y="1744817"/>
              <a:ext cx="164154" cy="11024"/>
            </a:xfrm>
            <a:custGeom>
              <a:rect b="b" l="l" r="r" t="t"/>
              <a:pathLst>
                <a:path extrusionOk="0" h="421" w="6269">
                  <a:moveTo>
                    <a:pt x="258" y="1"/>
                  </a:moveTo>
                  <a:cubicBezTo>
                    <a:pt x="1" y="20"/>
                    <a:pt x="1" y="401"/>
                    <a:pt x="258" y="420"/>
                  </a:cubicBezTo>
                  <a:lnTo>
                    <a:pt x="6011" y="420"/>
                  </a:lnTo>
                  <a:cubicBezTo>
                    <a:pt x="6268" y="401"/>
                    <a:pt x="6268" y="20"/>
                    <a:pt x="6011"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4"/>
            <p:cNvSpPr/>
            <p:nvPr/>
          </p:nvSpPr>
          <p:spPr>
            <a:xfrm>
              <a:off x="2785853" y="1811013"/>
              <a:ext cx="88715" cy="11024"/>
            </a:xfrm>
            <a:custGeom>
              <a:rect b="b" l="l" r="r" t="t"/>
              <a:pathLst>
                <a:path extrusionOk="0" h="421" w="3388">
                  <a:moveTo>
                    <a:pt x="258" y="1"/>
                  </a:moveTo>
                  <a:cubicBezTo>
                    <a:pt x="1" y="20"/>
                    <a:pt x="1" y="392"/>
                    <a:pt x="258" y="420"/>
                  </a:cubicBezTo>
                  <a:lnTo>
                    <a:pt x="3130" y="420"/>
                  </a:lnTo>
                  <a:cubicBezTo>
                    <a:pt x="3387" y="392"/>
                    <a:pt x="3387" y="20"/>
                    <a:pt x="3130"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4"/>
            <p:cNvSpPr/>
            <p:nvPr/>
          </p:nvSpPr>
          <p:spPr>
            <a:xfrm>
              <a:off x="2710414" y="1717349"/>
              <a:ext cx="164154" cy="10998"/>
            </a:xfrm>
            <a:custGeom>
              <a:rect b="b" l="l" r="r" t="t"/>
              <a:pathLst>
                <a:path extrusionOk="0" h="420" w="6269">
                  <a:moveTo>
                    <a:pt x="258" y="0"/>
                  </a:moveTo>
                  <a:cubicBezTo>
                    <a:pt x="1" y="19"/>
                    <a:pt x="1" y="391"/>
                    <a:pt x="258" y="420"/>
                  </a:cubicBezTo>
                  <a:lnTo>
                    <a:pt x="6011" y="420"/>
                  </a:lnTo>
                  <a:cubicBezTo>
                    <a:pt x="6268" y="391"/>
                    <a:pt x="6268" y="19"/>
                    <a:pt x="6011" y="0"/>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4"/>
            <p:cNvSpPr/>
            <p:nvPr/>
          </p:nvSpPr>
          <p:spPr>
            <a:xfrm>
              <a:off x="2710414" y="1689855"/>
              <a:ext cx="164154" cy="11024"/>
            </a:xfrm>
            <a:custGeom>
              <a:rect b="b" l="l" r="r" t="t"/>
              <a:pathLst>
                <a:path extrusionOk="0" h="421" w="6269">
                  <a:moveTo>
                    <a:pt x="258" y="1"/>
                  </a:moveTo>
                  <a:cubicBezTo>
                    <a:pt x="1" y="20"/>
                    <a:pt x="1" y="401"/>
                    <a:pt x="258" y="421"/>
                  </a:cubicBezTo>
                  <a:lnTo>
                    <a:pt x="6011" y="421"/>
                  </a:lnTo>
                  <a:cubicBezTo>
                    <a:pt x="6268" y="401"/>
                    <a:pt x="6268" y="20"/>
                    <a:pt x="6011"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4"/>
            <p:cNvSpPr/>
            <p:nvPr/>
          </p:nvSpPr>
          <p:spPr>
            <a:xfrm>
              <a:off x="2709576" y="1662360"/>
              <a:ext cx="165830" cy="11050"/>
            </a:xfrm>
            <a:custGeom>
              <a:rect b="b" l="l" r="r" t="t"/>
              <a:pathLst>
                <a:path extrusionOk="0" h="422" w="6333">
                  <a:moveTo>
                    <a:pt x="272" y="1"/>
                  </a:moveTo>
                  <a:cubicBezTo>
                    <a:pt x="0" y="1"/>
                    <a:pt x="0" y="422"/>
                    <a:pt x="272" y="422"/>
                  </a:cubicBezTo>
                  <a:cubicBezTo>
                    <a:pt x="278" y="422"/>
                    <a:pt x="284" y="422"/>
                    <a:pt x="290" y="421"/>
                  </a:cubicBezTo>
                  <a:lnTo>
                    <a:pt x="6043" y="421"/>
                  </a:lnTo>
                  <a:cubicBezTo>
                    <a:pt x="6049" y="422"/>
                    <a:pt x="6055" y="422"/>
                    <a:pt x="6061" y="422"/>
                  </a:cubicBezTo>
                  <a:cubicBezTo>
                    <a:pt x="6333" y="422"/>
                    <a:pt x="6333" y="1"/>
                    <a:pt x="6061" y="1"/>
                  </a:cubicBezTo>
                  <a:cubicBezTo>
                    <a:pt x="6055" y="1"/>
                    <a:pt x="6049" y="1"/>
                    <a:pt x="6043" y="1"/>
                  </a:cubicBezTo>
                  <a:lnTo>
                    <a:pt x="290" y="1"/>
                  </a:lnTo>
                  <a:cubicBezTo>
                    <a:pt x="284" y="1"/>
                    <a:pt x="278" y="1"/>
                    <a:pt x="272"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4"/>
            <p:cNvSpPr/>
            <p:nvPr/>
          </p:nvSpPr>
          <p:spPr>
            <a:xfrm>
              <a:off x="2774515" y="1581423"/>
              <a:ext cx="23357" cy="62242"/>
            </a:xfrm>
            <a:custGeom>
              <a:rect b="b" l="l" r="r" t="t"/>
              <a:pathLst>
                <a:path extrusionOk="0" h="2377" w="892">
                  <a:moveTo>
                    <a:pt x="273" y="1"/>
                  </a:moveTo>
                  <a:cubicBezTo>
                    <a:pt x="1" y="1"/>
                    <a:pt x="1" y="422"/>
                    <a:pt x="273" y="422"/>
                  </a:cubicBezTo>
                  <a:cubicBezTo>
                    <a:pt x="279" y="422"/>
                    <a:pt x="285" y="422"/>
                    <a:pt x="291" y="421"/>
                  </a:cubicBezTo>
                  <a:lnTo>
                    <a:pt x="472" y="421"/>
                  </a:lnTo>
                  <a:lnTo>
                    <a:pt x="472" y="2167"/>
                  </a:lnTo>
                  <a:cubicBezTo>
                    <a:pt x="472" y="2282"/>
                    <a:pt x="567" y="2377"/>
                    <a:pt x="682" y="2377"/>
                  </a:cubicBezTo>
                  <a:cubicBezTo>
                    <a:pt x="796" y="2377"/>
                    <a:pt x="892" y="2282"/>
                    <a:pt x="892" y="2167"/>
                  </a:cubicBezTo>
                  <a:lnTo>
                    <a:pt x="892" y="211"/>
                  </a:lnTo>
                  <a:cubicBezTo>
                    <a:pt x="892" y="97"/>
                    <a:pt x="796" y="1"/>
                    <a:pt x="682" y="1"/>
                  </a:cubicBezTo>
                  <a:lnTo>
                    <a:pt x="291" y="1"/>
                  </a:lnTo>
                  <a:cubicBezTo>
                    <a:pt x="285" y="1"/>
                    <a:pt x="279" y="1"/>
                    <a:pt x="273" y="1"/>
                  </a:cubicBezTo>
                  <a:close/>
                </a:path>
              </a:pathLst>
            </a:custGeom>
            <a:solidFill>
              <a:srgbClr val="778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4"/>
            <p:cNvSpPr/>
            <p:nvPr/>
          </p:nvSpPr>
          <p:spPr>
            <a:xfrm>
              <a:off x="2773782" y="1635364"/>
              <a:ext cx="37183" cy="10814"/>
            </a:xfrm>
            <a:custGeom>
              <a:rect b="b" l="l" r="r" t="t"/>
              <a:pathLst>
                <a:path extrusionOk="0" h="413" w="1420">
                  <a:moveTo>
                    <a:pt x="273" y="1"/>
                  </a:moveTo>
                  <a:cubicBezTo>
                    <a:pt x="0" y="1"/>
                    <a:pt x="3" y="413"/>
                    <a:pt x="281" y="413"/>
                  </a:cubicBezTo>
                  <a:cubicBezTo>
                    <a:pt x="287" y="413"/>
                    <a:pt x="293" y="413"/>
                    <a:pt x="300" y="412"/>
                  </a:cubicBezTo>
                  <a:lnTo>
                    <a:pt x="1130" y="412"/>
                  </a:lnTo>
                  <a:cubicBezTo>
                    <a:pt x="1136" y="413"/>
                    <a:pt x="1141" y="413"/>
                    <a:pt x="1147" y="413"/>
                  </a:cubicBezTo>
                  <a:cubicBezTo>
                    <a:pt x="1417" y="413"/>
                    <a:pt x="1419" y="1"/>
                    <a:pt x="1156" y="1"/>
                  </a:cubicBezTo>
                  <a:cubicBezTo>
                    <a:pt x="1147" y="1"/>
                    <a:pt x="1138" y="1"/>
                    <a:pt x="1130" y="2"/>
                  </a:cubicBezTo>
                  <a:lnTo>
                    <a:pt x="300" y="2"/>
                  </a:lnTo>
                  <a:cubicBezTo>
                    <a:pt x="290" y="1"/>
                    <a:pt x="281" y="1"/>
                    <a:pt x="273" y="1"/>
                  </a:cubicBezTo>
                  <a:close/>
                </a:path>
              </a:pathLst>
            </a:custGeom>
            <a:solidFill>
              <a:srgbClr val="778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4"/>
            <p:cNvSpPr/>
            <p:nvPr/>
          </p:nvSpPr>
          <p:spPr>
            <a:xfrm>
              <a:off x="2777866" y="1561103"/>
              <a:ext cx="20005" cy="17125"/>
            </a:xfrm>
            <a:custGeom>
              <a:rect b="b" l="l" r="r" t="t"/>
              <a:pathLst>
                <a:path extrusionOk="0" h="654" w="764">
                  <a:moveTo>
                    <a:pt x="439" y="0"/>
                  </a:moveTo>
                  <a:cubicBezTo>
                    <a:pt x="358" y="0"/>
                    <a:pt x="276" y="31"/>
                    <a:pt x="210" y="100"/>
                  </a:cubicBezTo>
                  <a:cubicBezTo>
                    <a:pt x="0" y="300"/>
                    <a:pt x="153" y="653"/>
                    <a:pt x="439" y="653"/>
                  </a:cubicBezTo>
                  <a:cubicBezTo>
                    <a:pt x="621" y="653"/>
                    <a:pt x="764" y="501"/>
                    <a:pt x="764" y="329"/>
                  </a:cubicBezTo>
                  <a:cubicBezTo>
                    <a:pt x="764" y="130"/>
                    <a:pt x="604" y="0"/>
                    <a:pt x="439" y="0"/>
                  </a:cubicBezTo>
                  <a:close/>
                </a:path>
              </a:pathLst>
            </a:custGeom>
            <a:solidFill>
              <a:srgbClr val="778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4"/>
            <p:cNvSpPr/>
            <p:nvPr/>
          </p:nvSpPr>
          <p:spPr>
            <a:xfrm>
              <a:off x="2957234" y="1582941"/>
              <a:ext cx="34486" cy="229852"/>
            </a:xfrm>
            <a:custGeom>
              <a:rect b="b" l="l" r="r" t="t"/>
              <a:pathLst>
                <a:path extrusionOk="0" h="8778" w="1317">
                  <a:moveTo>
                    <a:pt x="0" y="1"/>
                  </a:moveTo>
                  <a:lnTo>
                    <a:pt x="0" y="8777"/>
                  </a:lnTo>
                  <a:lnTo>
                    <a:pt x="1317" y="8777"/>
                  </a:lnTo>
                  <a:lnTo>
                    <a:pt x="1317" y="1"/>
                  </a:lnTo>
                  <a:close/>
                </a:path>
              </a:pathLst>
            </a:custGeom>
            <a:solidFill>
              <a:srgbClr val="BE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4"/>
            <p:cNvSpPr/>
            <p:nvPr/>
          </p:nvSpPr>
          <p:spPr>
            <a:xfrm>
              <a:off x="2974463" y="1582941"/>
              <a:ext cx="17256" cy="229852"/>
            </a:xfrm>
            <a:custGeom>
              <a:rect b="b" l="l" r="r" t="t"/>
              <a:pathLst>
                <a:path extrusionOk="0" h="8778" w="659">
                  <a:moveTo>
                    <a:pt x="0" y="1"/>
                  </a:moveTo>
                  <a:lnTo>
                    <a:pt x="0" y="8777"/>
                  </a:lnTo>
                  <a:lnTo>
                    <a:pt x="659" y="8777"/>
                  </a:lnTo>
                  <a:lnTo>
                    <a:pt x="659" y="1"/>
                  </a:lnTo>
                  <a:close/>
                </a:path>
              </a:pathLst>
            </a:custGeom>
            <a:solidFill>
              <a:srgbClr val="A4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4"/>
            <p:cNvSpPr/>
            <p:nvPr/>
          </p:nvSpPr>
          <p:spPr>
            <a:xfrm>
              <a:off x="2957234" y="1550210"/>
              <a:ext cx="34486" cy="40246"/>
            </a:xfrm>
            <a:custGeom>
              <a:rect b="b" l="l" r="r" t="t"/>
              <a:pathLst>
                <a:path extrusionOk="0" h="1537" w="1317">
                  <a:moveTo>
                    <a:pt x="0" y="1"/>
                  </a:moveTo>
                  <a:lnTo>
                    <a:pt x="0" y="1537"/>
                  </a:lnTo>
                  <a:lnTo>
                    <a:pt x="1317" y="1537"/>
                  </a:lnTo>
                  <a:lnTo>
                    <a:pt x="1317" y="1"/>
                  </a:lnTo>
                  <a:close/>
                </a:path>
              </a:pathLst>
            </a:custGeom>
            <a:solidFill>
              <a:srgbClr val="6A7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4"/>
            <p:cNvSpPr/>
            <p:nvPr/>
          </p:nvSpPr>
          <p:spPr>
            <a:xfrm>
              <a:off x="2974463" y="1550210"/>
              <a:ext cx="17256" cy="40246"/>
            </a:xfrm>
            <a:custGeom>
              <a:rect b="b" l="l" r="r" t="t"/>
              <a:pathLst>
                <a:path extrusionOk="0" h="1537" w="659">
                  <a:moveTo>
                    <a:pt x="0" y="1"/>
                  </a:moveTo>
                  <a:lnTo>
                    <a:pt x="0" y="1537"/>
                  </a:lnTo>
                  <a:lnTo>
                    <a:pt x="659" y="1537"/>
                  </a:lnTo>
                  <a:lnTo>
                    <a:pt x="659" y="1"/>
                  </a:lnTo>
                  <a:close/>
                </a:path>
              </a:pathLst>
            </a:custGeom>
            <a:solidFill>
              <a:srgbClr val="516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4"/>
            <p:cNvSpPr/>
            <p:nvPr/>
          </p:nvSpPr>
          <p:spPr>
            <a:xfrm>
              <a:off x="2957234" y="1500275"/>
              <a:ext cx="34486" cy="49961"/>
            </a:xfrm>
            <a:custGeom>
              <a:rect b="b" l="l" r="r" t="t"/>
              <a:pathLst>
                <a:path extrusionOk="0" h="1908" w="1317">
                  <a:moveTo>
                    <a:pt x="658" y="0"/>
                  </a:moveTo>
                  <a:cubicBezTo>
                    <a:pt x="296" y="0"/>
                    <a:pt x="0" y="296"/>
                    <a:pt x="0" y="658"/>
                  </a:cubicBezTo>
                  <a:lnTo>
                    <a:pt x="0" y="1908"/>
                  </a:lnTo>
                  <a:lnTo>
                    <a:pt x="1317" y="1908"/>
                  </a:lnTo>
                  <a:lnTo>
                    <a:pt x="1317" y="658"/>
                  </a:lnTo>
                  <a:cubicBezTo>
                    <a:pt x="1317" y="296"/>
                    <a:pt x="1021" y="0"/>
                    <a:pt x="658" y="0"/>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4"/>
            <p:cNvSpPr/>
            <p:nvPr/>
          </p:nvSpPr>
          <p:spPr>
            <a:xfrm>
              <a:off x="2974463" y="1500275"/>
              <a:ext cx="17256" cy="49961"/>
            </a:xfrm>
            <a:custGeom>
              <a:rect b="b" l="l" r="r" t="t"/>
              <a:pathLst>
                <a:path extrusionOk="0" h="1908" w="659">
                  <a:moveTo>
                    <a:pt x="0" y="0"/>
                  </a:moveTo>
                  <a:lnTo>
                    <a:pt x="0" y="1908"/>
                  </a:lnTo>
                  <a:lnTo>
                    <a:pt x="659" y="1908"/>
                  </a:lnTo>
                  <a:lnTo>
                    <a:pt x="659" y="658"/>
                  </a:lnTo>
                  <a:cubicBezTo>
                    <a:pt x="659" y="296"/>
                    <a:pt x="363" y="0"/>
                    <a:pt x="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010" name="Google Shape;1010;p34"/>
          <p:cNvGraphicFramePr/>
          <p:nvPr/>
        </p:nvGraphicFramePr>
        <p:xfrm>
          <a:off x="952500" y="1539420"/>
          <a:ext cx="3000000" cy="3000000"/>
        </p:xfrm>
        <a:graphic>
          <a:graphicData uri="http://schemas.openxmlformats.org/drawingml/2006/table">
            <a:tbl>
              <a:tblPr>
                <a:noFill/>
                <a:tableStyleId>{2C1D0730-E344-4A04-ABAA-A1358105D4F5}</a:tableStyleId>
              </a:tblPr>
              <a:tblGrid>
                <a:gridCol w="3674250"/>
                <a:gridCol w="1811925"/>
                <a:gridCol w="1752825"/>
              </a:tblGrid>
              <a:tr h="453625">
                <a:tc>
                  <a:txBody>
                    <a:bodyPr/>
                    <a:lstStyle/>
                    <a:p>
                      <a:pPr indent="0" lvl="0" marL="0" rtl="0" algn="ctr">
                        <a:spcBef>
                          <a:spcPts val="0"/>
                        </a:spcBef>
                        <a:spcAft>
                          <a:spcPts val="0"/>
                        </a:spcAft>
                        <a:buNone/>
                      </a:pPr>
                      <a:r>
                        <a:rPr b="1" lang="en" sz="1200">
                          <a:solidFill>
                            <a:schemeClr val="accent2"/>
                          </a:solidFill>
                        </a:rPr>
                        <a:t>Approach</a:t>
                      </a:r>
                      <a:endParaRPr b="1" sz="1200">
                        <a:solidFill>
                          <a:schemeClr val="accent2"/>
                        </a:solidFill>
                      </a:endParaRPr>
                    </a:p>
                  </a:txBody>
                  <a:tcPr marT="91425" marB="91425" marR="91425" marL="91425">
                    <a:solidFill>
                      <a:srgbClr val="5D7487"/>
                    </a:solidFill>
                  </a:tcPr>
                </a:tc>
                <a:tc>
                  <a:txBody>
                    <a:bodyPr/>
                    <a:lstStyle/>
                    <a:p>
                      <a:pPr indent="0" lvl="0" marL="0" rtl="0" algn="ctr">
                        <a:spcBef>
                          <a:spcPts val="0"/>
                        </a:spcBef>
                        <a:spcAft>
                          <a:spcPts val="0"/>
                        </a:spcAft>
                        <a:buNone/>
                      </a:pPr>
                      <a:r>
                        <a:rPr b="1" lang="en" sz="1200">
                          <a:solidFill>
                            <a:schemeClr val="accent2"/>
                          </a:solidFill>
                        </a:rPr>
                        <a:t>Top-1 Accuracy</a:t>
                      </a:r>
                      <a:endParaRPr b="1" sz="1200">
                        <a:solidFill>
                          <a:schemeClr val="accent2"/>
                        </a:solidFill>
                      </a:endParaRPr>
                    </a:p>
                  </a:txBody>
                  <a:tcPr marT="91425" marB="91425" marR="91425" marL="91425">
                    <a:solidFill>
                      <a:srgbClr val="5D7487"/>
                    </a:solidFill>
                  </a:tcPr>
                </a:tc>
                <a:tc>
                  <a:txBody>
                    <a:bodyPr/>
                    <a:lstStyle/>
                    <a:p>
                      <a:pPr indent="0" lvl="0" marL="0" rtl="0" algn="ctr">
                        <a:spcBef>
                          <a:spcPts val="0"/>
                        </a:spcBef>
                        <a:spcAft>
                          <a:spcPts val="0"/>
                        </a:spcAft>
                        <a:buNone/>
                      </a:pPr>
                      <a:r>
                        <a:rPr b="1" lang="en" sz="1200">
                          <a:solidFill>
                            <a:schemeClr val="accent2"/>
                          </a:solidFill>
                        </a:rPr>
                        <a:t>Top-5 Accuracy</a:t>
                      </a:r>
                      <a:endParaRPr b="1" sz="1200">
                        <a:solidFill>
                          <a:schemeClr val="accent2"/>
                        </a:solidFill>
                      </a:endParaRPr>
                    </a:p>
                  </a:txBody>
                  <a:tcPr marT="91425" marB="91425" marR="91425" marL="91425">
                    <a:solidFill>
                      <a:srgbClr val="5D7487"/>
                    </a:solidFill>
                  </a:tcPr>
                </a:tc>
              </a:tr>
              <a:tr h="451575">
                <a:tc>
                  <a:txBody>
                    <a:bodyPr/>
                    <a:lstStyle/>
                    <a:p>
                      <a:pPr indent="0" lvl="0" marL="0" rtl="0" algn="ctr">
                        <a:spcBef>
                          <a:spcPts val="0"/>
                        </a:spcBef>
                        <a:spcAft>
                          <a:spcPts val="0"/>
                        </a:spcAft>
                        <a:buNone/>
                      </a:pPr>
                      <a:r>
                        <a:rPr lang="en" sz="1000">
                          <a:solidFill>
                            <a:schemeClr val="accent2"/>
                          </a:solidFill>
                        </a:rPr>
                        <a:t>Approach-1</a:t>
                      </a:r>
                      <a:endParaRPr sz="1000">
                        <a:solidFill>
                          <a:schemeClr val="accent2"/>
                        </a:solidFill>
                      </a:endParaRPr>
                    </a:p>
                    <a:p>
                      <a:pPr indent="0" lvl="0" marL="0" rtl="0" algn="ctr">
                        <a:spcBef>
                          <a:spcPts val="0"/>
                        </a:spcBef>
                        <a:spcAft>
                          <a:spcPts val="0"/>
                        </a:spcAft>
                        <a:buNone/>
                      </a:pPr>
                      <a:r>
                        <a:rPr lang="en" sz="1000">
                          <a:solidFill>
                            <a:schemeClr val="accent2"/>
                          </a:solidFill>
                        </a:rPr>
                        <a:t>(BM25 based)</a:t>
                      </a:r>
                      <a:endParaRPr sz="1000">
                        <a:solidFill>
                          <a:schemeClr val="accent2"/>
                        </a:solidFill>
                      </a:endParaRPr>
                    </a:p>
                  </a:txBody>
                  <a:tcPr marT="91425" marB="91425" marR="91425" marL="91425"/>
                </a:tc>
                <a:tc>
                  <a:txBody>
                    <a:bodyPr/>
                    <a:lstStyle/>
                    <a:p>
                      <a:pPr indent="0" lvl="0" marL="0" rtl="0" algn="ctr">
                        <a:spcBef>
                          <a:spcPts val="0"/>
                        </a:spcBef>
                        <a:spcAft>
                          <a:spcPts val="0"/>
                        </a:spcAft>
                        <a:buNone/>
                      </a:pPr>
                      <a:r>
                        <a:rPr lang="en" sz="1000">
                          <a:solidFill>
                            <a:schemeClr val="accent2"/>
                          </a:solidFill>
                        </a:rPr>
                        <a:t>15%</a:t>
                      </a:r>
                      <a:endParaRPr sz="1000">
                        <a:solidFill>
                          <a:schemeClr val="accent2"/>
                        </a:solidFill>
                      </a:endParaRPr>
                    </a:p>
                  </a:txBody>
                  <a:tcPr marT="91425" marB="91425" marR="91425" marL="91425"/>
                </a:tc>
                <a:tc>
                  <a:txBody>
                    <a:bodyPr/>
                    <a:lstStyle/>
                    <a:p>
                      <a:pPr indent="0" lvl="0" marL="0" rtl="0" algn="ctr">
                        <a:spcBef>
                          <a:spcPts val="0"/>
                        </a:spcBef>
                        <a:spcAft>
                          <a:spcPts val="0"/>
                        </a:spcAft>
                        <a:buNone/>
                      </a:pPr>
                      <a:r>
                        <a:rPr lang="en" sz="1000">
                          <a:solidFill>
                            <a:schemeClr val="accent2"/>
                          </a:solidFill>
                        </a:rPr>
                        <a:t>33%</a:t>
                      </a:r>
                      <a:endParaRPr sz="1000">
                        <a:solidFill>
                          <a:schemeClr val="accent2"/>
                        </a:solidFill>
                      </a:endParaRPr>
                    </a:p>
                  </a:txBody>
                  <a:tcPr marT="91425" marB="91425" marR="91425" marL="91425"/>
                </a:tc>
              </a:tr>
              <a:tr h="410125">
                <a:tc>
                  <a:txBody>
                    <a:bodyPr/>
                    <a:lstStyle/>
                    <a:p>
                      <a:pPr indent="0" lvl="0" marL="0" rtl="0" algn="ctr">
                        <a:spcBef>
                          <a:spcPts val="0"/>
                        </a:spcBef>
                        <a:spcAft>
                          <a:spcPts val="0"/>
                        </a:spcAft>
                        <a:buNone/>
                      </a:pPr>
                      <a:r>
                        <a:rPr lang="en" sz="1000">
                          <a:solidFill>
                            <a:schemeClr val="accent2"/>
                          </a:solidFill>
                        </a:rPr>
                        <a:t>Approach-2</a:t>
                      </a:r>
                      <a:endParaRPr sz="1000">
                        <a:solidFill>
                          <a:schemeClr val="accent2"/>
                        </a:solidFill>
                      </a:endParaRPr>
                    </a:p>
                    <a:p>
                      <a:pPr indent="0" lvl="0" marL="0" rtl="0" algn="ctr">
                        <a:spcBef>
                          <a:spcPts val="0"/>
                        </a:spcBef>
                        <a:spcAft>
                          <a:spcPts val="0"/>
                        </a:spcAft>
                        <a:buNone/>
                      </a:pPr>
                      <a:r>
                        <a:rPr lang="en" sz="1000">
                          <a:solidFill>
                            <a:schemeClr val="accent2"/>
                          </a:solidFill>
                        </a:rPr>
                        <a:t>(DistilRoberta based encoder)</a:t>
                      </a:r>
                      <a:endParaRPr sz="1000">
                        <a:solidFill>
                          <a:schemeClr val="accent2"/>
                        </a:solidFill>
                      </a:endParaRPr>
                    </a:p>
                  </a:txBody>
                  <a:tcPr marT="91425" marB="91425" marR="91425" marL="91425"/>
                </a:tc>
                <a:tc>
                  <a:txBody>
                    <a:bodyPr/>
                    <a:lstStyle/>
                    <a:p>
                      <a:pPr indent="0" lvl="0" marL="0" rtl="0" algn="ctr">
                        <a:spcBef>
                          <a:spcPts val="0"/>
                        </a:spcBef>
                        <a:spcAft>
                          <a:spcPts val="0"/>
                        </a:spcAft>
                        <a:buNone/>
                      </a:pPr>
                      <a:r>
                        <a:rPr lang="en" sz="1000">
                          <a:solidFill>
                            <a:schemeClr val="accent2"/>
                          </a:solidFill>
                        </a:rPr>
                        <a:t>31%</a:t>
                      </a:r>
                      <a:endParaRPr sz="1000">
                        <a:solidFill>
                          <a:schemeClr val="accent2"/>
                        </a:solidFill>
                      </a:endParaRPr>
                    </a:p>
                  </a:txBody>
                  <a:tcPr marT="91425" marB="91425" marR="91425" marL="91425"/>
                </a:tc>
                <a:tc>
                  <a:txBody>
                    <a:bodyPr/>
                    <a:lstStyle/>
                    <a:p>
                      <a:pPr indent="0" lvl="0" marL="0" rtl="0" algn="ctr">
                        <a:spcBef>
                          <a:spcPts val="0"/>
                        </a:spcBef>
                        <a:spcAft>
                          <a:spcPts val="0"/>
                        </a:spcAft>
                        <a:buNone/>
                      </a:pPr>
                      <a:r>
                        <a:rPr lang="en" sz="1000">
                          <a:solidFill>
                            <a:schemeClr val="accent2"/>
                          </a:solidFill>
                        </a:rPr>
                        <a:t>68%</a:t>
                      </a:r>
                      <a:endParaRPr sz="1000">
                        <a:solidFill>
                          <a:schemeClr val="accent2"/>
                        </a:solidFill>
                      </a:endParaRPr>
                    </a:p>
                  </a:txBody>
                  <a:tcPr marT="91425" marB="91425" marR="91425" marL="91425"/>
                </a:tc>
              </a:tr>
              <a:tr h="429850">
                <a:tc>
                  <a:txBody>
                    <a:bodyPr/>
                    <a:lstStyle/>
                    <a:p>
                      <a:pPr indent="0" lvl="0" marL="0" rtl="0" algn="ctr">
                        <a:spcBef>
                          <a:spcPts val="0"/>
                        </a:spcBef>
                        <a:spcAft>
                          <a:spcPts val="0"/>
                        </a:spcAft>
                        <a:buNone/>
                      </a:pPr>
                      <a:r>
                        <a:rPr lang="en" sz="1000">
                          <a:solidFill>
                            <a:schemeClr val="accent2"/>
                          </a:solidFill>
                        </a:rPr>
                        <a:t>Approach-3</a:t>
                      </a:r>
                      <a:endParaRPr sz="1000">
                        <a:solidFill>
                          <a:schemeClr val="accent2"/>
                        </a:solidFill>
                      </a:endParaRPr>
                    </a:p>
                    <a:p>
                      <a:pPr indent="0" lvl="0" marL="0" rtl="0" algn="ctr">
                        <a:spcBef>
                          <a:spcPts val="0"/>
                        </a:spcBef>
                        <a:spcAft>
                          <a:spcPts val="0"/>
                        </a:spcAft>
                        <a:buNone/>
                      </a:pPr>
                      <a:r>
                        <a:rPr lang="en" sz="1000">
                          <a:solidFill>
                            <a:schemeClr val="accent2"/>
                          </a:solidFill>
                        </a:rPr>
                        <a:t>(Bert-base-nli-mean-tokens based encoder)</a:t>
                      </a:r>
                      <a:endParaRPr sz="1000">
                        <a:solidFill>
                          <a:schemeClr val="accent2"/>
                        </a:solidFill>
                      </a:endParaRPr>
                    </a:p>
                  </a:txBody>
                  <a:tcPr marT="91425" marB="91425" marR="91425" marL="91425"/>
                </a:tc>
                <a:tc>
                  <a:txBody>
                    <a:bodyPr/>
                    <a:lstStyle/>
                    <a:p>
                      <a:pPr indent="0" lvl="0" marL="0" rtl="0" algn="ctr">
                        <a:spcBef>
                          <a:spcPts val="0"/>
                        </a:spcBef>
                        <a:spcAft>
                          <a:spcPts val="0"/>
                        </a:spcAft>
                        <a:buNone/>
                      </a:pPr>
                      <a:r>
                        <a:rPr lang="en" sz="1000">
                          <a:solidFill>
                            <a:schemeClr val="accent2"/>
                          </a:solidFill>
                        </a:rPr>
                        <a:t>25%</a:t>
                      </a:r>
                      <a:endParaRPr sz="1000">
                        <a:solidFill>
                          <a:schemeClr val="accent2"/>
                        </a:solidFill>
                      </a:endParaRPr>
                    </a:p>
                  </a:txBody>
                  <a:tcPr marT="91425" marB="91425" marR="91425" marL="91425"/>
                </a:tc>
                <a:tc>
                  <a:txBody>
                    <a:bodyPr/>
                    <a:lstStyle/>
                    <a:p>
                      <a:pPr indent="0" lvl="0" marL="0" rtl="0" algn="ctr">
                        <a:spcBef>
                          <a:spcPts val="0"/>
                        </a:spcBef>
                        <a:spcAft>
                          <a:spcPts val="0"/>
                        </a:spcAft>
                        <a:buNone/>
                      </a:pPr>
                      <a:r>
                        <a:rPr lang="en" sz="1000">
                          <a:solidFill>
                            <a:schemeClr val="accent2"/>
                          </a:solidFill>
                        </a:rPr>
                        <a:t>43%</a:t>
                      </a:r>
                      <a:endParaRPr sz="1000">
                        <a:solidFill>
                          <a:schemeClr val="accent2"/>
                        </a:solidFill>
                      </a:endParaRPr>
                    </a:p>
                  </a:txBody>
                  <a:tcPr marT="91425" marB="91425" marR="91425" marL="91425"/>
                </a:tc>
              </a:tr>
              <a:tr h="477825">
                <a:tc>
                  <a:txBody>
                    <a:bodyPr/>
                    <a:lstStyle/>
                    <a:p>
                      <a:pPr indent="0" lvl="0" marL="0" rtl="0" algn="ctr">
                        <a:spcBef>
                          <a:spcPts val="0"/>
                        </a:spcBef>
                        <a:spcAft>
                          <a:spcPts val="0"/>
                        </a:spcAft>
                        <a:buNone/>
                      </a:pPr>
                      <a:r>
                        <a:rPr lang="en" sz="1000">
                          <a:solidFill>
                            <a:schemeClr val="accent2"/>
                          </a:solidFill>
                        </a:rPr>
                        <a:t>Approach-4</a:t>
                      </a:r>
                      <a:endParaRPr sz="1000">
                        <a:solidFill>
                          <a:schemeClr val="accent2"/>
                        </a:solidFill>
                      </a:endParaRPr>
                    </a:p>
                    <a:p>
                      <a:pPr indent="0" lvl="0" marL="0" rtl="0" algn="ctr">
                        <a:spcBef>
                          <a:spcPts val="0"/>
                        </a:spcBef>
                        <a:spcAft>
                          <a:spcPts val="0"/>
                        </a:spcAft>
                        <a:buNone/>
                      </a:pPr>
                      <a:r>
                        <a:rPr lang="en" sz="1000">
                          <a:solidFill>
                            <a:schemeClr val="accent2"/>
                          </a:solidFill>
                        </a:rPr>
                        <a:t>(Pyserini-Toolkit based)</a:t>
                      </a:r>
                      <a:endParaRPr sz="1000">
                        <a:solidFill>
                          <a:schemeClr val="accent2"/>
                        </a:solidFill>
                      </a:endParaRPr>
                    </a:p>
                  </a:txBody>
                  <a:tcPr marT="91425" marB="91425" marR="91425" marL="91425"/>
                </a:tc>
                <a:tc>
                  <a:txBody>
                    <a:bodyPr/>
                    <a:lstStyle/>
                    <a:p>
                      <a:pPr indent="0" lvl="0" marL="0" rtl="0" algn="ctr">
                        <a:spcBef>
                          <a:spcPts val="0"/>
                        </a:spcBef>
                        <a:spcAft>
                          <a:spcPts val="0"/>
                        </a:spcAft>
                        <a:buNone/>
                      </a:pPr>
                      <a:r>
                        <a:rPr b="1" lang="en" sz="1000">
                          <a:solidFill>
                            <a:schemeClr val="accent2"/>
                          </a:solidFill>
                        </a:rPr>
                        <a:t>79%</a:t>
                      </a:r>
                      <a:endParaRPr b="1" sz="1000">
                        <a:solidFill>
                          <a:schemeClr val="accent2"/>
                        </a:solidFill>
                      </a:endParaRPr>
                    </a:p>
                  </a:txBody>
                  <a:tcPr marT="91425" marB="91425" marR="91425" marL="91425"/>
                </a:tc>
                <a:tc>
                  <a:txBody>
                    <a:bodyPr/>
                    <a:lstStyle/>
                    <a:p>
                      <a:pPr indent="0" lvl="0" marL="0" rtl="0" algn="ctr">
                        <a:spcBef>
                          <a:spcPts val="0"/>
                        </a:spcBef>
                        <a:spcAft>
                          <a:spcPts val="0"/>
                        </a:spcAft>
                        <a:buNone/>
                      </a:pPr>
                      <a:r>
                        <a:rPr b="1" lang="en" sz="1000">
                          <a:solidFill>
                            <a:schemeClr val="accent2"/>
                          </a:solidFill>
                        </a:rPr>
                        <a:t>84%</a:t>
                      </a:r>
                      <a:endParaRPr b="1" sz="1000">
                        <a:solidFill>
                          <a:schemeClr val="accent2"/>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4" name="Shape 1014"/>
        <p:cNvGrpSpPr/>
        <p:nvPr/>
      </p:nvGrpSpPr>
      <p:grpSpPr>
        <a:xfrm>
          <a:off x="0" y="0"/>
          <a:ext cx="0" cy="0"/>
          <a:chOff x="0" y="0"/>
          <a:chExt cx="0" cy="0"/>
        </a:xfrm>
      </p:grpSpPr>
      <p:sp>
        <p:nvSpPr>
          <p:cNvPr id="1015" name="Google Shape;1015;p35"/>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p:txBody>
      </p:sp>
      <p:grpSp>
        <p:nvGrpSpPr>
          <p:cNvPr id="1016" name="Google Shape;1016;p35"/>
          <p:cNvGrpSpPr/>
          <p:nvPr/>
        </p:nvGrpSpPr>
        <p:grpSpPr>
          <a:xfrm>
            <a:off x="2507058" y="433475"/>
            <a:ext cx="332261" cy="359232"/>
            <a:chOff x="2659458" y="1500275"/>
            <a:chExt cx="332261" cy="359232"/>
          </a:xfrm>
        </p:grpSpPr>
        <p:sp>
          <p:nvSpPr>
            <p:cNvPr id="1017" name="Google Shape;1017;p35"/>
            <p:cNvSpPr/>
            <p:nvPr/>
          </p:nvSpPr>
          <p:spPr>
            <a:xfrm>
              <a:off x="2957234" y="1800015"/>
              <a:ext cx="34486" cy="59361"/>
            </a:xfrm>
            <a:custGeom>
              <a:rect b="b" l="l" r="r" t="t"/>
              <a:pathLst>
                <a:path extrusionOk="0" h="2267" w="1317">
                  <a:moveTo>
                    <a:pt x="0" y="1"/>
                  </a:moveTo>
                  <a:lnTo>
                    <a:pt x="248" y="1909"/>
                  </a:lnTo>
                  <a:cubicBezTo>
                    <a:pt x="277" y="2147"/>
                    <a:pt x="465" y="2267"/>
                    <a:pt x="655" y="2267"/>
                  </a:cubicBezTo>
                  <a:cubicBezTo>
                    <a:pt x="844" y="2267"/>
                    <a:pt x="1035" y="2147"/>
                    <a:pt x="1069" y="1909"/>
                  </a:cubicBezTo>
                  <a:lnTo>
                    <a:pt x="1317" y="1"/>
                  </a:ln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a:off x="2974463" y="1800015"/>
              <a:ext cx="17256" cy="59492"/>
            </a:xfrm>
            <a:custGeom>
              <a:rect b="b" l="l" r="r" t="t"/>
              <a:pathLst>
                <a:path extrusionOk="0" h="2272" w="659">
                  <a:moveTo>
                    <a:pt x="0" y="1"/>
                  </a:moveTo>
                  <a:lnTo>
                    <a:pt x="0" y="2271"/>
                  </a:lnTo>
                  <a:cubicBezTo>
                    <a:pt x="201" y="2262"/>
                    <a:pt x="382" y="2109"/>
                    <a:pt x="411" y="1909"/>
                  </a:cubicBezTo>
                  <a:lnTo>
                    <a:pt x="659" y="1"/>
                  </a:lnTo>
                  <a:close/>
                </a:path>
              </a:pathLst>
            </a:custGeom>
            <a:solidFill>
              <a:srgbClr val="738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a:off x="2659458" y="1500275"/>
              <a:ext cx="266066" cy="358970"/>
            </a:xfrm>
            <a:custGeom>
              <a:rect b="b" l="l" r="r" t="t"/>
              <a:pathLst>
                <a:path extrusionOk="0" h="13709" w="10161">
                  <a:moveTo>
                    <a:pt x="3034" y="0"/>
                  </a:moveTo>
                  <a:lnTo>
                    <a:pt x="1" y="3034"/>
                  </a:lnTo>
                  <a:lnTo>
                    <a:pt x="1" y="13489"/>
                  </a:lnTo>
                  <a:cubicBezTo>
                    <a:pt x="1" y="13613"/>
                    <a:pt x="105" y="13709"/>
                    <a:pt x="220" y="13709"/>
                  </a:cubicBezTo>
                  <a:lnTo>
                    <a:pt x="9941" y="13709"/>
                  </a:lnTo>
                  <a:cubicBezTo>
                    <a:pt x="10065" y="13709"/>
                    <a:pt x="10161" y="13613"/>
                    <a:pt x="10161" y="13489"/>
                  </a:cubicBezTo>
                  <a:lnTo>
                    <a:pt x="10161" y="219"/>
                  </a:lnTo>
                  <a:cubicBezTo>
                    <a:pt x="10161" y="95"/>
                    <a:pt x="10056" y="0"/>
                    <a:pt x="9932" y="0"/>
                  </a:cubicBezTo>
                  <a:close/>
                </a:path>
              </a:pathLst>
            </a:custGeom>
            <a:solidFill>
              <a:srgbClr val="F0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a:off x="2659458" y="1500275"/>
              <a:ext cx="92459" cy="92197"/>
            </a:xfrm>
            <a:custGeom>
              <a:rect b="b" l="l" r="r" t="t"/>
              <a:pathLst>
                <a:path extrusionOk="0" h="3521" w="3531">
                  <a:moveTo>
                    <a:pt x="3034" y="0"/>
                  </a:moveTo>
                  <a:lnTo>
                    <a:pt x="1" y="3034"/>
                  </a:lnTo>
                  <a:lnTo>
                    <a:pt x="1" y="3520"/>
                  </a:lnTo>
                  <a:lnTo>
                    <a:pt x="3301" y="3520"/>
                  </a:lnTo>
                  <a:cubicBezTo>
                    <a:pt x="3425" y="3520"/>
                    <a:pt x="3530" y="3425"/>
                    <a:pt x="3530" y="3301"/>
                  </a:cubicBezTo>
                  <a:lnTo>
                    <a:pt x="3530" y="0"/>
                  </a:lnTo>
                  <a:close/>
                </a:path>
              </a:pathLst>
            </a:custGeom>
            <a:solidFill>
              <a:srgbClr val="C8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a:off x="2659458" y="1500275"/>
              <a:ext cx="266066" cy="358970"/>
            </a:xfrm>
            <a:custGeom>
              <a:rect b="b" l="l" r="r" t="t"/>
              <a:pathLst>
                <a:path extrusionOk="0" h="13709" w="10161">
                  <a:moveTo>
                    <a:pt x="9254" y="0"/>
                  </a:moveTo>
                  <a:lnTo>
                    <a:pt x="9254" y="12774"/>
                  </a:lnTo>
                  <a:lnTo>
                    <a:pt x="1" y="12774"/>
                  </a:lnTo>
                  <a:lnTo>
                    <a:pt x="1" y="13489"/>
                  </a:lnTo>
                  <a:cubicBezTo>
                    <a:pt x="1" y="13613"/>
                    <a:pt x="105" y="13709"/>
                    <a:pt x="229" y="13709"/>
                  </a:cubicBezTo>
                  <a:lnTo>
                    <a:pt x="9932" y="13709"/>
                  </a:lnTo>
                  <a:cubicBezTo>
                    <a:pt x="10056" y="13709"/>
                    <a:pt x="10161" y="13613"/>
                    <a:pt x="10161" y="13489"/>
                  </a:cubicBezTo>
                  <a:lnTo>
                    <a:pt x="10161" y="219"/>
                  </a:lnTo>
                  <a:cubicBezTo>
                    <a:pt x="10161" y="95"/>
                    <a:pt x="10056" y="0"/>
                    <a:pt x="9932" y="0"/>
                  </a:cubicBezTo>
                  <a:close/>
                </a:path>
              </a:pathLst>
            </a:custGeom>
            <a:solidFill>
              <a:srgbClr val="C8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
            <p:cNvSpPr/>
            <p:nvPr/>
          </p:nvSpPr>
          <p:spPr>
            <a:xfrm>
              <a:off x="2659458" y="1500275"/>
              <a:ext cx="79471" cy="79445"/>
            </a:xfrm>
            <a:custGeom>
              <a:rect b="b" l="l" r="r" t="t"/>
              <a:pathLst>
                <a:path extrusionOk="0" h="3034" w="3035">
                  <a:moveTo>
                    <a:pt x="3034" y="0"/>
                  </a:moveTo>
                  <a:lnTo>
                    <a:pt x="1" y="3034"/>
                  </a:lnTo>
                  <a:lnTo>
                    <a:pt x="2815" y="3034"/>
                  </a:lnTo>
                  <a:cubicBezTo>
                    <a:pt x="2939" y="3034"/>
                    <a:pt x="3034" y="2929"/>
                    <a:pt x="3034" y="2814"/>
                  </a:cubicBezTo>
                  <a:lnTo>
                    <a:pt x="3034" y="0"/>
                  </a:lnTo>
                  <a:close/>
                </a:path>
              </a:pathLst>
            </a:custGeom>
            <a:solidFill>
              <a:srgbClr val="DFE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a:off x="2710414" y="1744817"/>
              <a:ext cx="164154" cy="11024"/>
            </a:xfrm>
            <a:custGeom>
              <a:rect b="b" l="l" r="r" t="t"/>
              <a:pathLst>
                <a:path extrusionOk="0" h="421" w="6269">
                  <a:moveTo>
                    <a:pt x="258" y="1"/>
                  </a:moveTo>
                  <a:cubicBezTo>
                    <a:pt x="1" y="20"/>
                    <a:pt x="1" y="401"/>
                    <a:pt x="258" y="420"/>
                  </a:cubicBezTo>
                  <a:lnTo>
                    <a:pt x="6011" y="420"/>
                  </a:lnTo>
                  <a:cubicBezTo>
                    <a:pt x="6268" y="401"/>
                    <a:pt x="6268" y="20"/>
                    <a:pt x="6011"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5"/>
            <p:cNvSpPr/>
            <p:nvPr/>
          </p:nvSpPr>
          <p:spPr>
            <a:xfrm>
              <a:off x="2785853" y="1811013"/>
              <a:ext cx="88715" cy="11024"/>
            </a:xfrm>
            <a:custGeom>
              <a:rect b="b" l="l" r="r" t="t"/>
              <a:pathLst>
                <a:path extrusionOk="0" h="421" w="3388">
                  <a:moveTo>
                    <a:pt x="258" y="1"/>
                  </a:moveTo>
                  <a:cubicBezTo>
                    <a:pt x="1" y="20"/>
                    <a:pt x="1" y="392"/>
                    <a:pt x="258" y="420"/>
                  </a:cubicBezTo>
                  <a:lnTo>
                    <a:pt x="3130" y="420"/>
                  </a:lnTo>
                  <a:cubicBezTo>
                    <a:pt x="3387" y="392"/>
                    <a:pt x="3387" y="20"/>
                    <a:pt x="3130"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a:off x="2710414" y="1717349"/>
              <a:ext cx="164154" cy="10998"/>
            </a:xfrm>
            <a:custGeom>
              <a:rect b="b" l="l" r="r" t="t"/>
              <a:pathLst>
                <a:path extrusionOk="0" h="420" w="6269">
                  <a:moveTo>
                    <a:pt x="258" y="0"/>
                  </a:moveTo>
                  <a:cubicBezTo>
                    <a:pt x="1" y="19"/>
                    <a:pt x="1" y="391"/>
                    <a:pt x="258" y="420"/>
                  </a:cubicBezTo>
                  <a:lnTo>
                    <a:pt x="6011" y="420"/>
                  </a:lnTo>
                  <a:cubicBezTo>
                    <a:pt x="6268" y="391"/>
                    <a:pt x="6268" y="19"/>
                    <a:pt x="6011" y="0"/>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5"/>
            <p:cNvSpPr/>
            <p:nvPr/>
          </p:nvSpPr>
          <p:spPr>
            <a:xfrm>
              <a:off x="2710414" y="1689855"/>
              <a:ext cx="164154" cy="11024"/>
            </a:xfrm>
            <a:custGeom>
              <a:rect b="b" l="l" r="r" t="t"/>
              <a:pathLst>
                <a:path extrusionOk="0" h="421" w="6269">
                  <a:moveTo>
                    <a:pt x="258" y="1"/>
                  </a:moveTo>
                  <a:cubicBezTo>
                    <a:pt x="1" y="20"/>
                    <a:pt x="1" y="401"/>
                    <a:pt x="258" y="421"/>
                  </a:cubicBezTo>
                  <a:lnTo>
                    <a:pt x="6011" y="421"/>
                  </a:lnTo>
                  <a:cubicBezTo>
                    <a:pt x="6268" y="401"/>
                    <a:pt x="6268" y="20"/>
                    <a:pt x="6011"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5"/>
            <p:cNvSpPr/>
            <p:nvPr/>
          </p:nvSpPr>
          <p:spPr>
            <a:xfrm>
              <a:off x="2709576" y="1662360"/>
              <a:ext cx="165830" cy="11050"/>
            </a:xfrm>
            <a:custGeom>
              <a:rect b="b" l="l" r="r" t="t"/>
              <a:pathLst>
                <a:path extrusionOk="0" h="422" w="6333">
                  <a:moveTo>
                    <a:pt x="272" y="1"/>
                  </a:moveTo>
                  <a:cubicBezTo>
                    <a:pt x="0" y="1"/>
                    <a:pt x="0" y="422"/>
                    <a:pt x="272" y="422"/>
                  </a:cubicBezTo>
                  <a:cubicBezTo>
                    <a:pt x="278" y="422"/>
                    <a:pt x="284" y="422"/>
                    <a:pt x="290" y="421"/>
                  </a:cubicBezTo>
                  <a:lnTo>
                    <a:pt x="6043" y="421"/>
                  </a:lnTo>
                  <a:cubicBezTo>
                    <a:pt x="6049" y="422"/>
                    <a:pt x="6055" y="422"/>
                    <a:pt x="6061" y="422"/>
                  </a:cubicBezTo>
                  <a:cubicBezTo>
                    <a:pt x="6333" y="422"/>
                    <a:pt x="6333" y="1"/>
                    <a:pt x="6061" y="1"/>
                  </a:cubicBezTo>
                  <a:cubicBezTo>
                    <a:pt x="6055" y="1"/>
                    <a:pt x="6049" y="1"/>
                    <a:pt x="6043" y="1"/>
                  </a:cubicBezTo>
                  <a:lnTo>
                    <a:pt x="290" y="1"/>
                  </a:lnTo>
                  <a:cubicBezTo>
                    <a:pt x="284" y="1"/>
                    <a:pt x="278" y="1"/>
                    <a:pt x="272"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5"/>
            <p:cNvSpPr/>
            <p:nvPr/>
          </p:nvSpPr>
          <p:spPr>
            <a:xfrm>
              <a:off x="2774515" y="1581423"/>
              <a:ext cx="23357" cy="62242"/>
            </a:xfrm>
            <a:custGeom>
              <a:rect b="b" l="l" r="r" t="t"/>
              <a:pathLst>
                <a:path extrusionOk="0" h="2377" w="892">
                  <a:moveTo>
                    <a:pt x="273" y="1"/>
                  </a:moveTo>
                  <a:cubicBezTo>
                    <a:pt x="1" y="1"/>
                    <a:pt x="1" y="422"/>
                    <a:pt x="273" y="422"/>
                  </a:cubicBezTo>
                  <a:cubicBezTo>
                    <a:pt x="279" y="422"/>
                    <a:pt x="285" y="422"/>
                    <a:pt x="291" y="421"/>
                  </a:cubicBezTo>
                  <a:lnTo>
                    <a:pt x="472" y="421"/>
                  </a:lnTo>
                  <a:lnTo>
                    <a:pt x="472" y="2167"/>
                  </a:lnTo>
                  <a:cubicBezTo>
                    <a:pt x="472" y="2282"/>
                    <a:pt x="567" y="2377"/>
                    <a:pt x="682" y="2377"/>
                  </a:cubicBezTo>
                  <a:cubicBezTo>
                    <a:pt x="796" y="2377"/>
                    <a:pt x="892" y="2282"/>
                    <a:pt x="892" y="2167"/>
                  </a:cubicBezTo>
                  <a:lnTo>
                    <a:pt x="892" y="211"/>
                  </a:lnTo>
                  <a:cubicBezTo>
                    <a:pt x="892" y="97"/>
                    <a:pt x="796" y="1"/>
                    <a:pt x="682" y="1"/>
                  </a:cubicBezTo>
                  <a:lnTo>
                    <a:pt x="291" y="1"/>
                  </a:lnTo>
                  <a:cubicBezTo>
                    <a:pt x="285" y="1"/>
                    <a:pt x="279" y="1"/>
                    <a:pt x="273" y="1"/>
                  </a:cubicBezTo>
                  <a:close/>
                </a:path>
              </a:pathLst>
            </a:custGeom>
            <a:solidFill>
              <a:srgbClr val="778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5"/>
            <p:cNvSpPr/>
            <p:nvPr/>
          </p:nvSpPr>
          <p:spPr>
            <a:xfrm>
              <a:off x="2773782" y="1635364"/>
              <a:ext cx="37183" cy="10814"/>
            </a:xfrm>
            <a:custGeom>
              <a:rect b="b" l="l" r="r" t="t"/>
              <a:pathLst>
                <a:path extrusionOk="0" h="413" w="1420">
                  <a:moveTo>
                    <a:pt x="273" y="1"/>
                  </a:moveTo>
                  <a:cubicBezTo>
                    <a:pt x="0" y="1"/>
                    <a:pt x="3" y="413"/>
                    <a:pt x="281" y="413"/>
                  </a:cubicBezTo>
                  <a:cubicBezTo>
                    <a:pt x="287" y="413"/>
                    <a:pt x="293" y="413"/>
                    <a:pt x="300" y="412"/>
                  </a:cubicBezTo>
                  <a:lnTo>
                    <a:pt x="1130" y="412"/>
                  </a:lnTo>
                  <a:cubicBezTo>
                    <a:pt x="1136" y="413"/>
                    <a:pt x="1141" y="413"/>
                    <a:pt x="1147" y="413"/>
                  </a:cubicBezTo>
                  <a:cubicBezTo>
                    <a:pt x="1417" y="413"/>
                    <a:pt x="1419" y="1"/>
                    <a:pt x="1156" y="1"/>
                  </a:cubicBezTo>
                  <a:cubicBezTo>
                    <a:pt x="1147" y="1"/>
                    <a:pt x="1138" y="1"/>
                    <a:pt x="1130" y="2"/>
                  </a:cubicBezTo>
                  <a:lnTo>
                    <a:pt x="300" y="2"/>
                  </a:lnTo>
                  <a:cubicBezTo>
                    <a:pt x="290" y="1"/>
                    <a:pt x="281" y="1"/>
                    <a:pt x="273" y="1"/>
                  </a:cubicBezTo>
                  <a:close/>
                </a:path>
              </a:pathLst>
            </a:custGeom>
            <a:solidFill>
              <a:srgbClr val="778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5"/>
            <p:cNvSpPr/>
            <p:nvPr/>
          </p:nvSpPr>
          <p:spPr>
            <a:xfrm>
              <a:off x="2777866" y="1561103"/>
              <a:ext cx="20005" cy="17125"/>
            </a:xfrm>
            <a:custGeom>
              <a:rect b="b" l="l" r="r" t="t"/>
              <a:pathLst>
                <a:path extrusionOk="0" h="654" w="764">
                  <a:moveTo>
                    <a:pt x="439" y="0"/>
                  </a:moveTo>
                  <a:cubicBezTo>
                    <a:pt x="358" y="0"/>
                    <a:pt x="276" y="31"/>
                    <a:pt x="210" y="100"/>
                  </a:cubicBezTo>
                  <a:cubicBezTo>
                    <a:pt x="0" y="300"/>
                    <a:pt x="153" y="653"/>
                    <a:pt x="439" y="653"/>
                  </a:cubicBezTo>
                  <a:cubicBezTo>
                    <a:pt x="621" y="653"/>
                    <a:pt x="764" y="501"/>
                    <a:pt x="764" y="329"/>
                  </a:cubicBezTo>
                  <a:cubicBezTo>
                    <a:pt x="764" y="130"/>
                    <a:pt x="604" y="0"/>
                    <a:pt x="439" y="0"/>
                  </a:cubicBezTo>
                  <a:close/>
                </a:path>
              </a:pathLst>
            </a:custGeom>
            <a:solidFill>
              <a:srgbClr val="778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5"/>
            <p:cNvSpPr/>
            <p:nvPr/>
          </p:nvSpPr>
          <p:spPr>
            <a:xfrm>
              <a:off x="2957234" y="1582941"/>
              <a:ext cx="34486" cy="229852"/>
            </a:xfrm>
            <a:custGeom>
              <a:rect b="b" l="l" r="r" t="t"/>
              <a:pathLst>
                <a:path extrusionOk="0" h="8778" w="1317">
                  <a:moveTo>
                    <a:pt x="0" y="1"/>
                  </a:moveTo>
                  <a:lnTo>
                    <a:pt x="0" y="8777"/>
                  </a:lnTo>
                  <a:lnTo>
                    <a:pt x="1317" y="8777"/>
                  </a:lnTo>
                  <a:lnTo>
                    <a:pt x="1317" y="1"/>
                  </a:lnTo>
                  <a:close/>
                </a:path>
              </a:pathLst>
            </a:custGeom>
            <a:solidFill>
              <a:srgbClr val="BE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5"/>
            <p:cNvSpPr/>
            <p:nvPr/>
          </p:nvSpPr>
          <p:spPr>
            <a:xfrm>
              <a:off x="2974463" y="1582941"/>
              <a:ext cx="17256" cy="229852"/>
            </a:xfrm>
            <a:custGeom>
              <a:rect b="b" l="l" r="r" t="t"/>
              <a:pathLst>
                <a:path extrusionOk="0" h="8778" w="659">
                  <a:moveTo>
                    <a:pt x="0" y="1"/>
                  </a:moveTo>
                  <a:lnTo>
                    <a:pt x="0" y="8777"/>
                  </a:lnTo>
                  <a:lnTo>
                    <a:pt x="659" y="8777"/>
                  </a:lnTo>
                  <a:lnTo>
                    <a:pt x="659" y="1"/>
                  </a:lnTo>
                  <a:close/>
                </a:path>
              </a:pathLst>
            </a:custGeom>
            <a:solidFill>
              <a:srgbClr val="A4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5"/>
            <p:cNvSpPr/>
            <p:nvPr/>
          </p:nvSpPr>
          <p:spPr>
            <a:xfrm>
              <a:off x="2957234" y="1550210"/>
              <a:ext cx="34486" cy="40246"/>
            </a:xfrm>
            <a:custGeom>
              <a:rect b="b" l="l" r="r" t="t"/>
              <a:pathLst>
                <a:path extrusionOk="0" h="1537" w="1317">
                  <a:moveTo>
                    <a:pt x="0" y="1"/>
                  </a:moveTo>
                  <a:lnTo>
                    <a:pt x="0" y="1537"/>
                  </a:lnTo>
                  <a:lnTo>
                    <a:pt x="1317" y="1537"/>
                  </a:lnTo>
                  <a:lnTo>
                    <a:pt x="1317" y="1"/>
                  </a:lnTo>
                  <a:close/>
                </a:path>
              </a:pathLst>
            </a:custGeom>
            <a:solidFill>
              <a:srgbClr val="6A7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5"/>
            <p:cNvSpPr/>
            <p:nvPr/>
          </p:nvSpPr>
          <p:spPr>
            <a:xfrm>
              <a:off x="2974463" y="1550210"/>
              <a:ext cx="17256" cy="40246"/>
            </a:xfrm>
            <a:custGeom>
              <a:rect b="b" l="l" r="r" t="t"/>
              <a:pathLst>
                <a:path extrusionOk="0" h="1537" w="659">
                  <a:moveTo>
                    <a:pt x="0" y="1"/>
                  </a:moveTo>
                  <a:lnTo>
                    <a:pt x="0" y="1537"/>
                  </a:lnTo>
                  <a:lnTo>
                    <a:pt x="659" y="1537"/>
                  </a:lnTo>
                  <a:lnTo>
                    <a:pt x="659" y="1"/>
                  </a:lnTo>
                  <a:close/>
                </a:path>
              </a:pathLst>
            </a:custGeom>
            <a:solidFill>
              <a:srgbClr val="516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5"/>
            <p:cNvSpPr/>
            <p:nvPr/>
          </p:nvSpPr>
          <p:spPr>
            <a:xfrm>
              <a:off x="2957234" y="1500275"/>
              <a:ext cx="34486" cy="49961"/>
            </a:xfrm>
            <a:custGeom>
              <a:rect b="b" l="l" r="r" t="t"/>
              <a:pathLst>
                <a:path extrusionOk="0" h="1908" w="1317">
                  <a:moveTo>
                    <a:pt x="658" y="0"/>
                  </a:moveTo>
                  <a:cubicBezTo>
                    <a:pt x="296" y="0"/>
                    <a:pt x="0" y="296"/>
                    <a:pt x="0" y="658"/>
                  </a:cubicBezTo>
                  <a:lnTo>
                    <a:pt x="0" y="1908"/>
                  </a:lnTo>
                  <a:lnTo>
                    <a:pt x="1317" y="1908"/>
                  </a:lnTo>
                  <a:lnTo>
                    <a:pt x="1317" y="658"/>
                  </a:lnTo>
                  <a:cubicBezTo>
                    <a:pt x="1317" y="296"/>
                    <a:pt x="1021" y="0"/>
                    <a:pt x="658" y="0"/>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5"/>
            <p:cNvSpPr/>
            <p:nvPr/>
          </p:nvSpPr>
          <p:spPr>
            <a:xfrm>
              <a:off x="2974463" y="1500275"/>
              <a:ext cx="17256" cy="49961"/>
            </a:xfrm>
            <a:custGeom>
              <a:rect b="b" l="l" r="r" t="t"/>
              <a:pathLst>
                <a:path extrusionOk="0" h="1908" w="659">
                  <a:moveTo>
                    <a:pt x="0" y="0"/>
                  </a:moveTo>
                  <a:lnTo>
                    <a:pt x="0" y="1908"/>
                  </a:lnTo>
                  <a:lnTo>
                    <a:pt x="659" y="1908"/>
                  </a:lnTo>
                  <a:lnTo>
                    <a:pt x="659" y="658"/>
                  </a:lnTo>
                  <a:cubicBezTo>
                    <a:pt x="659" y="296"/>
                    <a:pt x="363" y="0"/>
                    <a:pt x="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7" name="Google Shape;1037;p35"/>
          <p:cNvPicPr preferRelativeResize="0"/>
          <p:nvPr/>
        </p:nvPicPr>
        <p:blipFill>
          <a:blip r:embed="rId3">
            <a:alphaModFix/>
          </a:blip>
          <a:stretch>
            <a:fillRect/>
          </a:stretch>
        </p:blipFill>
        <p:spPr>
          <a:xfrm>
            <a:off x="2185074" y="1001125"/>
            <a:ext cx="4773849" cy="3609251"/>
          </a:xfrm>
          <a:prstGeom prst="rect">
            <a:avLst/>
          </a:prstGeom>
          <a:noFill/>
          <a:ln>
            <a:noFill/>
          </a:ln>
        </p:spPr>
      </p:pic>
      <p:sp>
        <p:nvSpPr>
          <p:cNvPr id="1038" name="Google Shape;1038;p35"/>
          <p:cNvSpPr txBox="1"/>
          <p:nvPr/>
        </p:nvSpPr>
        <p:spPr>
          <a:xfrm>
            <a:off x="2361000" y="4670650"/>
            <a:ext cx="4422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accent2"/>
                </a:solidFill>
                <a:latin typeface="Lato"/>
                <a:ea typeface="Lato"/>
                <a:cs typeface="Lato"/>
                <a:sym typeface="Lato"/>
              </a:rPr>
              <a:t>RESULTS OF APPROACH 2 ON THE DATASET </a:t>
            </a:r>
            <a:endParaRPr b="1" sz="1100">
              <a:solidFill>
                <a:schemeClr val="accent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36"/>
          <p:cNvSpPr txBox="1"/>
          <p:nvPr>
            <p:ph idx="1" type="subTitle"/>
          </p:nvPr>
        </p:nvSpPr>
        <p:spPr>
          <a:xfrm>
            <a:off x="856200" y="1115677"/>
            <a:ext cx="7670400" cy="34164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Font typeface="Lato"/>
              <a:buChar char="-"/>
            </a:pPr>
            <a:r>
              <a:rPr lang="en" sz="1300">
                <a:latin typeface="Lato"/>
                <a:ea typeface="Lato"/>
                <a:cs typeface="Lato"/>
                <a:sym typeface="Lato"/>
              </a:rPr>
              <a:t>We successfully developed a Question-Answering system for Mahabharata. </a:t>
            </a:r>
            <a:endParaRPr sz="1300">
              <a:latin typeface="Lato"/>
              <a:ea typeface="Lato"/>
              <a:cs typeface="Lato"/>
              <a:sym typeface="Lato"/>
            </a:endParaRPr>
          </a:p>
          <a:p>
            <a:pPr indent="-311150" lvl="0" marL="457200" rtl="0" algn="l">
              <a:spcBef>
                <a:spcPts val="1000"/>
              </a:spcBef>
              <a:spcAft>
                <a:spcPts val="0"/>
              </a:spcAft>
              <a:buSzPts val="1300"/>
              <a:buFont typeface="Lato"/>
              <a:buChar char="-"/>
            </a:pPr>
            <a:r>
              <a:rPr lang="en" sz="1300">
                <a:latin typeface="Lato"/>
                <a:ea typeface="Lato"/>
                <a:cs typeface="Lato"/>
                <a:sym typeface="Lato"/>
              </a:rPr>
              <a:t>We can conclude that question answering system depends heavily on retrieving relevant documents. </a:t>
            </a:r>
            <a:endParaRPr sz="1300">
              <a:latin typeface="Lato"/>
              <a:ea typeface="Lato"/>
              <a:cs typeface="Lato"/>
              <a:sym typeface="Lato"/>
            </a:endParaRPr>
          </a:p>
          <a:p>
            <a:pPr indent="-311150" lvl="0" marL="457200" rtl="0" algn="l">
              <a:spcBef>
                <a:spcPts val="1000"/>
              </a:spcBef>
              <a:spcAft>
                <a:spcPts val="0"/>
              </a:spcAft>
              <a:buSzPts val="1300"/>
              <a:buFont typeface="Lato"/>
              <a:buChar char="-"/>
            </a:pPr>
            <a:r>
              <a:rPr lang="en" sz="1300">
                <a:latin typeface="Lato"/>
                <a:ea typeface="Lato"/>
                <a:cs typeface="Lato"/>
                <a:sym typeface="Lato"/>
              </a:rPr>
              <a:t>We Observed that Bert based approaches for retrieving the passage works a lot better than Bag-of-word based techniques like BM25 which shows that semantic meaning is very important for Question-Answering Systems, such as ours. </a:t>
            </a:r>
            <a:endParaRPr sz="1300">
              <a:latin typeface="Lato"/>
              <a:ea typeface="Lato"/>
              <a:cs typeface="Lato"/>
              <a:sym typeface="Lato"/>
            </a:endParaRPr>
          </a:p>
          <a:p>
            <a:pPr indent="-311150" lvl="0" marL="457200" rtl="0" algn="l">
              <a:spcBef>
                <a:spcPts val="1000"/>
              </a:spcBef>
              <a:spcAft>
                <a:spcPts val="1000"/>
              </a:spcAft>
              <a:buSzPts val="1300"/>
              <a:buFont typeface="Lato"/>
              <a:buChar char="-"/>
            </a:pPr>
            <a:r>
              <a:rPr lang="en" sz="1300">
                <a:latin typeface="Lato"/>
                <a:ea typeface="Lato"/>
                <a:cs typeface="Lato"/>
                <a:sym typeface="Lato"/>
              </a:rPr>
              <a:t>Our best Model(Approach 4) obtained 79% Top-1-accuracy on the dataset. </a:t>
            </a:r>
            <a:endParaRPr sz="1300">
              <a:latin typeface="Lato"/>
              <a:ea typeface="Lato"/>
              <a:cs typeface="Lato"/>
              <a:sym typeface="Lato"/>
            </a:endParaRPr>
          </a:p>
        </p:txBody>
      </p:sp>
      <p:sp>
        <p:nvSpPr>
          <p:cNvPr id="1044" name="Google Shape;1044;p36"/>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grpSp>
        <p:nvGrpSpPr>
          <p:cNvPr id="1045" name="Google Shape;1045;p36"/>
          <p:cNvGrpSpPr/>
          <p:nvPr/>
        </p:nvGrpSpPr>
        <p:grpSpPr>
          <a:xfrm>
            <a:off x="3192858" y="433475"/>
            <a:ext cx="332261" cy="359232"/>
            <a:chOff x="2659458" y="1500275"/>
            <a:chExt cx="332261" cy="359232"/>
          </a:xfrm>
        </p:grpSpPr>
        <p:sp>
          <p:nvSpPr>
            <p:cNvPr id="1046" name="Google Shape;1046;p36"/>
            <p:cNvSpPr/>
            <p:nvPr/>
          </p:nvSpPr>
          <p:spPr>
            <a:xfrm>
              <a:off x="2957234" y="1800015"/>
              <a:ext cx="34486" cy="59361"/>
            </a:xfrm>
            <a:custGeom>
              <a:rect b="b" l="l" r="r" t="t"/>
              <a:pathLst>
                <a:path extrusionOk="0" h="2267" w="1317">
                  <a:moveTo>
                    <a:pt x="0" y="1"/>
                  </a:moveTo>
                  <a:lnTo>
                    <a:pt x="248" y="1909"/>
                  </a:lnTo>
                  <a:cubicBezTo>
                    <a:pt x="277" y="2147"/>
                    <a:pt x="465" y="2267"/>
                    <a:pt x="655" y="2267"/>
                  </a:cubicBezTo>
                  <a:cubicBezTo>
                    <a:pt x="844" y="2267"/>
                    <a:pt x="1035" y="2147"/>
                    <a:pt x="1069" y="1909"/>
                  </a:cubicBezTo>
                  <a:lnTo>
                    <a:pt x="1317" y="1"/>
                  </a:ln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6"/>
            <p:cNvSpPr/>
            <p:nvPr/>
          </p:nvSpPr>
          <p:spPr>
            <a:xfrm>
              <a:off x="2974463" y="1800015"/>
              <a:ext cx="17256" cy="59492"/>
            </a:xfrm>
            <a:custGeom>
              <a:rect b="b" l="l" r="r" t="t"/>
              <a:pathLst>
                <a:path extrusionOk="0" h="2272" w="659">
                  <a:moveTo>
                    <a:pt x="0" y="1"/>
                  </a:moveTo>
                  <a:lnTo>
                    <a:pt x="0" y="2271"/>
                  </a:lnTo>
                  <a:cubicBezTo>
                    <a:pt x="201" y="2262"/>
                    <a:pt x="382" y="2109"/>
                    <a:pt x="411" y="1909"/>
                  </a:cubicBezTo>
                  <a:lnTo>
                    <a:pt x="659" y="1"/>
                  </a:lnTo>
                  <a:close/>
                </a:path>
              </a:pathLst>
            </a:custGeom>
            <a:solidFill>
              <a:srgbClr val="738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a:off x="2659458" y="1500275"/>
              <a:ext cx="266066" cy="358970"/>
            </a:xfrm>
            <a:custGeom>
              <a:rect b="b" l="l" r="r" t="t"/>
              <a:pathLst>
                <a:path extrusionOk="0" h="13709" w="10161">
                  <a:moveTo>
                    <a:pt x="3034" y="0"/>
                  </a:moveTo>
                  <a:lnTo>
                    <a:pt x="1" y="3034"/>
                  </a:lnTo>
                  <a:lnTo>
                    <a:pt x="1" y="13489"/>
                  </a:lnTo>
                  <a:cubicBezTo>
                    <a:pt x="1" y="13613"/>
                    <a:pt x="105" y="13709"/>
                    <a:pt x="220" y="13709"/>
                  </a:cubicBezTo>
                  <a:lnTo>
                    <a:pt x="9941" y="13709"/>
                  </a:lnTo>
                  <a:cubicBezTo>
                    <a:pt x="10065" y="13709"/>
                    <a:pt x="10161" y="13613"/>
                    <a:pt x="10161" y="13489"/>
                  </a:cubicBezTo>
                  <a:lnTo>
                    <a:pt x="10161" y="219"/>
                  </a:lnTo>
                  <a:cubicBezTo>
                    <a:pt x="10161" y="95"/>
                    <a:pt x="10056" y="0"/>
                    <a:pt x="9932" y="0"/>
                  </a:cubicBezTo>
                  <a:close/>
                </a:path>
              </a:pathLst>
            </a:custGeom>
            <a:solidFill>
              <a:srgbClr val="F0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a:off x="2659458" y="1500275"/>
              <a:ext cx="92459" cy="92197"/>
            </a:xfrm>
            <a:custGeom>
              <a:rect b="b" l="l" r="r" t="t"/>
              <a:pathLst>
                <a:path extrusionOk="0" h="3521" w="3531">
                  <a:moveTo>
                    <a:pt x="3034" y="0"/>
                  </a:moveTo>
                  <a:lnTo>
                    <a:pt x="1" y="3034"/>
                  </a:lnTo>
                  <a:lnTo>
                    <a:pt x="1" y="3520"/>
                  </a:lnTo>
                  <a:lnTo>
                    <a:pt x="3301" y="3520"/>
                  </a:lnTo>
                  <a:cubicBezTo>
                    <a:pt x="3425" y="3520"/>
                    <a:pt x="3530" y="3425"/>
                    <a:pt x="3530" y="3301"/>
                  </a:cubicBezTo>
                  <a:lnTo>
                    <a:pt x="3530" y="0"/>
                  </a:lnTo>
                  <a:close/>
                </a:path>
              </a:pathLst>
            </a:custGeom>
            <a:solidFill>
              <a:srgbClr val="C8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a:off x="2659458" y="1500275"/>
              <a:ext cx="266066" cy="358970"/>
            </a:xfrm>
            <a:custGeom>
              <a:rect b="b" l="l" r="r" t="t"/>
              <a:pathLst>
                <a:path extrusionOk="0" h="13709" w="10161">
                  <a:moveTo>
                    <a:pt x="9254" y="0"/>
                  </a:moveTo>
                  <a:lnTo>
                    <a:pt x="9254" y="12774"/>
                  </a:lnTo>
                  <a:lnTo>
                    <a:pt x="1" y="12774"/>
                  </a:lnTo>
                  <a:lnTo>
                    <a:pt x="1" y="13489"/>
                  </a:lnTo>
                  <a:cubicBezTo>
                    <a:pt x="1" y="13613"/>
                    <a:pt x="105" y="13709"/>
                    <a:pt x="229" y="13709"/>
                  </a:cubicBezTo>
                  <a:lnTo>
                    <a:pt x="9932" y="13709"/>
                  </a:lnTo>
                  <a:cubicBezTo>
                    <a:pt x="10056" y="13709"/>
                    <a:pt x="10161" y="13613"/>
                    <a:pt x="10161" y="13489"/>
                  </a:cubicBezTo>
                  <a:lnTo>
                    <a:pt x="10161" y="219"/>
                  </a:lnTo>
                  <a:cubicBezTo>
                    <a:pt x="10161" y="95"/>
                    <a:pt x="10056" y="0"/>
                    <a:pt x="9932" y="0"/>
                  </a:cubicBezTo>
                  <a:close/>
                </a:path>
              </a:pathLst>
            </a:custGeom>
            <a:solidFill>
              <a:srgbClr val="C8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a:off x="2659458" y="1500275"/>
              <a:ext cx="79471" cy="79445"/>
            </a:xfrm>
            <a:custGeom>
              <a:rect b="b" l="l" r="r" t="t"/>
              <a:pathLst>
                <a:path extrusionOk="0" h="3034" w="3035">
                  <a:moveTo>
                    <a:pt x="3034" y="0"/>
                  </a:moveTo>
                  <a:lnTo>
                    <a:pt x="1" y="3034"/>
                  </a:lnTo>
                  <a:lnTo>
                    <a:pt x="2815" y="3034"/>
                  </a:lnTo>
                  <a:cubicBezTo>
                    <a:pt x="2939" y="3034"/>
                    <a:pt x="3034" y="2929"/>
                    <a:pt x="3034" y="2814"/>
                  </a:cubicBezTo>
                  <a:lnTo>
                    <a:pt x="3034" y="0"/>
                  </a:lnTo>
                  <a:close/>
                </a:path>
              </a:pathLst>
            </a:custGeom>
            <a:solidFill>
              <a:srgbClr val="DFE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a:off x="2710414" y="1744817"/>
              <a:ext cx="164154" cy="11024"/>
            </a:xfrm>
            <a:custGeom>
              <a:rect b="b" l="l" r="r" t="t"/>
              <a:pathLst>
                <a:path extrusionOk="0" h="421" w="6269">
                  <a:moveTo>
                    <a:pt x="258" y="1"/>
                  </a:moveTo>
                  <a:cubicBezTo>
                    <a:pt x="1" y="20"/>
                    <a:pt x="1" y="401"/>
                    <a:pt x="258" y="420"/>
                  </a:cubicBezTo>
                  <a:lnTo>
                    <a:pt x="6011" y="420"/>
                  </a:lnTo>
                  <a:cubicBezTo>
                    <a:pt x="6268" y="401"/>
                    <a:pt x="6268" y="20"/>
                    <a:pt x="6011"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2785853" y="1811013"/>
              <a:ext cx="88715" cy="11024"/>
            </a:xfrm>
            <a:custGeom>
              <a:rect b="b" l="l" r="r" t="t"/>
              <a:pathLst>
                <a:path extrusionOk="0" h="421" w="3388">
                  <a:moveTo>
                    <a:pt x="258" y="1"/>
                  </a:moveTo>
                  <a:cubicBezTo>
                    <a:pt x="1" y="20"/>
                    <a:pt x="1" y="392"/>
                    <a:pt x="258" y="420"/>
                  </a:cubicBezTo>
                  <a:lnTo>
                    <a:pt x="3130" y="420"/>
                  </a:lnTo>
                  <a:cubicBezTo>
                    <a:pt x="3387" y="392"/>
                    <a:pt x="3387" y="20"/>
                    <a:pt x="3130"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2710414" y="1717349"/>
              <a:ext cx="164154" cy="10998"/>
            </a:xfrm>
            <a:custGeom>
              <a:rect b="b" l="l" r="r" t="t"/>
              <a:pathLst>
                <a:path extrusionOk="0" h="420" w="6269">
                  <a:moveTo>
                    <a:pt x="258" y="0"/>
                  </a:moveTo>
                  <a:cubicBezTo>
                    <a:pt x="1" y="19"/>
                    <a:pt x="1" y="391"/>
                    <a:pt x="258" y="420"/>
                  </a:cubicBezTo>
                  <a:lnTo>
                    <a:pt x="6011" y="420"/>
                  </a:lnTo>
                  <a:cubicBezTo>
                    <a:pt x="6268" y="391"/>
                    <a:pt x="6268" y="19"/>
                    <a:pt x="6011" y="0"/>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a:off x="2710414" y="1689855"/>
              <a:ext cx="164154" cy="11024"/>
            </a:xfrm>
            <a:custGeom>
              <a:rect b="b" l="l" r="r" t="t"/>
              <a:pathLst>
                <a:path extrusionOk="0" h="421" w="6269">
                  <a:moveTo>
                    <a:pt x="258" y="1"/>
                  </a:moveTo>
                  <a:cubicBezTo>
                    <a:pt x="1" y="20"/>
                    <a:pt x="1" y="401"/>
                    <a:pt x="258" y="421"/>
                  </a:cubicBezTo>
                  <a:lnTo>
                    <a:pt x="6011" y="421"/>
                  </a:lnTo>
                  <a:cubicBezTo>
                    <a:pt x="6268" y="401"/>
                    <a:pt x="6268" y="20"/>
                    <a:pt x="6011"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a:off x="2709576" y="1662360"/>
              <a:ext cx="165830" cy="11050"/>
            </a:xfrm>
            <a:custGeom>
              <a:rect b="b" l="l" r="r" t="t"/>
              <a:pathLst>
                <a:path extrusionOk="0" h="422" w="6333">
                  <a:moveTo>
                    <a:pt x="272" y="1"/>
                  </a:moveTo>
                  <a:cubicBezTo>
                    <a:pt x="0" y="1"/>
                    <a:pt x="0" y="422"/>
                    <a:pt x="272" y="422"/>
                  </a:cubicBezTo>
                  <a:cubicBezTo>
                    <a:pt x="278" y="422"/>
                    <a:pt x="284" y="422"/>
                    <a:pt x="290" y="421"/>
                  </a:cubicBezTo>
                  <a:lnTo>
                    <a:pt x="6043" y="421"/>
                  </a:lnTo>
                  <a:cubicBezTo>
                    <a:pt x="6049" y="422"/>
                    <a:pt x="6055" y="422"/>
                    <a:pt x="6061" y="422"/>
                  </a:cubicBezTo>
                  <a:cubicBezTo>
                    <a:pt x="6333" y="422"/>
                    <a:pt x="6333" y="1"/>
                    <a:pt x="6061" y="1"/>
                  </a:cubicBezTo>
                  <a:cubicBezTo>
                    <a:pt x="6055" y="1"/>
                    <a:pt x="6049" y="1"/>
                    <a:pt x="6043" y="1"/>
                  </a:cubicBezTo>
                  <a:lnTo>
                    <a:pt x="290" y="1"/>
                  </a:lnTo>
                  <a:cubicBezTo>
                    <a:pt x="284" y="1"/>
                    <a:pt x="278" y="1"/>
                    <a:pt x="272"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a:off x="2774515" y="1581423"/>
              <a:ext cx="23357" cy="62242"/>
            </a:xfrm>
            <a:custGeom>
              <a:rect b="b" l="l" r="r" t="t"/>
              <a:pathLst>
                <a:path extrusionOk="0" h="2377" w="892">
                  <a:moveTo>
                    <a:pt x="273" y="1"/>
                  </a:moveTo>
                  <a:cubicBezTo>
                    <a:pt x="1" y="1"/>
                    <a:pt x="1" y="422"/>
                    <a:pt x="273" y="422"/>
                  </a:cubicBezTo>
                  <a:cubicBezTo>
                    <a:pt x="279" y="422"/>
                    <a:pt x="285" y="422"/>
                    <a:pt x="291" y="421"/>
                  </a:cubicBezTo>
                  <a:lnTo>
                    <a:pt x="472" y="421"/>
                  </a:lnTo>
                  <a:lnTo>
                    <a:pt x="472" y="2167"/>
                  </a:lnTo>
                  <a:cubicBezTo>
                    <a:pt x="472" y="2282"/>
                    <a:pt x="567" y="2377"/>
                    <a:pt x="682" y="2377"/>
                  </a:cubicBezTo>
                  <a:cubicBezTo>
                    <a:pt x="796" y="2377"/>
                    <a:pt x="892" y="2282"/>
                    <a:pt x="892" y="2167"/>
                  </a:cubicBezTo>
                  <a:lnTo>
                    <a:pt x="892" y="211"/>
                  </a:lnTo>
                  <a:cubicBezTo>
                    <a:pt x="892" y="97"/>
                    <a:pt x="796" y="1"/>
                    <a:pt x="682" y="1"/>
                  </a:cubicBezTo>
                  <a:lnTo>
                    <a:pt x="291" y="1"/>
                  </a:lnTo>
                  <a:cubicBezTo>
                    <a:pt x="285" y="1"/>
                    <a:pt x="279" y="1"/>
                    <a:pt x="273" y="1"/>
                  </a:cubicBezTo>
                  <a:close/>
                </a:path>
              </a:pathLst>
            </a:custGeom>
            <a:solidFill>
              <a:srgbClr val="778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a:off x="2773782" y="1635364"/>
              <a:ext cx="37183" cy="10814"/>
            </a:xfrm>
            <a:custGeom>
              <a:rect b="b" l="l" r="r" t="t"/>
              <a:pathLst>
                <a:path extrusionOk="0" h="413" w="1420">
                  <a:moveTo>
                    <a:pt x="273" y="1"/>
                  </a:moveTo>
                  <a:cubicBezTo>
                    <a:pt x="0" y="1"/>
                    <a:pt x="3" y="413"/>
                    <a:pt x="281" y="413"/>
                  </a:cubicBezTo>
                  <a:cubicBezTo>
                    <a:pt x="287" y="413"/>
                    <a:pt x="293" y="413"/>
                    <a:pt x="300" y="412"/>
                  </a:cubicBezTo>
                  <a:lnTo>
                    <a:pt x="1130" y="412"/>
                  </a:lnTo>
                  <a:cubicBezTo>
                    <a:pt x="1136" y="413"/>
                    <a:pt x="1141" y="413"/>
                    <a:pt x="1147" y="413"/>
                  </a:cubicBezTo>
                  <a:cubicBezTo>
                    <a:pt x="1417" y="413"/>
                    <a:pt x="1419" y="1"/>
                    <a:pt x="1156" y="1"/>
                  </a:cubicBezTo>
                  <a:cubicBezTo>
                    <a:pt x="1147" y="1"/>
                    <a:pt x="1138" y="1"/>
                    <a:pt x="1130" y="2"/>
                  </a:cubicBezTo>
                  <a:lnTo>
                    <a:pt x="300" y="2"/>
                  </a:lnTo>
                  <a:cubicBezTo>
                    <a:pt x="290" y="1"/>
                    <a:pt x="281" y="1"/>
                    <a:pt x="273" y="1"/>
                  </a:cubicBezTo>
                  <a:close/>
                </a:path>
              </a:pathLst>
            </a:custGeom>
            <a:solidFill>
              <a:srgbClr val="778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a:off x="2777866" y="1561103"/>
              <a:ext cx="20005" cy="17125"/>
            </a:xfrm>
            <a:custGeom>
              <a:rect b="b" l="l" r="r" t="t"/>
              <a:pathLst>
                <a:path extrusionOk="0" h="654" w="764">
                  <a:moveTo>
                    <a:pt x="439" y="0"/>
                  </a:moveTo>
                  <a:cubicBezTo>
                    <a:pt x="358" y="0"/>
                    <a:pt x="276" y="31"/>
                    <a:pt x="210" y="100"/>
                  </a:cubicBezTo>
                  <a:cubicBezTo>
                    <a:pt x="0" y="300"/>
                    <a:pt x="153" y="653"/>
                    <a:pt x="439" y="653"/>
                  </a:cubicBezTo>
                  <a:cubicBezTo>
                    <a:pt x="621" y="653"/>
                    <a:pt x="764" y="501"/>
                    <a:pt x="764" y="329"/>
                  </a:cubicBezTo>
                  <a:cubicBezTo>
                    <a:pt x="764" y="130"/>
                    <a:pt x="604" y="0"/>
                    <a:pt x="439" y="0"/>
                  </a:cubicBezTo>
                  <a:close/>
                </a:path>
              </a:pathLst>
            </a:custGeom>
            <a:solidFill>
              <a:srgbClr val="778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6"/>
            <p:cNvSpPr/>
            <p:nvPr/>
          </p:nvSpPr>
          <p:spPr>
            <a:xfrm>
              <a:off x="2957234" y="1582941"/>
              <a:ext cx="34486" cy="229852"/>
            </a:xfrm>
            <a:custGeom>
              <a:rect b="b" l="l" r="r" t="t"/>
              <a:pathLst>
                <a:path extrusionOk="0" h="8778" w="1317">
                  <a:moveTo>
                    <a:pt x="0" y="1"/>
                  </a:moveTo>
                  <a:lnTo>
                    <a:pt x="0" y="8777"/>
                  </a:lnTo>
                  <a:lnTo>
                    <a:pt x="1317" y="8777"/>
                  </a:lnTo>
                  <a:lnTo>
                    <a:pt x="1317" y="1"/>
                  </a:lnTo>
                  <a:close/>
                </a:path>
              </a:pathLst>
            </a:custGeom>
            <a:solidFill>
              <a:srgbClr val="BE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6"/>
            <p:cNvSpPr/>
            <p:nvPr/>
          </p:nvSpPr>
          <p:spPr>
            <a:xfrm>
              <a:off x="2974463" y="1582941"/>
              <a:ext cx="17256" cy="229852"/>
            </a:xfrm>
            <a:custGeom>
              <a:rect b="b" l="l" r="r" t="t"/>
              <a:pathLst>
                <a:path extrusionOk="0" h="8778" w="659">
                  <a:moveTo>
                    <a:pt x="0" y="1"/>
                  </a:moveTo>
                  <a:lnTo>
                    <a:pt x="0" y="8777"/>
                  </a:lnTo>
                  <a:lnTo>
                    <a:pt x="659" y="8777"/>
                  </a:lnTo>
                  <a:lnTo>
                    <a:pt x="659" y="1"/>
                  </a:lnTo>
                  <a:close/>
                </a:path>
              </a:pathLst>
            </a:custGeom>
            <a:solidFill>
              <a:srgbClr val="A4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6"/>
            <p:cNvSpPr/>
            <p:nvPr/>
          </p:nvSpPr>
          <p:spPr>
            <a:xfrm>
              <a:off x="2957234" y="1550210"/>
              <a:ext cx="34486" cy="40246"/>
            </a:xfrm>
            <a:custGeom>
              <a:rect b="b" l="l" r="r" t="t"/>
              <a:pathLst>
                <a:path extrusionOk="0" h="1537" w="1317">
                  <a:moveTo>
                    <a:pt x="0" y="1"/>
                  </a:moveTo>
                  <a:lnTo>
                    <a:pt x="0" y="1537"/>
                  </a:lnTo>
                  <a:lnTo>
                    <a:pt x="1317" y="1537"/>
                  </a:lnTo>
                  <a:lnTo>
                    <a:pt x="1317" y="1"/>
                  </a:lnTo>
                  <a:close/>
                </a:path>
              </a:pathLst>
            </a:custGeom>
            <a:solidFill>
              <a:srgbClr val="6A7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2974463" y="1550210"/>
              <a:ext cx="17256" cy="40246"/>
            </a:xfrm>
            <a:custGeom>
              <a:rect b="b" l="l" r="r" t="t"/>
              <a:pathLst>
                <a:path extrusionOk="0" h="1537" w="659">
                  <a:moveTo>
                    <a:pt x="0" y="1"/>
                  </a:moveTo>
                  <a:lnTo>
                    <a:pt x="0" y="1537"/>
                  </a:lnTo>
                  <a:lnTo>
                    <a:pt x="659" y="1537"/>
                  </a:lnTo>
                  <a:lnTo>
                    <a:pt x="659" y="1"/>
                  </a:lnTo>
                  <a:close/>
                </a:path>
              </a:pathLst>
            </a:custGeom>
            <a:solidFill>
              <a:srgbClr val="516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2957234" y="1500275"/>
              <a:ext cx="34486" cy="49961"/>
            </a:xfrm>
            <a:custGeom>
              <a:rect b="b" l="l" r="r" t="t"/>
              <a:pathLst>
                <a:path extrusionOk="0" h="1908" w="1317">
                  <a:moveTo>
                    <a:pt x="658" y="0"/>
                  </a:moveTo>
                  <a:cubicBezTo>
                    <a:pt x="296" y="0"/>
                    <a:pt x="0" y="296"/>
                    <a:pt x="0" y="658"/>
                  </a:cubicBezTo>
                  <a:lnTo>
                    <a:pt x="0" y="1908"/>
                  </a:lnTo>
                  <a:lnTo>
                    <a:pt x="1317" y="1908"/>
                  </a:lnTo>
                  <a:lnTo>
                    <a:pt x="1317" y="658"/>
                  </a:lnTo>
                  <a:cubicBezTo>
                    <a:pt x="1317" y="296"/>
                    <a:pt x="1021" y="0"/>
                    <a:pt x="658" y="0"/>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6"/>
            <p:cNvSpPr/>
            <p:nvPr/>
          </p:nvSpPr>
          <p:spPr>
            <a:xfrm>
              <a:off x="2974463" y="1500275"/>
              <a:ext cx="17256" cy="49961"/>
            </a:xfrm>
            <a:custGeom>
              <a:rect b="b" l="l" r="r" t="t"/>
              <a:pathLst>
                <a:path extrusionOk="0" h="1908" w="659">
                  <a:moveTo>
                    <a:pt x="0" y="0"/>
                  </a:moveTo>
                  <a:lnTo>
                    <a:pt x="0" y="1908"/>
                  </a:lnTo>
                  <a:lnTo>
                    <a:pt x="659" y="1908"/>
                  </a:lnTo>
                  <a:lnTo>
                    <a:pt x="659" y="658"/>
                  </a:lnTo>
                  <a:cubicBezTo>
                    <a:pt x="659" y="296"/>
                    <a:pt x="363" y="0"/>
                    <a:pt x="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9" name="Shape 1069"/>
        <p:cNvGrpSpPr/>
        <p:nvPr/>
      </p:nvGrpSpPr>
      <p:grpSpPr>
        <a:xfrm>
          <a:off x="0" y="0"/>
          <a:ext cx="0" cy="0"/>
          <a:chOff x="0" y="0"/>
          <a:chExt cx="0" cy="0"/>
        </a:xfrm>
      </p:grpSpPr>
      <p:sp>
        <p:nvSpPr>
          <p:cNvPr id="1070" name="Google Shape;1070;p37"/>
          <p:cNvSpPr txBox="1"/>
          <p:nvPr>
            <p:ph type="ctrTitle"/>
          </p:nvPr>
        </p:nvSpPr>
        <p:spPr>
          <a:xfrm>
            <a:off x="1405250" y="350018"/>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a:p>
            <a:pPr indent="0" lvl="0" marL="0" rtl="0" algn="l">
              <a:spcBef>
                <a:spcPts val="0"/>
              </a:spcBef>
              <a:spcAft>
                <a:spcPts val="0"/>
              </a:spcAft>
              <a:buNone/>
            </a:pPr>
            <a:r>
              <a:t/>
            </a:r>
            <a:endParaRPr/>
          </a:p>
        </p:txBody>
      </p:sp>
      <p:sp>
        <p:nvSpPr>
          <p:cNvPr id="1071" name="Google Shape;1071;p37"/>
          <p:cNvSpPr txBox="1"/>
          <p:nvPr>
            <p:ph idx="1" type="subTitle"/>
          </p:nvPr>
        </p:nvSpPr>
        <p:spPr>
          <a:xfrm>
            <a:off x="856200" y="1115677"/>
            <a:ext cx="76704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25">
                <a:latin typeface="Lato"/>
                <a:ea typeface="Lato"/>
                <a:cs typeface="Lato"/>
                <a:sym typeface="Lato"/>
              </a:rPr>
              <a:t>We successfully created a Question-Answering system using BERT but there are still few areas which can be improved.</a:t>
            </a:r>
            <a:endParaRPr sz="1325">
              <a:latin typeface="Lato"/>
              <a:ea typeface="Lato"/>
              <a:cs typeface="Lato"/>
              <a:sym typeface="Lato"/>
            </a:endParaRPr>
          </a:p>
          <a:p>
            <a:pPr indent="-311150" lvl="0" marL="457200" rtl="0" algn="l">
              <a:lnSpc>
                <a:spcPct val="115000"/>
              </a:lnSpc>
              <a:spcBef>
                <a:spcPts val="1200"/>
              </a:spcBef>
              <a:spcAft>
                <a:spcPts val="0"/>
              </a:spcAft>
              <a:buClr>
                <a:schemeClr val="accent2"/>
              </a:buClr>
              <a:buSzPts val="1300"/>
              <a:buFont typeface="Lato"/>
              <a:buChar char="●"/>
            </a:pPr>
            <a:r>
              <a:rPr lang="en" sz="1325">
                <a:latin typeface="Lato"/>
                <a:ea typeface="Lato"/>
                <a:cs typeface="Lato"/>
                <a:sym typeface="Lato"/>
              </a:rPr>
              <a:t>We can incorporate various other Epics and create a single model to Answer Question based on different Epics.</a:t>
            </a:r>
            <a:endParaRPr sz="1325">
              <a:latin typeface="Lato"/>
              <a:ea typeface="Lato"/>
              <a:cs typeface="Lato"/>
              <a:sym typeface="Lato"/>
            </a:endParaRPr>
          </a:p>
          <a:p>
            <a:pPr indent="-311150" lvl="0" marL="457200" rtl="0" algn="l">
              <a:lnSpc>
                <a:spcPct val="115000"/>
              </a:lnSpc>
              <a:spcBef>
                <a:spcPts val="0"/>
              </a:spcBef>
              <a:spcAft>
                <a:spcPts val="0"/>
              </a:spcAft>
              <a:buClr>
                <a:schemeClr val="accent2"/>
              </a:buClr>
              <a:buSzPts val="1300"/>
              <a:buFont typeface="Lato"/>
              <a:buChar char="●"/>
            </a:pPr>
            <a:r>
              <a:rPr lang="en" sz="1325">
                <a:latin typeface="Lato"/>
                <a:ea typeface="Lato"/>
                <a:cs typeface="Lato"/>
                <a:sym typeface="Lato"/>
              </a:rPr>
              <a:t>Currently our model reads English Mahabharata corpus and returns answers in English Language.</a:t>
            </a:r>
            <a:endParaRPr sz="1325">
              <a:latin typeface="Lato"/>
              <a:ea typeface="Lato"/>
              <a:cs typeface="Lato"/>
              <a:sym typeface="Lato"/>
            </a:endParaRPr>
          </a:p>
          <a:p>
            <a:pPr indent="-311150" lvl="0" marL="457200" rtl="0" algn="l">
              <a:lnSpc>
                <a:spcPct val="115000"/>
              </a:lnSpc>
              <a:spcBef>
                <a:spcPts val="0"/>
              </a:spcBef>
              <a:spcAft>
                <a:spcPts val="0"/>
              </a:spcAft>
              <a:buClr>
                <a:schemeClr val="accent2"/>
              </a:buClr>
              <a:buSzPts val="1300"/>
              <a:buFont typeface="Lato"/>
              <a:buChar char="●"/>
            </a:pPr>
            <a:r>
              <a:rPr lang="en" sz="1325">
                <a:latin typeface="Lato"/>
                <a:ea typeface="Lato"/>
                <a:cs typeface="Lato"/>
                <a:sym typeface="Lato"/>
              </a:rPr>
              <a:t>Since Mahabharata was originally written in Sanskrit Language, and better translations are available in Hindi Language, work can be done to transfer Model to answer the questions in Hindi/Sanskrit Language using Hindi/Sanskrit Corpus.</a:t>
            </a:r>
            <a:endParaRPr sz="1325">
              <a:latin typeface="Lato"/>
              <a:ea typeface="Lato"/>
              <a:cs typeface="Lato"/>
              <a:sym typeface="Lato"/>
            </a:endParaRPr>
          </a:p>
          <a:p>
            <a:pPr indent="-311150" lvl="0" marL="457200" rtl="0" algn="l">
              <a:lnSpc>
                <a:spcPct val="115000"/>
              </a:lnSpc>
              <a:spcBef>
                <a:spcPts val="0"/>
              </a:spcBef>
              <a:spcAft>
                <a:spcPts val="0"/>
              </a:spcAft>
              <a:buClr>
                <a:schemeClr val="accent2"/>
              </a:buClr>
              <a:buSzPts val="1300"/>
              <a:buFont typeface="Lato"/>
              <a:buChar char="●"/>
            </a:pPr>
            <a:r>
              <a:rPr lang="en" sz="1325">
                <a:latin typeface="Lato"/>
                <a:ea typeface="Lato"/>
                <a:cs typeface="Lato"/>
                <a:sym typeface="Lato"/>
              </a:rPr>
              <a:t>Currently Our model takes 3-4 secs to answer a single question, which is little slow of real time question answering. A faster and more efficient approach can be used to make our model faster.</a:t>
            </a:r>
            <a:endParaRPr sz="1300">
              <a:latin typeface="Lato"/>
              <a:ea typeface="Lato"/>
              <a:cs typeface="Lato"/>
              <a:sym typeface="Lato"/>
            </a:endParaRPr>
          </a:p>
        </p:txBody>
      </p:sp>
      <p:grpSp>
        <p:nvGrpSpPr>
          <p:cNvPr id="1072" name="Google Shape;1072;p37"/>
          <p:cNvGrpSpPr/>
          <p:nvPr/>
        </p:nvGrpSpPr>
        <p:grpSpPr>
          <a:xfrm>
            <a:off x="3234475" y="433405"/>
            <a:ext cx="318884" cy="379807"/>
            <a:chOff x="3082075" y="2871805"/>
            <a:chExt cx="318884" cy="379807"/>
          </a:xfrm>
        </p:grpSpPr>
        <p:sp>
          <p:nvSpPr>
            <p:cNvPr id="1073" name="Google Shape;1073;p37"/>
            <p:cNvSpPr/>
            <p:nvPr/>
          </p:nvSpPr>
          <p:spPr>
            <a:xfrm>
              <a:off x="3105357" y="2915584"/>
              <a:ext cx="248708" cy="281887"/>
            </a:xfrm>
            <a:custGeom>
              <a:rect b="b" l="l" r="r" t="t"/>
              <a:pathLst>
                <a:path extrusionOk="0" h="18827" w="16611">
                  <a:moveTo>
                    <a:pt x="9109" y="1"/>
                  </a:moveTo>
                  <a:cubicBezTo>
                    <a:pt x="8179" y="1"/>
                    <a:pt x="7225" y="177"/>
                    <a:pt x="6287" y="556"/>
                  </a:cubicBezTo>
                  <a:cubicBezTo>
                    <a:pt x="1346" y="2553"/>
                    <a:pt x="1" y="8903"/>
                    <a:pt x="3722" y="12729"/>
                  </a:cubicBezTo>
                  <a:cubicBezTo>
                    <a:pt x="4899" y="13928"/>
                    <a:pt x="5551" y="15547"/>
                    <a:pt x="5551" y="17228"/>
                  </a:cubicBezTo>
                  <a:lnTo>
                    <a:pt x="8032" y="18826"/>
                  </a:lnTo>
                  <a:lnTo>
                    <a:pt x="12636" y="17228"/>
                  </a:lnTo>
                  <a:cubicBezTo>
                    <a:pt x="12636" y="15547"/>
                    <a:pt x="13309" y="13928"/>
                    <a:pt x="14487" y="12750"/>
                  </a:cubicBezTo>
                  <a:cubicBezTo>
                    <a:pt x="15832" y="11342"/>
                    <a:pt x="16610" y="9470"/>
                    <a:pt x="16610" y="7515"/>
                  </a:cubicBezTo>
                  <a:cubicBezTo>
                    <a:pt x="16610" y="3206"/>
                    <a:pt x="13078" y="1"/>
                    <a:pt x="9109"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7"/>
            <p:cNvSpPr/>
            <p:nvPr/>
          </p:nvSpPr>
          <p:spPr>
            <a:xfrm>
              <a:off x="3210180" y="2990956"/>
              <a:ext cx="62974" cy="68005"/>
            </a:xfrm>
            <a:custGeom>
              <a:rect b="b" l="l" r="r" t="t"/>
              <a:pathLst>
                <a:path extrusionOk="0" h="4542" w="4206">
                  <a:moveTo>
                    <a:pt x="2103" y="0"/>
                  </a:moveTo>
                  <a:cubicBezTo>
                    <a:pt x="1760" y="0"/>
                    <a:pt x="1416" y="530"/>
                    <a:pt x="1125" y="530"/>
                  </a:cubicBezTo>
                  <a:cubicBezTo>
                    <a:pt x="1079" y="530"/>
                    <a:pt x="1033" y="516"/>
                    <a:pt x="989" y="484"/>
                  </a:cubicBezTo>
                  <a:lnTo>
                    <a:pt x="1" y="1977"/>
                  </a:lnTo>
                  <a:cubicBezTo>
                    <a:pt x="674" y="2271"/>
                    <a:pt x="1389" y="4542"/>
                    <a:pt x="2103" y="4542"/>
                  </a:cubicBezTo>
                  <a:cubicBezTo>
                    <a:pt x="2818" y="4542"/>
                    <a:pt x="3533" y="2271"/>
                    <a:pt x="4206" y="1977"/>
                  </a:cubicBezTo>
                  <a:lnTo>
                    <a:pt x="3218" y="484"/>
                  </a:lnTo>
                  <a:cubicBezTo>
                    <a:pt x="3174" y="516"/>
                    <a:pt x="3129" y="530"/>
                    <a:pt x="3082" y="530"/>
                  </a:cubicBezTo>
                  <a:cubicBezTo>
                    <a:pt x="2796" y="530"/>
                    <a:pt x="2465" y="0"/>
                    <a:pt x="2103"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7"/>
            <p:cNvSpPr/>
            <p:nvPr/>
          </p:nvSpPr>
          <p:spPr>
            <a:xfrm>
              <a:off x="3241667" y="3020542"/>
              <a:ext cx="31487" cy="163709"/>
            </a:xfrm>
            <a:custGeom>
              <a:rect b="b" l="l" r="r" t="t"/>
              <a:pathLst>
                <a:path extrusionOk="0" h="10934" w="2103">
                  <a:moveTo>
                    <a:pt x="2103" y="1"/>
                  </a:moveTo>
                  <a:cubicBezTo>
                    <a:pt x="1556" y="232"/>
                    <a:pt x="967" y="379"/>
                    <a:pt x="358" y="421"/>
                  </a:cubicBezTo>
                  <a:lnTo>
                    <a:pt x="0" y="421"/>
                  </a:lnTo>
                  <a:lnTo>
                    <a:pt x="0" y="10933"/>
                  </a:lnTo>
                  <a:lnTo>
                    <a:pt x="2103" y="10933"/>
                  </a:lnTo>
                  <a:lnTo>
                    <a:pt x="2103" y="1"/>
                  </a:lnTo>
                  <a:close/>
                </a:path>
              </a:pathLst>
            </a:custGeom>
            <a:solidFill>
              <a:srgbClr val="6D84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3210180" y="3020542"/>
              <a:ext cx="31502" cy="163709"/>
            </a:xfrm>
            <a:custGeom>
              <a:rect b="b" l="l" r="r" t="t"/>
              <a:pathLst>
                <a:path extrusionOk="0" h="10934" w="2104">
                  <a:moveTo>
                    <a:pt x="1" y="1"/>
                  </a:moveTo>
                  <a:lnTo>
                    <a:pt x="1" y="10933"/>
                  </a:lnTo>
                  <a:lnTo>
                    <a:pt x="2103" y="10933"/>
                  </a:lnTo>
                  <a:lnTo>
                    <a:pt x="2103" y="421"/>
                  </a:lnTo>
                  <a:lnTo>
                    <a:pt x="1746" y="421"/>
                  </a:lnTo>
                  <a:cubicBezTo>
                    <a:pt x="1136" y="379"/>
                    <a:pt x="548" y="232"/>
                    <a:pt x="1" y="1"/>
                  </a:cubicBezTo>
                  <a:close/>
                </a:path>
              </a:pathLst>
            </a:custGeom>
            <a:solidFill>
              <a:srgbClr val="6D84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3236307" y="3026845"/>
              <a:ext cx="10720" cy="157406"/>
            </a:xfrm>
            <a:custGeom>
              <a:rect b="b" l="l" r="r" t="t"/>
              <a:pathLst>
                <a:path extrusionOk="0" h="10513" w="716">
                  <a:moveTo>
                    <a:pt x="1" y="0"/>
                  </a:moveTo>
                  <a:lnTo>
                    <a:pt x="1" y="10512"/>
                  </a:lnTo>
                  <a:lnTo>
                    <a:pt x="716" y="10512"/>
                  </a:lnTo>
                  <a:lnTo>
                    <a:pt x="716" y="0"/>
                  </a:lnTo>
                  <a:close/>
                </a:path>
              </a:pathLst>
            </a:custGeom>
            <a:solidFill>
              <a:srgbClr val="5F7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3224673" y="2973318"/>
              <a:ext cx="33688" cy="30080"/>
            </a:xfrm>
            <a:custGeom>
              <a:rect b="b" l="l" r="r" t="t"/>
              <a:pathLst>
                <a:path extrusionOk="0" h="2009" w="2250">
                  <a:moveTo>
                    <a:pt x="1135" y="1"/>
                  </a:moveTo>
                  <a:lnTo>
                    <a:pt x="0" y="1662"/>
                  </a:lnTo>
                  <a:cubicBezTo>
                    <a:pt x="336" y="1893"/>
                    <a:pt x="731" y="2009"/>
                    <a:pt x="1125" y="2009"/>
                  </a:cubicBezTo>
                  <a:cubicBezTo>
                    <a:pt x="1519" y="2009"/>
                    <a:pt x="1913" y="1893"/>
                    <a:pt x="2250" y="1662"/>
                  </a:cubicBezTo>
                  <a:lnTo>
                    <a:pt x="1135" y="1"/>
                  </a:lnTo>
                  <a:close/>
                </a:path>
              </a:pathLst>
            </a:custGeom>
            <a:solidFill>
              <a:srgbClr val="8498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a:off x="3255651" y="2935558"/>
              <a:ext cx="81720" cy="99477"/>
            </a:xfrm>
            <a:custGeom>
              <a:rect b="b" l="l" r="r" t="t"/>
              <a:pathLst>
                <a:path extrusionOk="0" h="6644" w="5458">
                  <a:moveTo>
                    <a:pt x="669" y="0"/>
                  </a:moveTo>
                  <a:cubicBezTo>
                    <a:pt x="183" y="0"/>
                    <a:pt x="1" y="771"/>
                    <a:pt x="559" y="925"/>
                  </a:cubicBezTo>
                  <a:cubicBezTo>
                    <a:pt x="2893" y="1598"/>
                    <a:pt x="4512" y="3742"/>
                    <a:pt x="4533" y="6181"/>
                  </a:cubicBezTo>
                  <a:cubicBezTo>
                    <a:pt x="4533" y="6433"/>
                    <a:pt x="4743" y="6644"/>
                    <a:pt x="4995" y="6644"/>
                  </a:cubicBezTo>
                  <a:cubicBezTo>
                    <a:pt x="5248" y="6644"/>
                    <a:pt x="5458" y="6433"/>
                    <a:pt x="5458" y="6181"/>
                  </a:cubicBezTo>
                  <a:cubicBezTo>
                    <a:pt x="5458" y="3322"/>
                    <a:pt x="3566" y="820"/>
                    <a:pt x="811" y="21"/>
                  </a:cubicBezTo>
                  <a:cubicBezTo>
                    <a:pt x="762" y="7"/>
                    <a:pt x="714" y="0"/>
                    <a:pt x="6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7"/>
            <p:cNvSpPr/>
            <p:nvPr/>
          </p:nvSpPr>
          <p:spPr>
            <a:xfrm>
              <a:off x="3230752" y="2932399"/>
              <a:ext cx="25304" cy="13880"/>
            </a:xfrm>
            <a:custGeom>
              <a:rect b="b" l="l" r="r" t="t"/>
              <a:pathLst>
                <a:path extrusionOk="0" h="927" w="1690">
                  <a:moveTo>
                    <a:pt x="624" y="1"/>
                  </a:moveTo>
                  <a:cubicBezTo>
                    <a:pt x="0" y="1"/>
                    <a:pt x="14" y="926"/>
                    <a:pt x="625" y="926"/>
                  </a:cubicBezTo>
                  <a:cubicBezTo>
                    <a:pt x="631" y="926"/>
                    <a:pt x="638" y="926"/>
                    <a:pt x="645" y="926"/>
                  </a:cubicBezTo>
                  <a:lnTo>
                    <a:pt x="1045" y="926"/>
                  </a:lnTo>
                  <a:cubicBezTo>
                    <a:pt x="1052" y="926"/>
                    <a:pt x="1059" y="926"/>
                    <a:pt x="1065" y="926"/>
                  </a:cubicBezTo>
                  <a:cubicBezTo>
                    <a:pt x="1676" y="926"/>
                    <a:pt x="1690"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3374817" y="3024629"/>
              <a:ext cx="26142" cy="10091"/>
            </a:xfrm>
            <a:custGeom>
              <a:rect b="b" l="l" r="r" t="t"/>
              <a:pathLst>
                <a:path extrusionOk="0" h="674" w="1746">
                  <a:moveTo>
                    <a:pt x="463" y="1"/>
                  </a:moveTo>
                  <a:cubicBezTo>
                    <a:pt x="1" y="1"/>
                    <a:pt x="1" y="674"/>
                    <a:pt x="463" y="674"/>
                  </a:cubicBezTo>
                  <a:lnTo>
                    <a:pt x="1283" y="674"/>
                  </a:lnTo>
                  <a:cubicBezTo>
                    <a:pt x="1746" y="674"/>
                    <a:pt x="1746" y="1"/>
                    <a:pt x="1283"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3082075" y="3024629"/>
              <a:ext cx="26142" cy="10091"/>
            </a:xfrm>
            <a:custGeom>
              <a:rect b="b" l="l" r="r" t="t"/>
              <a:pathLst>
                <a:path extrusionOk="0" h="674" w="1746">
                  <a:moveTo>
                    <a:pt x="463" y="1"/>
                  </a:moveTo>
                  <a:cubicBezTo>
                    <a:pt x="0" y="1"/>
                    <a:pt x="0" y="674"/>
                    <a:pt x="463" y="674"/>
                  </a:cubicBezTo>
                  <a:lnTo>
                    <a:pt x="1283" y="674"/>
                  </a:lnTo>
                  <a:cubicBezTo>
                    <a:pt x="1745" y="674"/>
                    <a:pt x="1745" y="1"/>
                    <a:pt x="1283"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3355623" y="2948000"/>
              <a:ext cx="25528" cy="16844"/>
            </a:xfrm>
            <a:custGeom>
              <a:rect b="b" l="l" r="r" t="t"/>
              <a:pathLst>
                <a:path extrusionOk="0" h="1125" w="1705">
                  <a:moveTo>
                    <a:pt x="1209" y="1"/>
                  </a:moveTo>
                  <a:cubicBezTo>
                    <a:pt x="1153" y="1"/>
                    <a:pt x="1092" y="16"/>
                    <a:pt x="1030" y="52"/>
                  </a:cubicBezTo>
                  <a:lnTo>
                    <a:pt x="316" y="473"/>
                  </a:lnTo>
                  <a:cubicBezTo>
                    <a:pt x="0" y="641"/>
                    <a:pt x="126" y="1124"/>
                    <a:pt x="484" y="1124"/>
                  </a:cubicBezTo>
                  <a:cubicBezTo>
                    <a:pt x="547" y="1103"/>
                    <a:pt x="610" y="1103"/>
                    <a:pt x="673" y="1061"/>
                  </a:cubicBezTo>
                  <a:lnTo>
                    <a:pt x="1367" y="662"/>
                  </a:lnTo>
                  <a:cubicBezTo>
                    <a:pt x="1704" y="466"/>
                    <a:pt x="1516" y="1"/>
                    <a:pt x="1209"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7"/>
            <p:cNvSpPr/>
            <p:nvPr/>
          </p:nvSpPr>
          <p:spPr>
            <a:xfrm>
              <a:off x="3102213" y="3094371"/>
              <a:ext cx="25528" cy="16844"/>
            </a:xfrm>
            <a:custGeom>
              <a:rect b="b" l="l" r="r" t="t"/>
              <a:pathLst>
                <a:path extrusionOk="0" h="1125" w="1705">
                  <a:moveTo>
                    <a:pt x="1190" y="1"/>
                  </a:moveTo>
                  <a:cubicBezTo>
                    <a:pt x="1132" y="1"/>
                    <a:pt x="1072" y="17"/>
                    <a:pt x="1010" y="52"/>
                  </a:cubicBezTo>
                  <a:lnTo>
                    <a:pt x="316" y="473"/>
                  </a:lnTo>
                  <a:cubicBezTo>
                    <a:pt x="1" y="641"/>
                    <a:pt x="127" y="1125"/>
                    <a:pt x="484" y="1125"/>
                  </a:cubicBezTo>
                  <a:cubicBezTo>
                    <a:pt x="547" y="1104"/>
                    <a:pt x="610" y="1104"/>
                    <a:pt x="652" y="1062"/>
                  </a:cubicBezTo>
                  <a:lnTo>
                    <a:pt x="1367" y="662"/>
                  </a:lnTo>
                  <a:cubicBezTo>
                    <a:pt x="1705" y="467"/>
                    <a:pt x="1502" y="1"/>
                    <a:pt x="1190"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a:off x="3305001" y="2892257"/>
              <a:ext cx="19629" cy="20976"/>
            </a:xfrm>
            <a:custGeom>
              <a:rect b="b" l="l" r="r" t="t"/>
              <a:pathLst>
                <a:path extrusionOk="0" h="1401" w="1311">
                  <a:moveTo>
                    <a:pt x="855" y="0"/>
                  </a:moveTo>
                  <a:cubicBezTo>
                    <a:pt x="747" y="0"/>
                    <a:pt x="637" y="53"/>
                    <a:pt x="564" y="180"/>
                  </a:cubicBezTo>
                  <a:lnTo>
                    <a:pt x="143" y="874"/>
                  </a:lnTo>
                  <a:cubicBezTo>
                    <a:pt x="1" y="1098"/>
                    <a:pt x="154" y="1400"/>
                    <a:pt x="412" y="1400"/>
                  </a:cubicBezTo>
                  <a:cubicBezTo>
                    <a:pt x="420" y="1400"/>
                    <a:pt x="429" y="1400"/>
                    <a:pt x="438" y="1399"/>
                  </a:cubicBezTo>
                  <a:cubicBezTo>
                    <a:pt x="564" y="1399"/>
                    <a:pt x="690" y="1336"/>
                    <a:pt x="753" y="1231"/>
                  </a:cubicBezTo>
                  <a:lnTo>
                    <a:pt x="1153" y="516"/>
                  </a:lnTo>
                  <a:cubicBezTo>
                    <a:pt x="1310" y="244"/>
                    <a:pt x="1086" y="0"/>
                    <a:pt x="855" y="0"/>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3236307" y="2871805"/>
              <a:ext cx="10406" cy="22833"/>
            </a:xfrm>
            <a:custGeom>
              <a:rect b="b" l="l" r="r" t="t"/>
              <a:pathLst>
                <a:path extrusionOk="0" h="1525" w="695">
                  <a:moveTo>
                    <a:pt x="348" y="1"/>
                  </a:moveTo>
                  <a:cubicBezTo>
                    <a:pt x="174" y="1"/>
                    <a:pt x="1" y="116"/>
                    <a:pt x="1" y="347"/>
                  </a:cubicBezTo>
                  <a:lnTo>
                    <a:pt x="1" y="1167"/>
                  </a:lnTo>
                  <a:cubicBezTo>
                    <a:pt x="1" y="1357"/>
                    <a:pt x="169" y="1525"/>
                    <a:pt x="358" y="1525"/>
                  </a:cubicBezTo>
                  <a:cubicBezTo>
                    <a:pt x="548" y="1525"/>
                    <a:pt x="695" y="1357"/>
                    <a:pt x="695" y="1167"/>
                  </a:cubicBezTo>
                  <a:lnTo>
                    <a:pt x="695" y="347"/>
                  </a:lnTo>
                  <a:cubicBezTo>
                    <a:pt x="695" y="116"/>
                    <a:pt x="521" y="1"/>
                    <a:pt x="348"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a:off x="3158405" y="2892257"/>
              <a:ext cx="19689" cy="21276"/>
            </a:xfrm>
            <a:custGeom>
              <a:rect b="b" l="l" r="r" t="t"/>
              <a:pathLst>
                <a:path extrusionOk="0" h="1421" w="1315">
                  <a:moveTo>
                    <a:pt x="456" y="0"/>
                  </a:moveTo>
                  <a:cubicBezTo>
                    <a:pt x="224" y="0"/>
                    <a:pt x="0" y="244"/>
                    <a:pt x="158" y="516"/>
                  </a:cubicBezTo>
                  <a:lnTo>
                    <a:pt x="579" y="1231"/>
                  </a:lnTo>
                  <a:cubicBezTo>
                    <a:pt x="621" y="1336"/>
                    <a:pt x="747" y="1399"/>
                    <a:pt x="873" y="1399"/>
                  </a:cubicBezTo>
                  <a:lnTo>
                    <a:pt x="873" y="1420"/>
                  </a:lnTo>
                  <a:cubicBezTo>
                    <a:pt x="1146" y="1420"/>
                    <a:pt x="1314" y="1126"/>
                    <a:pt x="1188" y="895"/>
                  </a:cubicBezTo>
                  <a:lnTo>
                    <a:pt x="747" y="180"/>
                  </a:lnTo>
                  <a:cubicBezTo>
                    <a:pt x="673" y="53"/>
                    <a:pt x="564" y="0"/>
                    <a:pt x="456" y="0"/>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a:off x="3101884" y="2948000"/>
              <a:ext cx="25528" cy="16844"/>
            </a:xfrm>
            <a:custGeom>
              <a:rect b="b" l="l" r="r" t="t"/>
              <a:pathLst>
                <a:path extrusionOk="0" h="1125" w="1705">
                  <a:moveTo>
                    <a:pt x="496" y="1"/>
                  </a:moveTo>
                  <a:cubicBezTo>
                    <a:pt x="188" y="1"/>
                    <a:pt x="0" y="466"/>
                    <a:pt x="338" y="662"/>
                  </a:cubicBezTo>
                  <a:lnTo>
                    <a:pt x="1053" y="1061"/>
                  </a:lnTo>
                  <a:cubicBezTo>
                    <a:pt x="1095" y="1103"/>
                    <a:pt x="1158" y="1103"/>
                    <a:pt x="1221" y="1124"/>
                  </a:cubicBezTo>
                  <a:cubicBezTo>
                    <a:pt x="1578" y="1124"/>
                    <a:pt x="1705" y="641"/>
                    <a:pt x="1389" y="473"/>
                  </a:cubicBezTo>
                  <a:lnTo>
                    <a:pt x="674" y="52"/>
                  </a:lnTo>
                  <a:cubicBezTo>
                    <a:pt x="612" y="16"/>
                    <a:pt x="552" y="1"/>
                    <a:pt x="496"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a:off x="3355278" y="3094371"/>
              <a:ext cx="25543" cy="16844"/>
            </a:xfrm>
            <a:custGeom>
              <a:rect b="b" l="l" r="r" t="t"/>
              <a:pathLst>
                <a:path extrusionOk="0" h="1125" w="1706">
                  <a:moveTo>
                    <a:pt x="516" y="1"/>
                  </a:moveTo>
                  <a:cubicBezTo>
                    <a:pt x="204" y="1"/>
                    <a:pt x="1" y="467"/>
                    <a:pt x="339" y="662"/>
                  </a:cubicBezTo>
                  <a:lnTo>
                    <a:pt x="1053" y="1062"/>
                  </a:lnTo>
                  <a:cubicBezTo>
                    <a:pt x="1116" y="1104"/>
                    <a:pt x="1158" y="1104"/>
                    <a:pt x="1222" y="1125"/>
                  </a:cubicBezTo>
                  <a:cubicBezTo>
                    <a:pt x="1579" y="1125"/>
                    <a:pt x="1705" y="641"/>
                    <a:pt x="1411" y="473"/>
                  </a:cubicBezTo>
                  <a:lnTo>
                    <a:pt x="696" y="52"/>
                  </a:lnTo>
                  <a:cubicBezTo>
                    <a:pt x="634" y="17"/>
                    <a:pt x="573" y="1"/>
                    <a:pt x="516"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a:off x="3223401" y="3230187"/>
              <a:ext cx="36533" cy="21426"/>
            </a:xfrm>
            <a:custGeom>
              <a:rect b="b" l="l" r="r" t="t"/>
              <a:pathLst>
                <a:path extrusionOk="0" h="1431" w="2440">
                  <a:moveTo>
                    <a:pt x="1" y="1"/>
                  </a:moveTo>
                  <a:lnTo>
                    <a:pt x="1" y="569"/>
                  </a:lnTo>
                  <a:cubicBezTo>
                    <a:pt x="1" y="1031"/>
                    <a:pt x="379" y="1431"/>
                    <a:pt x="863" y="1431"/>
                  </a:cubicBezTo>
                  <a:lnTo>
                    <a:pt x="1578" y="1431"/>
                  </a:lnTo>
                  <a:cubicBezTo>
                    <a:pt x="2040" y="1431"/>
                    <a:pt x="2440" y="1031"/>
                    <a:pt x="2440" y="569"/>
                  </a:cubicBezTo>
                  <a:lnTo>
                    <a:pt x="2440" y="1"/>
                  </a:lnTo>
                  <a:cubicBezTo>
                    <a:pt x="2208" y="43"/>
                    <a:pt x="1977" y="85"/>
                    <a:pt x="1746" y="85"/>
                  </a:cubicBezTo>
                  <a:lnTo>
                    <a:pt x="674" y="85"/>
                  </a:lnTo>
                  <a:cubicBezTo>
                    <a:pt x="442" y="85"/>
                    <a:pt x="211" y="43"/>
                    <a:pt x="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a:off x="3188470" y="3173531"/>
              <a:ext cx="106095" cy="61088"/>
            </a:xfrm>
            <a:custGeom>
              <a:rect b="b" l="l" r="r" t="t"/>
              <a:pathLst>
                <a:path extrusionOk="0" h="4080" w="7086">
                  <a:moveTo>
                    <a:pt x="0" y="0"/>
                  </a:moveTo>
                  <a:lnTo>
                    <a:pt x="0" y="1073"/>
                  </a:lnTo>
                  <a:lnTo>
                    <a:pt x="0" y="1178"/>
                  </a:lnTo>
                  <a:cubicBezTo>
                    <a:pt x="0" y="1325"/>
                    <a:pt x="21" y="1472"/>
                    <a:pt x="63" y="1640"/>
                  </a:cubicBezTo>
                  <a:cubicBezTo>
                    <a:pt x="84" y="1788"/>
                    <a:pt x="126" y="1956"/>
                    <a:pt x="189" y="2103"/>
                  </a:cubicBezTo>
                  <a:cubicBezTo>
                    <a:pt x="610" y="3301"/>
                    <a:pt x="1745" y="4079"/>
                    <a:pt x="3007" y="4079"/>
                  </a:cubicBezTo>
                  <a:lnTo>
                    <a:pt x="4079" y="4079"/>
                  </a:lnTo>
                  <a:cubicBezTo>
                    <a:pt x="5340" y="4079"/>
                    <a:pt x="6476" y="3301"/>
                    <a:pt x="6896" y="2103"/>
                  </a:cubicBezTo>
                  <a:cubicBezTo>
                    <a:pt x="6959" y="1956"/>
                    <a:pt x="7001" y="1788"/>
                    <a:pt x="7022" y="1640"/>
                  </a:cubicBezTo>
                  <a:cubicBezTo>
                    <a:pt x="7064" y="1472"/>
                    <a:pt x="7085" y="1325"/>
                    <a:pt x="7085" y="1178"/>
                  </a:cubicBezTo>
                  <a:lnTo>
                    <a:pt x="7085" y="1073"/>
                  </a:lnTo>
                  <a:lnTo>
                    <a:pt x="7085" y="0"/>
                  </a:lnTo>
                  <a:close/>
                </a:path>
              </a:pathLst>
            </a:custGeom>
            <a:solidFill>
              <a:srgbClr val="E2E8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a:off x="3188470" y="3191153"/>
              <a:ext cx="106095" cy="13865"/>
            </a:xfrm>
            <a:custGeom>
              <a:rect b="b" l="l" r="r" t="t"/>
              <a:pathLst>
                <a:path extrusionOk="0" h="926" w="7086">
                  <a:moveTo>
                    <a:pt x="0" y="1"/>
                  </a:moveTo>
                  <a:cubicBezTo>
                    <a:pt x="0" y="148"/>
                    <a:pt x="21" y="295"/>
                    <a:pt x="63" y="463"/>
                  </a:cubicBezTo>
                  <a:cubicBezTo>
                    <a:pt x="84" y="611"/>
                    <a:pt x="126" y="779"/>
                    <a:pt x="189" y="926"/>
                  </a:cubicBezTo>
                  <a:lnTo>
                    <a:pt x="6896" y="926"/>
                  </a:lnTo>
                  <a:cubicBezTo>
                    <a:pt x="6959" y="779"/>
                    <a:pt x="7001" y="611"/>
                    <a:pt x="7022" y="463"/>
                  </a:cubicBezTo>
                  <a:cubicBezTo>
                    <a:pt x="7064" y="295"/>
                    <a:pt x="7085" y="148"/>
                    <a:pt x="7085"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20"/>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solidFill>
                <a:schemeClr val="accent3"/>
              </a:solidFill>
            </a:endParaRPr>
          </a:p>
        </p:txBody>
      </p:sp>
      <p:sp>
        <p:nvSpPr>
          <p:cNvPr id="308" name="Google Shape;308;p20"/>
          <p:cNvSpPr txBox="1"/>
          <p:nvPr>
            <p:ph idx="1" type="subTitle"/>
          </p:nvPr>
        </p:nvSpPr>
        <p:spPr>
          <a:xfrm>
            <a:off x="856200" y="1115677"/>
            <a:ext cx="7670400" cy="3416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1000"/>
              </a:spcBef>
              <a:spcAft>
                <a:spcPts val="0"/>
              </a:spcAft>
              <a:buClr>
                <a:schemeClr val="accent2"/>
              </a:buClr>
              <a:buSzPts val="1200"/>
              <a:buFont typeface="Lato"/>
              <a:buChar char="●"/>
            </a:pPr>
            <a:r>
              <a:rPr lang="en" sz="1200">
                <a:latin typeface="Lato"/>
                <a:ea typeface="Lato"/>
                <a:cs typeface="Lato"/>
                <a:sym typeface="Lato"/>
              </a:rPr>
              <a:t>The Ramayana and the Mahabharata (Mahabharat in Hindi) can be considered as the greatest epics ever in the history of human civilization. They not only entertain the masses, but also enlighten them about duty, morality and salvation.</a:t>
            </a:r>
            <a:endParaRPr sz="1200">
              <a:latin typeface="Lato"/>
              <a:ea typeface="Lato"/>
              <a:cs typeface="Lato"/>
              <a:sym typeface="Lato"/>
            </a:endParaRPr>
          </a:p>
          <a:p>
            <a:pPr indent="-304800" lvl="0" marL="457200" rtl="0" algn="l">
              <a:lnSpc>
                <a:spcPct val="100000"/>
              </a:lnSpc>
              <a:spcBef>
                <a:spcPts val="1000"/>
              </a:spcBef>
              <a:spcAft>
                <a:spcPts val="0"/>
              </a:spcAft>
              <a:buClr>
                <a:schemeClr val="accent2"/>
              </a:buClr>
              <a:buSzPts val="1200"/>
              <a:buFont typeface="Lato"/>
              <a:buChar char="●"/>
            </a:pPr>
            <a:r>
              <a:rPr lang="en" sz="1200">
                <a:latin typeface="Lato"/>
                <a:ea typeface="Lato"/>
                <a:cs typeface="Lato"/>
                <a:sym typeface="Lato"/>
              </a:rPr>
              <a:t>These epics contain a lot of information about the ancient world and how people of that time used to live.</a:t>
            </a:r>
            <a:endParaRPr sz="1200">
              <a:latin typeface="Lato"/>
              <a:ea typeface="Lato"/>
              <a:cs typeface="Lato"/>
              <a:sym typeface="Lato"/>
            </a:endParaRPr>
          </a:p>
          <a:p>
            <a:pPr indent="-304800" lvl="0" marL="457200" rtl="0" algn="l">
              <a:lnSpc>
                <a:spcPct val="100000"/>
              </a:lnSpc>
              <a:spcBef>
                <a:spcPts val="1000"/>
              </a:spcBef>
              <a:spcAft>
                <a:spcPts val="0"/>
              </a:spcAft>
              <a:buClr>
                <a:schemeClr val="accent2"/>
              </a:buClr>
              <a:buSzPts val="1200"/>
              <a:buFont typeface="Lato"/>
              <a:buChar char="●"/>
            </a:pPr>
            <a:r>
              <a:rPr lang="en" sz="1200">
                <a:latin typeface="Lato"/>
                <a:ea typeface="Lato"/>
                <a:cs typeface="Lato"/>
                <a:sym typeface="Lato"/>
              </a:rPr>
              <a:t>Unfortunately, the two epics did not make it to the popular kids literature, school curriculum, or popular folklore in the West. Even the western film world chose to ignore them completely because their themes and spiritual values are alien to the western world.</a:t>
            </a:r>
            <a:endParaRPr sz="1200">
              <a:latin typeface="Lato"/>
              <a:ea typeface="Lato"/>
              <a:cs typeface="Lato"/>
              <a:sym typeface="Lato"/>
            </a:endParaRPr>
          </a:p>
          <a:p>
            <a:pPr indent="-304800" lvl="0" marL="457200" rtl="0" algn="l">
              <a:spcBef>
                <a:spcPts val="1000"/>
              </a:spcBef>
              <a:spcAft>
                <a:spcPts val="0"/>
              </a:spcAft>
              <a:buClr>
                <a:schemeClr val="accent2"/>
              </a:buClr>
              <a:buSzPts val="1200"/>
              <a:buFont typeface="Lato"/>
              <a:buChar char="●"/>
            </a:pPr>
            <a:r>
              <a:rPr lang="en" sz="1200">
                <a:latin typeface="Lato"/>
                <a:ea typeface="Lato"/>
                <a:cs typeface="Lato"/>
                <a:sym typeface="Lato"/>
              </a:rPr>
              <a:t>There should be easily and efficiently accessible sources of information from where people can learn about these epics. But they are very huge to read. </a:t>
            </a:r>
            <a:endParaRPr sz="1200">
              <a:latin typeface="Lato"/>
              <a:ea typeface="Lato"/>
              <a:cs typeface="Lato"/>
              <a:sym typeface="Lato"/>
            </a:endParaRPr>
          </a:p>
          <a:p>
            <a:pPr indent="0" lvl="0" marL="0" rtl="0" algn="l">
              <a:lnSpc>
                <a:spcPct val="100000"/>
              </a:lnSpc>
              <a:spcBef>
                <a:spcPts val="1000"/>
              </a:spcBef>
              <a:spcAft>
                <a:spcPts val="1000"/>
              </a:spcAft>
              <a:buNone/>
            </a:pPr>
            <a:r>
              <a:t/>
            </a:r>
            <a:endParaRPr sz="1200">
              <a:latin typeface="Lato"/>
              <a:ea typeface="Lato"/>
              <a:cs typeface="Lato"/>
              <a:sym typeface="Lato"/>
            </a:endParaRPr>
          </a:p>
        </p:txBody>
      </p:sp>
      <p:grpSp>
        <p:nvGrpSpPr>
          <p:cNvPr id="309" name="Google Shape;309;p20"/>
          <p:cNvGrpSpPr/>
          <p:nvPr/>
        </p:nvGrpSpPr>
        <p:grpSpPr>
          <a:xfrm>
            <a:off x="2871253" y="444113"/>
            <a:ext cx="395638" cy="420544"/>
            <a:chOff x="4093603" y="4146138"/>
            <a:chExt cx="395638" cy="420544"/>
          </a:xfrm>
        </p:grpSpPr>
        <p:sp>
          <p:nvSpPr>
            <p:cNvPr id="310" name="Google Shape;310;p20"/>
            <p:cNvSpPr/>
            <p:nvPr/>
          </p:nvSpPr>
          <p:spPr>
            <a:xfrm>
              <a:off x="4158286" y="4218414"/>
              <a:ext cx="266088" cy="326567"/>
            </a:xfrm>
            <a:custGeom>
              <a:rect b="b" l="l" r="r" t="t"/>
              <a:pathLst>
                <a:path extrusionOk="0" h="12430" w="10128">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4189813" y="4240089"/>
              <a:ext cx="203218" cy="203218"/>
            </a:xfrm>
            <a:custGeom>
              <a:rect b="b" l="l" r="r" t="t"/>
              <a:pathLst>
                <a:path extrusionOk="0" h="7735" w="7735">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4211671" y="4261947"/>
              <a:ext cx="159658" cy="159684"/>
            </a:xfrm>
            <a:custGeom>
              <a:rect b="b" l="l" r="r" t="t"/>
              <a:pathLst>
                <a:path extrusionOk="0" h="6078" w="6077">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4269629" y="4537677"/>
              <a:ext cx="43586" cy="29005"/>
            </a:xfrm>
            <a:custGeom>
              <a:rect b="b" l="l" r="r" t="t"/>
              <a:pathLst>
                <a:path extrusionOk="0" h="1104" w="1659">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4434725" y="4334486"/>
              <a:ext cx="54515" cy="14608"/>
            </a:xfrm>
            <a:custGeom>
              <a:rect b="b" l="l" r="r" t="t"/>
              <a:pathLst>
                <a:path extrusionOk="0" h="556" w="2075">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4093603" y="4334460"/>
              <a:ext cx="62896" cy="14634"/>
            </a:xfrm>
            <a:custGeom>
              <a:rect b="b" l="l" r="r" t="t"/>
              <a:pathLst>
                <a:path extrusionOk="0" h="557" w="2394">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4284210" y="4146138"/>
              <a:ext cx="14424" cy="50417"/>
            </a:xfrm>
            <a:custGeom>
              <a:rect b="b" l="l" r="r" t="t"/>
              <a:pathLst>
                <a:path extrusionOk="0" h="1919" w="549">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4358561" y="4183813"/>
              <a:ext cx="29294" cy="33156"/>
            </a:xfrm>
            <a:custGeom>
              <a:rect b="b" l="l" r="r" t="t"/>
              <a:pathLst>
                <a:path extrusionOk="0" h="1262" w="1115">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4195277" y="4466505"/>
              <a:ext cx="29268" cy="33287"/>
            </a:xfrm>
            <a:custGeom>
              <a:rect b="b" l="l" r="r" t="t"/>
              <a:pathLst>
                <a:path extrusionOk="0" h="1267" w="1114">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4195172" y="4183813"/>
              <a:ext cx="29294" cy="33156"/>
            </a:xfrm>
            <a:custGeom>
              <a:rect b="b" l="l" r="r" t="t"/>
              <a:pathLst>
                <a:path extrusionOk="0" h="1262" w="1115">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4358272" y="4466505"/>
              <a:ext cx="29294" cy="33287"/>
            </a:xfrm>
            <a:custGeom>
              <a:rect b="b" l="l" r="r" t="t"/>
              <a:pathLst>
                <a:path extrusionOk="0" h="1267" w="1115">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4412315" y="4410335"/>
              <a:ext cx="39934" cy="25668"/>
            </a:xfrm>
            <a:custGeom>
              <a:rect b="b" l="l" r="r" t="t"/>
              <a:pathLst>
                <a:path extrusionOk="0" h="977" w="152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4130306" y="4247340"/>
              <a:ext cx="39304" cy="25589"/>
            </a:xfrm>
            <a:custGeom>
              <a:rect b="b" l="l" r="r" t="t"/>
              <a:pathLst>
                <a:path extrusionOk="0" h="974" w="1496">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4413418" y="4247182"/>
              <a:ext cx="39908" cy="25747"/>
            </a:xfrm>
            <a:custGeom>
              <a:rect b="b" l="l" r="r" t="t"/>
              <a:pathLst>
                <a:path extrusionOk="0" h="980" w="1519">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4130595" y="4410624"/>
              <a:ext cx="39304" cy="25379"/>
            </a:xfrm>
            <a:custGeom>
              <a:rect b="b" l="l" r="r" t="t"/>
              <a:pathLst>
                <a:path extrusionOk="0" h="966" w="1496">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4255231" y="4494118"/>
              <a:ext cx="72565" cy="50864"/>
            </a:xfrm>
            <a:custGeom>
              <a:rect b="b" l="l" r="r" t="t"/>
              <a:pathLst>
                <a:path extrusionOk="0" h="1936" w="2762">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4247954" y="4494118"/>
              <a:ext cx="87120" cy="14608"/>
            </a:xfrm>
            <a:custGeom>
              <a:rect b="b" l="l" r="r" t="t"/>
              <a:pathLst>
                <a:path extrusionOk="0" h="556" w="3316">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6" name="Shape 1096"/>
        <p:cNvGrpSpPr/>
        <p:nvPr/>
      </p:nvGrpSpPr>
      <p:grpSpPr>
        <a:xfrm>
          <a:off x="0" y="0"/>
          <a:ext cx="0" cy="0"/>
          <a:chOff x="0" y="0"/>
          <a:chExt cx="0" cy="0"/>
        </a:xfrm>
      </p:grpSpPr>
      <p:sp>
        <p:nvSpPr>
          <p:cNvPr id="1097" name="Google Shape;1097;p38"/>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1098" name="Google Shape;1098;p38"/>
          <p:cNvSpPr txBox="1"/>
          <p:nvPr>
            <p:ph idx="1" type="subTitle"/>
          </p:nvPr>
        </p:nvSpPr>
        <p:spPr>
          <a:xfrm>
            <a:off x="856200" y="887077"/>
            <a:ext cx="7670400" cy="3416400"/>
          </a:xfrm>
          <a:prstGeom prst="rect">
            <a:avLst/>
          </a:prstGeom>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chemeClr val="accent2"/>
              </a:buClr>
              <a:buSzPts val="1200"/>
              <a:buFont typeface="Lato"/>
              <a:buChar char="●"/>
            </a:pPr>
            <a:r>
              <a:rPr lang="en" sz="1200">
                <a:latin typeface="Lato"/>
                <a:ea typeface="Lato"/>
                <a:cs typeface="Lato"/>
                <a:sym typeface="Lato"/>
              </a:rPr>
              <a:t>Py</a:t>
            </a:r>
            <a:r>
              <a:rPr lang="en" sz="1200">
                <a:latin typeface="Lato"/>
                <a:ea typeface="Lato"/>
                <a:cs typeface="Lato"/>
                <a:sym typeface="Lato"/>
              </a:rPr>
              <a:t>serini- An Easy-to-Use Python Toolkit to Support Replicable IR Research with Sparse and Dense Representations - https://arxiv.org/abs/2102.10073</a:t>
            </a:r>
            <a:endParaRPr sz="1200">
              <a:latin typeface="Lato"/>
              <a:ea typeface="Lato"/>
              <a:cs typeface="Lato"/>
              <a:sym typeface="Lato"/>
            </a:endParaRPr>
          </a:p>
          <a:p>
            <a:pPr indent="-304800" lvl="0" marL="457200" marR="0" rtl="0" algn="l">
              <a:lnSpc>
                <a:spcPct val="100000"/>
              </a:lnSpc>
              <a:spcBef>
                <a:spcPts val="1000"/>
              </a:spcBef>
              <a:spcAft>
                <a:spcPts val="0"/>
              </a:spcAft>
              <a:buClr>
                <a:schemeClr val="accent2"/>
              </a:buClr>
              <a:buSzPts val="1200"/>
              <a:buFont typeface="Lato"/>
              <a:buChar char="●"/>
            </a:pPr>
            <a:r>
              <a:rPr lang="en" sz="1200">
                <a:latin typeface="Lato"/>
                <a:ea typeface="Lato"/>
                <a:cs typeface="Lato"/>
                <a:sym typeface="Lato"/>
              </a:rPr>
              <a:t>Faiss: A library for efficient similarity search - https://engineering.fb.com/2017/03/29/data-infrastructure/faiss-a-library-for-efficient-similarity-search/</a:t>
            </a:r>
            <a:endParaRPr sz="1200">
              <a:latin typeface="Lato"/>
              <a:ea typeface="Lato"/>
              <a:cs typeface="Lato"/>
              <a:sym typeface="Lato"/>
            </a:endParaRPr>
          </a:p>
          <a:p>
            <a:pPr indent="-304800" lvl="0" marL="457200" marR="0" rtl="0" algn="l">
              <a:lnSpc>
                <a:spcPct val="100000"/>
              </a:lnSpc>
              <a:spcBef>
                <a:spcPts val="1000"/>
              </a:spcBef>
              <a:spcAft>
                <a:spcPts val="0"/>
              </a:spcAft>
              <a:buClr>
                <a:schemeClr val="accent2"/>
              </a:buClr>
              <a:buSzPts val="1200"/>
              <a:buFont typeface="Lato"/>
              <a:buChar char="●"/>
            </a:pPr>
            <a:r>
              <a:rPr lang="en" sz="1200">
                <a:latin typeface="Lato"/>
                <a:ea typeface="Lato"/>
                <a:cs typeface="Lato"/>
                <a:sym typeface="Lato"/>
              </a:rPr>
              <a:t>pyserini 0.16.0 - https://pypi.org/project/pyserini/</a:t>
            </a:r>
            <a:endParaRPr sz="1200">
              <a:latin typeface="Lato"/>
              <a:ea typeface="Lato"/>
              <a:cs typeface="Lato"/>
              <a:sym typeface="Lato"/>
            </a:endParaRPr>
          </a:p>
          <a:p>
            <a:pPr indent="-304800" lvl="0" marL="457200" marR="0" rtl="0" algn="l">
              <a:lnSpc>
                <a:spcPct val="100000"/>
              </a:lnSpc>
              <a:spcBef>
                <a:spcPts val="1000"/>
              </a:spcBef>
              <a:spcAft>
                <a:spcPts val="0"/>
              </a:spcAft>
              <a:buClr>
                <a:schemeClr val="accent2"/>
              </a:buClr>
              <a:buSzPts val="1200"/>
              <a:buFont typeface="Lato"/>
              <a:buChar char="●"/>
            </a:pPr>
            <a:r>
              <a:rPr lang="en" sz="1200">
                <a:latin typeface="Lato"/>
                <a:ea typeface="Lato"/>
                <a:cs typeface="Lato"/>
                <a:sym typeface="Lato"/>
              </a:rPr>
              <a:t>Huggingface-Transformers - https://huggingface.co/docs/transformers/index</a:t>
            </a:r>
            <a:endParaRPr sz="1200">
              <a:latin typeface="Lato"/>
              <a:ea typeface="Lato"/>
              <a:cs typeface="Lato"/>
              <a:sym typeface="Lato"/>
            </a:endParaRPr>
          </a:p>
          <a:p>
            <a:pPr indent="-304800" lvl="0" marL="457200" marR="0" rtl="0" algn="l">
              <a:lnSpc>
                <a:spcPct val="100000"/>
              </a:lnSpc>
              <a:spcBef>
                <a:spcPts val="1000"/>
              </a:spcBef>
              <a:spcAft>
                <a:spcPts val="0"/>
              </a:spcAft>
              <a:buClr>
                <a:schemeClr val="accent2"/>
              </a:buClr>
              <a:buSzPts val="1200"/>
              <a:buFont typeface="Lato"/>
              <a:buChar char="●"/>
            </a:pPr>
            <a:r>
              <a:rPr lang="en" sz="1200">
                <a:latin typeface="Lato"/>
                <a:ea typeface="Lato"/>
                <a:cs typeface="Lato"/>
                <a:sym typeface="Lato"/>
              </a:rPr>
              <a:t>Question Answer set - https://www.funtrivia.com/trivia-quiz/Religion/The-Great-Mahabharatha-366607.html</a:t>
            </a:r>
            <a:endParaRPr sz="1200">
              <a:latin typeface="Lato"/>
              <a:ea typeface="Lato"/>
              <a:cs typeface="Lato"/>
              <a:sym typeface="Lato"/>
            </a:endParaRPr>
          </a:p>
          <a:p>
            <a:pPr indent="-304800" lvl="0" marL="457200" marR="0" rtl="0" algn="l">
              <a:lnSpc>
                <a:spcPct val="100000"/>
              </a:lnSpc>
              <a:spcBef>
                <a:spcPts val="1000"/>
              </a:spcBef>
              <a:spcAft>
                <a:spcPts val="0"/>
              </a:spcAft>
              <a:buClr>
                <a:schemeClr val="accent2"/>
              </a:buClr>
              <a:buSzPts val="1200"/>
              <a:buFont typeface="Lato"/>
              <a:buChar char="●"/>
            </a:pPr>
            <a:r>
              <a:rPr lang="en" sz="1200">
                <a:latin typeface="Lato"/>
                <a:ea typeface="Lato"/>
                <a:cs typeface="Lato"/>
                <a:sym typeface="Lato"/>
              </a:rPr>
              <a:t>Blog on BERTs - https://jalammar.github.io/illustrated-bert/</a:t>
            </a:r>
            <a:endParaRPr sz="1200">
              <a:latin typeface="Lato"/>
              <a:ea typeface="Lato"/>
              <a:cs typeface="Lato"/>
              <a:sym typeface="Lato"/>
            </a:endParaRPr>
          </a:p>
          <a:p>
            <a:pPr indent="-304800" lvl="0" marL="457200" marR="0" rtl="0" algn="l">
              <a:lnSpc>
                <a:spcPct val="100000"/>
              </a:lnSpc>
              <a:spcBef>
                <a:spcPts val="1000"/>
              </a:spcBef>
              <a:spcAft>
                <a:spcPts val="0"/>
              </a:spcAft>
              <a:buClr>
                <a:schemeClr val="accent2"/>
              </a:buClr>
              <a:buSzPts val="1200"/>
              <a:buFont typeface="Lato"/>
              <a:buChar char="●"/>
            </a:pPr>
            <a:r>
              <a:rPr lang="en" sz="1200">
                <a:latin typeface="Lato"/>
                <a:ea typeface="Lato"/>
                <a:cs typeface="Lato"/>
                <a:sym typeface="Lato"/>
              </a:rPr>
              <a:t>BERT: Pre-training of Deep Bidirectional Transformers for Language Understanding - https://arxiv.org/pdf/1810.04805.pdf</a:t>
            </a:r>
            <a:endParaRPr sz="1200">
              <a:latin typeface="Lato"/>
              <a:ea typeface="Lato"/>
              <a:cs typeface="Lato"/>
              <a:sym typeface="Lato"/>
            </a:endParaRPr>
          </a:p>
          <a:p>
            <a:pPr indent="-304800" lvl="0" marL="457200" marR="0" rtl="0" algn="l">
              <a:lnSpc>
                <a:spcPct val="100000"/>
              </a:lnSpc>
              <a:spcBef>
                <a:spcPts val="1000"/>
              </a:spcBef>
              <a:spcAft>
                <a:spcPts val="0"/>
              </a:spcAft>
              <a:buClr>
                <a:schemeClr val="accent2"/>
              </a:buClr>
              <a:buSzPts val="1200"/>
              <a:buFont typeface="Lato"/>
              <a:buChar char="●"/>
            </a:pPr>
            <a:r>
              <a:rPr lang="en" sz="1200">
                <a:latin typeface="Lato"/>
                <a:ea typeface="Lato"/>
                <a:cs typeface="Lato"/>
                <a:sym typeface="Lato"/>
              </a:rPr>
              <a:t>CoQA: A Conversational Question Answering Challenge - https://arxiv.org/pdf/1808.07042.pdf</a:t>
            </a:r>
            <a:endParaRPr sz="1200">
              <a:latin typeface="Lato"/>
              <a:ea typeface="Lato"/>
              <a:cs typeface="Lato"/>
              <a:sym typeface="Lato"/>
            </a:endParaRPr>
          </a:p>
          <a:p>
            <a:pPr indent="-304800" lvl="0" marL="457200" marR="0" rtl="0" algn="l">
              <a:lnSpc>
                <a:spcPct val="100000"/>
              </a:lnSpc>
              <a:spcBef>
                <a:spcPts val="1000"/>
              </a:spcBef>
              <a:spcAft>
                <a:spcPts val="0"/>
              </a:spcAft>
              <a:buClr>
                <a:schemeClr val="accent2"/>
              </a:buClr>
              <a:buSzPts val="1200"/>
              <a:buFont typeface="Lato"/>
              <a:buChar char="●"/>
            </a:pPr>
            <a:r>
              <a:rPr lang="en" sz="1200">
                <a:latin typeface="Lato"/>
                <a:ea typeface="Lato"/>
                <a:cs typeface="Lato"/>
                <a:sym typeface="Lato"/>
              </a:rPr>
              <a:t>Distilbert - </a:t>
            </a:r>
            <a:r>
              <a:rPr lang="en" sz="1200">
                <a:latin typeface="Lato"/>
                <a:ea typeface="Lato"/>
                <a:cs typeface="Lato"/>
                <a:sym typeface="Lato"/>
              </a:rPr>
              <a:t>https://huggingface.co/distilbert-base-uncased</a:t>
            </a:r>
            <a:endParaRPr sz="1200">
              <a:latin typeface="Lato"/>
              <a:ea typeface="Lato"/>
              <a:cs typeface="Lato"/>
              <a:sym typeface="Lato"/>
            </a:endParaRPr>
          </a:p>
          <a:p>
            <a:pPr indent="-304800" lvl="0" marL="457200" marR="0" rtl="0" algn="l">
              <a:lnSpc>
                <a:spcPct val="100000"/>
              </a:lnSpc>
              <a:spcBef>
                <a:spcPts val="1000"/>
              </a:spcBef>
              <a:spcAft>
                <a:spcPts val="1000"/>
              </a:spcAft>
              <a:buClr>
                <a:schemeClr val="accent2"/>
              </a:buClr>
              <a:buSzPts val="1200"/>
              <a:buFont typeface="Lato"/>
              <a:buChar char="●"/>
            </a:pPr>
            <a:r>
              <a:rPr lang="en" sz="1200">
                <a:latin typeface="Lato"/>
                <a:ea typeface="Lato"/>
                <a:cs typeface="Lato"/>
                <a:sym typeface="Lato"/>
              </a:rPr>
              <a:t>Sentence-BERT: Sentence Embeddings using Siamese BERT-Networks - https://arxiv.org/abs/1908.10084</a:t>
            </a:r>
            <a:endParaRPr sz="1200">
              <a:latin typeface="Lato"/>
              <a:ea typeface="Lato"/>
              <a:cs typeface="Lato"/>
              <a:sym typeface="Lato"/>
            </a:endParaRPr>
          </a:p>
        </p:txBody>
      </p:sp>
      <p:grpSp>
        <p:nvGrpSpPr>
          <p:cNvPr id="1099" name="Google Shape;1099;p38"/>
          <p:cNvGrpSpPr/>
          <p:nvPr/>
        </p:nvGrpSpPr>
        <p:grpSpPr>
          <a:xfrm>
            <a:off x="3042082" y="435785"/>
            <a:ext cx="257112" cy="362808"/>
            <a:chOff x="908482" y="1502585"/>
            <a:chExt cx="257112" cy="362808"/>
          </a:xfrm>
        </p:grpSpPr>
        <p:sp>
          <p:nvSpPr>
            <p:cNvPr id="1100" name="Google Shape;1100;p38"/>
            <p:cNvSpPr/>
            <p:nvPr/>
          </p:nvSpPr>
          <p:spPr>
            <a:xfrm>
              <a:off x="908482" y="1526088"/>
              <a:ext cx="257112" cy="339305"/>
            </a:xfrm>
            <a:custGeom>
              <a:rect b="b" l="l" r="r" t="t"/>
              <a:pathLst>
                <a:path extrusionOk="0" h="12921" w="9791">
                  <a:moveTo>
                    <a:pt x="670" y="0"/>
                  </a:moveTo>
                  <a:cubicBezTo>
                    <a:pt x="297" y="0"/>
                    <a:pt x="0" y="297"/>
                    <a:pt x="0" y="670"/>
                  </a:cubicBezTo>
                  <a:lnTo>
                    <a:pt x="0" y="12250"/>
                  </a:lnTo>
                  <a:cubicBezTo>
                    <a:pt x="0" y="12623"/>
                    <a:pt x="297" y="12920"/>
                    <a:pt x="670" y="12920"/>
                  </a:cubicBezTo>
                  <a:lnTo>
                    <a:pt x="9131" y="12920"/>
                  </a:lnTo>
                  <a:cubicBezTo>
                    <a:pt x="9494" y="12920"/>
                    <a:pt x="9791" y="12623"/>
                    <a:pt x="9791" y="12250"/>
                  </a:cubicBezTo>
                  <a:lnTo>
                    <a:pt x="9791" y="670"/>
                  </a:lnTo>
                  <a:cubicBezTo>
                    <a:pt x="9791" y="297"/>
                    <a:pt x="9494" y="0"/>
                    <a:pt x="9131" y="0"/>
                  </a:cubicBezTo>
                  <a:lnTo>
                    <a:pt x="5561" y="0"/>
                  </a:lnTo>
                  <a:cubicBezTo>
                    <a:pt x="5551" y="354"/>
                    <a:pt x="5255" y="642"/>
                    <a:pt x="4900" y="642"/>
                  </a:cubicBezTo>
                  <a:cubicBezTo>
                    <a:pt x="4537" y="642"/>
                    <a:pt x="4240" y="354"/>
                    <a:pt x="4231" y="0"/>
                  </a:cubicBezTo>
                  <a:close/>
                </a:path>
              </a:pathLst>
            </a:custGeom>
            <a:solidFill>
              <a:srgbClr val="BBC6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8"/>
            <p:cNvSpPr/>
            <p:nvPr/>
          </p:nvSpPr>
          <p:spPr>
            <a:xfrm>
              <a:off x="920036" y="1526088"/>
              <a:ext cx="234003" cy="315671"/>
            </a:xfrm>
            <a:custGeom>
              <a:rect b="b" l="l" r="r" t="t"/>
              <a:pathLst>
                <a:path extrusionOk="0" h="12021" w="8911">
                  <a:moveTo>
                    <a:pt x="2010" y="0"/>
                  </a:moveTo>
                  <a:lnTo>
                    <a:pt x="2010" y="220"/>
                  </a:lnTo>
                  <a:cubicBezTo>
                    <a:pt x="2001" y="345"/>
                    <a:pt x="1905" y="441"/>
                    <a:pt x="1790" y="441"/>
                  </a:cubicBezTo>
                  <a:lnTo>
                    <a:pt x="450" y="441"/>
                  </a:lnTo>
                  <a:cubicBezTo>
                    <a:pt x="202" y="441"/>
                    <a:pt x="1" y="642"/>
                    <a:pt x="1" y="890"/>
                  </a:cubicBezTo>
                  <a:lnTo>
                    <a:pt x="1" y="11580"/>
                  </a:lnTo>
                  <a:cubicBezTo>
                    <a:pt x="1" y="11820"/>
                    <a:pt x="202" y="12021"/>
                    <a:pt x="450" y="12021"/>
                  </a:cubicBezTo>
                  <a:lnTo>
                    <a:pt x="8461" y="12021"/>
                  </a:lnTo>
                  <a:cubicBezTo>
                    <a:pt x="8710" y="12021"/>
                    <a:pt x="8911" y="11820"/>
                    <a:pt x="8911" y="11580"/>
                  </a:cubicBezTo>
                  <a:lnTo>
                    <a:pt x="8911" y="890"/>
                  </a:lnTo>
                  <a:cubicBezTo>
                    <a:pt x="8911" y="642"/>
                    <a:pt x="8710" y="441"/>
                    <a:pt x="8470" y="441"/>
                  </a:cubicBezTo>
                  <a:lnTo>
                    <a:pt x="7131" y="441"/>
                  </a:lnTo>
                  <a:cubicBezTo>
                    <a:pt x="7006" y="441"/>
                    <a:pt x="6910" y="345"/>
                    <a:pt x="6910" y="220"/>
                  </a:cubicBezTo>
                  <a:lnTo>
                    <a:pt x="6910" y="0"/>
                  </a:lnTo>
                  <a:lnTo>
                    <a:pt x="5121" y="0"/>
                  </a:lnTo>
                  <a:cubicBezTo>
                    <a:pt x="5111" y="354"/>
                    <a:pt x="4815" y="642"/>
                    <a:pt x="4460" y="642"/>
                  </a:cubicBezTo>
                  <a:cubicBezTo>
                    <a:pt x="4097" y="642"/>
                    <a:pt x="3800" y="354"/>
                    <a:pt x="3791" y="0"/>
                  </a:cubicBez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8"/>
            <p:cNvSpPr/>
            <p:nvPr/>
          </p:nvSpPr>
          <p:spPr>
            <a:xfrm>
              <a:off x="931853" y="1549459"/>
              <a:ext cx="210631" cy="280746"/>
            </a:xfrm>
            <a:custGeom>
              <a:rect b="b" l="l" r="r" t="t"/>
              <a:pathLst>
                <a:path extrusionOk="0" h="10691" w="8021">
                  <a:moveTo>
                    <a:pt x="221" y="0"/>
                  </a:moveTo>
                  <a:cubicBezTo>
                    <a:pt x="96" y="0"/>
                    <a:pt x="0" y="106"/>
                    <a:pt x="0" y="220"/>
                  </a:cubicBezTo>
                  <a:lnTo>
                    <a:pt x="0" y="10470"/>
                  </a:lnTo>
                  <a:cubicBezTo>
                    <a:pt x="0" y="10595"/>
                    <a:pt x="96" y="10690"/>
                    <a:pt x="221" y="10690"/>
                  </a:cubicBezTo>
                  <a:lnTo>
                    <a:pt x="7791" y="10690"/>
                  </a:lnTo>
                  <a:cubicBezTo>
                    <a:pt x="7915" y="10690"/>
                    <a:pt x="8020" y="10595"/>
                    <a:pt x="8020" y="10470"/>
                  </a:cubicBezTo>
                  <a:lnTo>
                    <a:pt x="8020" y="220"/>
                  </a:lnTo>
                  <a:cubicBezTo>
                    <a:pt x="8020" y="106"/>
                    <a:pt x="7915" y="0"/>
                    <a:pt x="7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8"/>
            <p:cNvSpPr/>
            <p:nvPr/>
          </p:nvSpPr>
          <p:spPr>
            <a:xfrm>
              <a:off x="984373" y="1502585"/>
              <a:ext cx="105329" cy="52678"/>
            </a:xfrm>
            <a:custGeom>
              <a:rect b="b" l="l" r="r" t="t"/>
              <a:pathLst>
                <a:path extrusionOk="0" h="2006" w="4011">
                  <a:moveTo>
                    <a:pt x="2004" y="558"/>
                  </a:moveTo>
                  <a:cubicBezTo>
                    <a:pt x="2178" y="558"/>
                    <a:pt x="2345" y="694"/>
                    <a:pt x="2345" y="895"/>
                  </a:cubicBezTo>
                  <a:cubicBezTo>
                    <a:pt x="2345" y="1087"/>
                    <a:pt x="2192" y="1230"/>
                    <a:pt x="2010" y="1230"/>
                  </a:cubicBezTo>
                  <a:cubicBezTo>
                    <a:pt x="1714" y="1230"/>
                    <a:pt x="1561" y="867"/>
                    <a:pt x="1771" y="656"/>
                  </a:cubicBezTo>
                  <a:cubicBezTo>
                    <a:pt x="1839" y="589"/>
                    <a:pt x="1922" y="558"/>
                    <a:pt x="2004" y="558"/>
                  </a:cubicBezTo>
                  <a:close/>
                  <a:moveTo>
                    <a:pt x="2006" y="0"/>
                  </a:moveTo>
                  <a:cubicBezTo>
                    <a:pt x="1707" y="0"/>
                    <a:pt x="1408" y="149"/>
                    <a:pt x="1235" y="446"/>
                  </a:cubicBezTo>
                  <a:lnTo>
                    <a:pt x="450" y="446"/>
                  </a:lnTo>
                  <a:cubicBezTo>
                    <a:pt x="202" y="446"/>
                    <a:pt x="1" y="646"/>
                    <a:pt x="1" y="895"/>
                  </a:cubicBezTo>
                  <a:lnTo>
                    <a:pt x="1" y="1785"/>
                  </a:lnTo>
                  <a:cubicBezTo>
                    <a:pt x="1" y="1910"/>
                    <a:pt x="106" y="2005"/>
                    <a:pt x="230" y="2005"/>
                  </a:cubicBezTo>
                  <a:lnTo>
                    <a:pt x="3791" y="2005"/>
                  </a:lnTo>
                  <a:cubicBezTo>
                    <a:pt x="3915" y="2005"/>
                    <a:pt x="4011" y="1910"/>
                    <a:pt x="4011" y="1785"/>
                  </a:cubicBezTo>
                  <a:lnTo>
                    <a:pt x="4011" y="895"/>
                  </a:lnTo>
                  <a:cubicBezTo>
                    <a:pt x="4011" y="646"/>
                    <a:pt x="3810" y="446"/>
                    <a:pt x="3570" y="446"/>
                  </a:cubicBezTo>
                  <a:lnTo>
                    <a:pt x="2776" y="446"/>
                  </a:lnTo>
                  <a:cubicBezTo>
                    <a:pt x="2604" y="149"/>
                    <a:pt x="2305" y="0"/>
                    <a:pt x="2006"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8"/>
            <p:cNvSpPr/>
            <p:nvPr/>
          </p:nvSpPr>
          <p:spPr>
            <a:xfrm>
              <a:off x="964022" y="1663559"/>
              <a:ext cx="29175" cy="29175"/>
            </a:xfrm>
            <a:custGeom>
              <a:rect b="b" l="l" r="r" t="t"/>
              <a:pathLst>
                <a:path extrusionOk="0" h="1111" w="1111">
                  <a:moveTo>
                    <a:pt x="556" y="0"/>
                  </a:moveTo>
                  <a:cubicBezTo>
                    <a:pt x="249" y="0"/>
                    <a:pt x="0" y="249"/>
                    <a:pt x="0" y="555"/>
                  </a:cubicBezTo>
                  <a:cubicBezTo>
                    <a:pt x="0" y="862"/>
                    <a:pt x="249" y="1110"/>
                    <a:pt x="556" y="1110"/>
                  </a:cubicBezTo>
                  <a:cubicBezTo>
                    <a:pt x="862" y="1110"/>
                    <a:pt x="1111" y="862"/>
                    <a:pt x="1111" y="555"/>
                  </a:cubicBezTo>
                  <a:cubicBezTo>
                    <a:pt x="1111" y="249"/>
                    <a:pt x="862" y="0"/>
                    <a:pt x="556" y="0"/>
                  </a:cubicBezTo>
                  <a:close/>
                </a:path>
              </a:pathLst>
            </a:custGeom>
            <a:solidFill>
              <a:srgbClr val="5D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8"/>
            <p:cNvSpPr/>
            <p:nvPr/>
          </p:nvSpPr>
          <p:spPr>
            <a:xfrm>
              <a:off x="964022" y="1716079"/>
              <a:ext cx="29175" cy="29437"/>
            </a:xfrm>
            <a:custGeom>
              <a:rect b="b" l="l" r="r" t="t"/>
              <a:pathLst>
                <a:path extrusionOk="0" h="1121" w="1111">
                  <a:moveTo>
                    <a:pt x="556" y="0"/>
                  </a:moveTo>
                  <a:cubicBezTo>
                    <a:pt x="249" y="0"/>
                    <a:pt x="0" y="249"/>
                    <a:pt x="0" y="565"/>
                  </a:cubicBezTo>
                  <a:cubicBezTo>
                    <a:pt x="0" y="871"/>
                    <a:pt x="249" y="1120"/>
                    <a:pt x="556" y="1120"/>
                  </a:cubicBezTo>
                  <a:cubicBezTo>
                    <a:pt x="862" y="1120"/>
                    <a:pt x="1111" y="871"/>
                    <a:pt x="1111" y="565"/>
                  </a:cubicBezTo>
                  <a:cubicBezTo>
                    <a:pt x="1111" y="249"/>
                    <a:pt x="862" y="0"/>
                    <a:pt x="556" y="0"/>
                  </a:cubicBezTo>
                  <a:close/>
                </a:path>
              </a:pathLst>
            </a:custGeom>
            <a:solidFill>
              <a:srgbClr val="5D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8"/>
            <p:cNvSpPr/>
            <p:nvPr/>
          </p:nvSpPr>
          <p:spPr>
            <a:xfrm>
              <a:off x="964022" y="1768862"/>
              <a:ext cx="29175" cy="29175"/>
            </a:xfrm>
            <a:custGeom>
              <a:rect b="b" l="l" r="r" t="t"/>
              <a:pathLst>
                <a:path extrusionOk="0" h="1111" w="1111">
                  <a:moveTo>
                    <a:pt x="556" y="0"/>
                  </a:moveTo>
                  <a:cubicBezTo>
                    <a:pt x="249" y="0"/>
                    <a:pt x="0" y="249"/>
                    <a:pt x="0" y="555"/>
                  </a:cubicBezTo>
                  <a:cubicBezTo>
                    <a:pt x="0" y="861"/>
                    <a:pt x="249" y="1110"/>
                    <a:pt x="556" y="1110"/>
                  </a:cubicBezTo>
                  <a:cubicBezTo>
                    <a:pt x="862" y="1110"/>
                    <a:pt x="1111" y="861"/>
                    <a:pt x="1111" y="555"/>
                  </a:cubicBezTo>
                  <a:cubicBezTo>
                    <a:pt x="1111" y="249"/>
                    <a:pt x="862" y="0"/>
                    <a:pt x="556" y="0"/>
                  </a:cubicBezTo>
                  <a:close/>
                </a:path>
              </a:pathLst>
            </a:custGeom>
            <a:solidFill>
              <a:srgbClr val="5D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8"/>
            <p:cNvSpPr/>
            <p:nvPr/>
          </p:nvSpPr>
          <p:spPr>
            <a:xfrm>
              <a:off x="1005985" y="1660539"/>
              <a:ext cx="68145" cy="11843"/>
            </a:xfrm>
            <a:custGeom>
              <a:rect b="b" l="l" r="r" t="t"/>
              <a:pathLst>
                <a:path extrusionOk="0" h="451" w="2595">
                  <a:moveTo>
                    <a:pt x="297" y="0"/>
                  </a:moveTo>
                  <a:cubicBezTo>
                    <a:pt x="1" y="0"/>
                    <a:pt x="1" y="450"/>
                    <a:pt x="297" y="450"/>
                  </a:cubicBezTo>
                  <a:lnTo>
                    <a:pt x="2307" y="450"/>
                  </a:lnTo>
                  <a:cubicBezTo>
                    <a:pt x="2594" y="450"/>
                    <a:pt x="2594" y="0"/>
                    <a:pt x="2307" y="0"/>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p:nvPr/>
          </p:nvSpPr>
          <p:spPr>
            <a:xfrm>
              <a:off x="1005985" y="1683910"/>
              <a:ext cx="109110" cy="11843"/>
            </a:xfrm>
            <a:custGeom>
              <a:rect b="b" l="l" r="r" t="t"/>
              <a:pathLst>
                <a:path extrusionOk="0" h="451" w="4155">
                  <a:moveTo>
                    <a:pt x="297" y="0"/>
                  </a:moveTo>
                  <a:cubicBezTo>
                    <a:pt x="1" y="0"/>
                    <a:pt x="1" y="450"/>
                    <a:pt x="297" y="450"/>
                  </a:cubicBezTo>
                  <a:lnTo>
                    <a:pt x="3858" y="450"/>
                  </a:lnTo>
                  <a:cubicBezTo>
                    <a:pt x="4154" y="450"/>
                    <a:pt x="4154" y="0"/>
                    <a:pt x="3858"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a:off x="1005985" y="1713322"/>
              <a:ext cx="68145" cy="11581"/>
            </a:xfrm>
            <a:custGeom>
              <a:rect b="b" l="l" r="r" t="t"/>
              <a:pathLst>
                <a:path extrusionOk="0" h="441" w="2595">
                  <a:moveTo>
                    <a:pt x="297" y="0"/>
                  </a:moveTo>
                  <a:cubicBezTo>
                    <a:pt x="1" y="0"/>
                    <a:pt x="1" y="440"/>
                    <a:pt x="297" y="440"/>
                  </a:cubicBezTo>
                  <a:lnTo>
                    <a:pt x="2307" y="440"/>
                  </a:lnTo>
                  <a:cubicBezTo>
                    <a:pt x="2594" y="440"/>
                    <a:pt x="2594" y="0"/>
                    <a:pt x="2307" y="0"/>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a:off x="1005985" y="1736693"/>
              <a:ext cx="109110" cy="11581"/>
            </a:xfrm>
            <a:custGeom>
              <a:rect b="b" l="l" r="r" t="t"/>
              <a:pathLst>
                <a:path extrusionOk="0" h="441" w="4155">
                  <a:moveTo>
                    <a:pt x="297" y="0"/>
                  </a:moveTo>
                  <a:cubicBezTo>
                    <a:pt x="1" y="0"/>
                    <a:pt x="1" y="440"/>
                    <a:pt x="297" y="440"/>
                  </a:cubicBezTo>
                  <a:lnTo>
                    <a:pt x="3858" y="440"/>
                  </a:lnTo>
                  <a:cubicBezTo>
                    <a:pt x="4154" y="440"/>
                    <a:pt x="4154" y="0"/>
                    <a:pt x="3858"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a:off x="1005985" y="1765842"/>
              <a:ext cx="68145" cy="11843"/>
            </a:xfrm>
            <a:custGeom>
              <a:rect b="b" l="l" r="r" t="t"/>
              <a:pathLst>
                <a:path extrusionOk="0" h="451" w="2595">
                  <a:moveTo>
                    <a:pt x="297" y="0"/>
                  </a:moveTo>
                  <a:cubicBezTo>
                    <a:pt x="1" y="0"/>
                    <a:pt x="1" y="450"/>
                    <a:pt x="297" y="450"/>
                  </a:cubicBezTo>
                  <a:lnTo>
                    <a:pt x="2307" y="450"/>
                  </a:lnTo>
                  <a:cubicBezTo>
                    <a:pt x="2594" y="450"/>
                    <a:pt x="2594" y="0"/>
                    <a:pt x="2307" y="0"/>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8"/>
            <p:cNvSpPr/>
            <p:nvPr/>
          </p:nvSpPr>
          <p:spPr>
            <a:xfrm>
              <a:off x="1005985" y="1789213"/>
              <a:ext cx="109110" cy="11843"/>
            </a:xfrm>
            <a:custGeom>
              <a:rect b="b" l="l" r="r" t="t"/>
              <a:pathLst>
                <a:path extrusionOk="0" h="451" w="4155">
                  <a:moveTo>
                    <a:pt x="297" y="0"/>
                  </a:moveTo>
                  <a:cubicBezTo>
                    <a:pt x="1" y="0"/>
                    <a:pt x="1" y="450"/>
                    <a:pt x="297" y="450"/>
                  </a:cubicBezTo>
                  <a:lnTo>
                    <a:pt x="3858" y="450"/>
                  </a:lnTo>
                  <a:cubicBezTo>
                    <a:pt x="4154" y="450"/>
                    <a:pt x="4154" y="0"/>
                    <a:pt x="3858"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8"/>
            <p:cNvSpPr/>
            <p:nvPr/>
          </p:nvSpPr>
          <p:spPr>
            <a:xfrm>
              <a:off x="1005985" y="1572831"/>
              <a:ext cx="103333" cy="11843"/>
            </a:xfrm>
            <a:custGeom>
              <a:rect b="b" l="l" r="r" t="t"/>
              <a:pathLst>
                <a:path extrusionOk="0" h="451" w="3935">
                  <a:moveTo>
                    <a:pt x="297" y="0"/>
                  </a:moveTo>
                  <a:cubicBezTo>
                    <a:pt x="1" y="0"/>
                    <a:pt x="1" y="450"/>
                    <a:pt x="297" y="450"/>
                  </a:cubicBezTo>
                  <a:lnTo>
                    <a:pt x="3637" y="450"/>
                  </a:lnTo>
                  <a:cubicBezTo>
                    <a:pt x="3934" y="450"/>
                    <a:pt x="3934" y="0"/>
                    <a:pt x="3637"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8"/>
            <p:cNvSpPr/>
            <p:nvPr/>
          </p:nvSpPr>
          <p:spPr>
            <a:xfrm>
              <a:off x="959243" y="1625613"/>
              <a:ext cx="155853" cy="11581"/>
            </a:xfrm>
            <a:custGeom>
              <a:rect b="b" l="l" r="r" t="t"/>
              <a:pathLst>
                <a:path extrusionOk="0" h="441" w="5935">
                  <a:moveTo>
                    <a:pt x="297" y="0"/>
                  </a:moveTo>
                  <a:cubicBezTo>
                    <a:pt x="1" y="0"/>
                    <a:pt x="1" y="440"/>
                    <a:pt x="297" y="440"/>
                  </a:cubicBezTo>
                  <a:lnTo>
                    <a:pt x="5638" y="440"/>
                  </a:lnTo>
                  <a:cubicBezTo>
                    <a:pt x="5934" y="440"/>
                    <a:pt x="5934" y="0"/>
                    <a:pt x="5638"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8"/>
            <p:cNvSpPr/>
            <p:nvPr/>
          </p:nvSpPr>
          <p:spPr>
            <a:xfrm>
              <a:off x="1005985" y="1596202"/>
              <a:ext cx="27179" cy="11843"/>
            </a:xfrm>
            <a:custGeom>
              <a:rect b="b" l="l" r="r" t="t"/>
              <a:pathLst>
                <a:path extrusionOk="0" h="451" w="1035">
                  <a:moveTo>
                    <a:pt x="297" y="0"/>
                  </a:moveTo>
                  <a:cubicBezTo>
                    <a:pt x="1" y="0"/>
                    <a:pt x="1" y="450"/>
                    <a:pt x="297" y="450"/>
                  </a:cubicBezTo>
                  <a:lnTo>
                    <a:pt x="738" y="450"/>
                  </a:lnTo>
                  <a:cubicBezTo>
                    <a:pt x="1034" y="450"/>
                    <a:pt x="1034" y="0"/>
                    <a:pt x="738" y="0"/>
                  </a:cubicBez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8"/>
            <p:cNvSpPr/>
            <p:nvPr/>
          </p:nvSpPr>
          <p:spPr>
            <a:xfrm>
              <a:off x="1040911" y="1596202"/>
              <a:ext cx="38996" cy="11843"/>
            </a:xfrm>
            <a:custGeom>
              <a:rect b="b" l="l" r="r" t="t"/>
              <a:pathLst>
                <a:path extrusionOk="0" h="451" w="1485">
                  <a:moveTo>
                    <a:pt x="298" y="0"/>
                  </a:moveTo>
                  <a:cubicBezTo>
                    <a:pt x="1" y="0"/>
                    <a:pt x="1" y="450"/>
                    <a:pt x="298" y="450"/>
                  </a:cubicBezTo>
                  <a:lnTo>
                    <a:pt x="1188" y="450"/>
                  </a:lnTo>
                  <a:cubicBezTo>
                    <a:pt x="1484" y="450"/>
                    <a:pt x="1484" y="0"/>
                    <a:pt x="1188" y="0"/>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8"/>
            <p:cNvSpPr/>
            <p:nvPr/>
          </p:nvSpPr>
          <p:spPr>
            <a:xfrm>
              <a:off x="961002" y="1572831"/>
              <a:ext cx="35215" cy="35215"/>
            </a:xfrm>
            <a:custGeom>
              <a:rect b="b" l="l" r="r" t="t"/>
              <a:pathLst>
                <a:path extrusionOk="0" h="1341" w="1341">
                  <a:moveTo>
                    <a:pt x="230" y="0"/>
                  </a:moveTo>
                  <a:cubicBezTo>
                    <a:pt x="106" y="0"/>
                    <a:pt x="1" y="106"/>
                    <a:pt x="1" y="230"/>
                  </a:cubicBezTo>
                  <a:lnTo>
                    <a:pt x="1" y="1120"/>
                  </a:lnTo>
                  <a:cubicBezTo>
                    <a:pt x="1" y="1235"/>
                    <a:pt x="106" y="1340"/>
                    <a:pt x="230" y="1340"/>
                  </a:cubicBezTo>
                  <a:lnTo>
                    <a:pt x="1120" y="1340"/>
                  </a:lnTo>
                  <a:cubicBezTo>
                    <a:pt x="1235" y="1340"/>
                    <a:pt x="1340" y="1245"/>
                    <a:pt x="1340" y="1120"/>
                  </a:cubicBezTo>
                  <a:lnTo>
                    <a:pt x="1340" y="230"/>
                  </a:lnTo>
                  <a:cubicBezTo>
                    <a:pt x="1340" y="106"/>
                    <a:pt x="1235" y="0"/>
                    <a:pt x="1120"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8"/>
            <p:cNvSpPr/>
            <p:nvPr/>
          </p:nvSpPr>
          <p:spPr>
            <a:xfrm>
              <a:off x="984373" y="1543682"/>
              <a:ext cx="105329" cy="11581"/>
            </a:xfrm>
            <a:custGeom>
              <a:rect b="b" l="l" r="r" t="t"/>
              <a:pathLst>
                <a:path extrusionOk="0" h="441" w="4011">
                  <a:moveTo>
                    <a:pt x="230" y="0"/>
                  </a:moveTo>
                  <a:cubicBezTo>
                    <a:pt x="106" y="0"/>
                    <a:pt x="1" y="96"/>
                    <a:pt x="1" y="220"/>
                  </a:cubicBezTo>
                  <a:cubicBezTo>
                    <a:pt x="1" y="345"/>
                    <a:pt x="106" y="440"/>
                    <a:pt x="230" y="440"/>
                  </a:cubicBezTo>
                  <a:lnTo>
                    <a:pt x="3791" y="440"/>
                  </a:lnTo>
                  <a:cubicBezTo>
                    <a:pt x="3915" y="440"/>
                    <a:pt x="4011" y="345"/>
                    <a:pt x="4011" y="220"/>
                  </a:cubicBezTo>
                  <a:cubicBezTo>
                    <a:pt x="4011" y="96"/>
                    <a:pt x="3915" y="0"/>
                    <a:pt x="3791" y="0"/>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8"/>
            <p:cNvSpPr/>
            <p:nvPr/>
          </p:nvSpPr>
          <p:spPr>
            <a:xfrm>
              <a:off x="969799" y="1581628"/>
              <a:ext cx="17620" cy="17620"/>
            </a:xfrm>
            <a:custGeom>
              <a:rect b="b" l="l" r="r" t="t"/>
              <a:pathLst>
                <a:path extrusionOk="0" h="671" w="671">
                  <a:moveTo>
                    <a:pt x="336" y="0"/>
                  </a:moveTo>
                  <a:cubicBezTo>
                    <a:pt x="154" y="0"/>
                    <a:pt x="1" y="153"/>
                    <a:pt x="1" y="335"/>
                  </a:cubicBezTo>
                  <a:cubicBezTo>
                    <a:pt x="1" y="517"/>
                    <a:pt x="154" y="670"/>
                    <a:pt x="336" y="670"/>
                  </a:cubicBezTo>
                  <a:cubicBezTo>
                    <a:pt x="517" y="670"/>
                    <a:pt x="671" y="517"/>
                    <a:pt x="671" y="335"/>
                  </a:cubicBezTo>
                  <a:cubicBezTo>
                    <a:pt x="671" y="153"/>
                    <a:pt x="517" y="0"/>
                    <a:pt x="336"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39"/>
          <p:cNvSpPr txBox="1"/>
          <p:nvPr/>
        </p:nvSpPr>
        <p:spPr>
          <a:xfrm>
            <a:off x="1938600" y="1475600"/>
            <a:ext cx="5266800" cy="209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800">
                <a:solidFill>
                  <a:schemeClr val="accent4"/>
                </a:solidFill>
                <a:latin typeface="Staatliches"/>
                <a:ea typeface="Staatliches"/>
                <a:cs typeface="Staatliches"/>
                <a:sym typeface="Staatliches"/>
              </a:rPr>
              <a:t>T H A N K 		Y O U</a:t>
            </a:r>
            <a:endParaRPr sz="6800">
              <a:solidFill>
                <a:schemeClr val="accent4"/>
              </a:solidFill>
              <a:latin typeface="Staatliches"/>
              <a:ea typeface="Staatliches"/>
              <a:cs typeface="Staatliches"/>
              <a:sym typeface="Staatliches"/>
            </a:endParaRPr>
          </a:p>
          <a:p>
            <a:pPr indent="0" lvl="0" marL="0" rtl="0" algn="ctr">
              <a:spcBef>
                <a:spcPts val="0"/>
              </a:spcBef>
              <a:spcAft>
                <a:spcPts val="0"/>
              </a:spcAft>
              <a:buNone/>
            </a:pPr>
            <a:r>
              <a:t/>
            </a:r>
            <a:endParaRPr sz="2800">
              <a:solidFill>
                <a:schemeClr val="accent2"/>
              </a:solidFill>
              <a:latin typeface="Staatliches"/>
              <a:ea typeface="Staatliches"/>
              <a:cs typeface="Staatliches"/>
              <a:sym typeface="Staatliches"/>
            </a:endParaRPr>
          </a:p>
          <a:p>
            <a:pPr indent="0" lvl="0" marL="0" rtl="0" algn="ctr">
              <a:spcBef>
                <a:spcPts val="0"/>
              </a:spcBef>
              <a:spcAft>
                <a:spcPts val="0"/>
              </a:spcAft>
              <a:buNone/>
            </a:pPr>
            <a:r>
              <a:rPr lang="en" sz="2800">
                <a:solidFill>
                  <a:schemeClr val="accent2"/>
                </a:solidFill>
                <a:latin typeface="Josefin Sans ExtraLight"/>
                <a:ea typeface="Josefin Sans ExtraLight"/>
                <a:cs typeface="Josefin Sans ExtraLight"/>
                <a:sym typeface="Josefin Sans ExtraLight"/>
              </a:rPr>
              <a:t>ANY QUESTIONS?</a:t>
            </a:r>
            <a:r>
              <a:rPr lang="en" sz="2800">
                <a:solidFill>
                  <a:schemeClr val="accent2"/>
                </a:solidFill>
                <a:latin typeface="Staatliches"/>
                <a:ea typeface="Staatliches"/>
                <a:cs typeface="Staatliches"/>
                <a:sym typeface="Staatliches"/>
              </a:rPr>
              <a:t> </a:t>
            </a:r>
            <a:endParaRPr sz="2800">
              <a:solidFill>
                <a:schemeClr val="accent2"/>
              </a:solidFill>
              <a:latin typeface="Staatliches"/>
              <a:ea typeface="Staatliches"/>
              <a:cs typeface="Staatliches"/>
              <a:sym typeface="Staatliches"/>
            </a:endParaRPr>
          </a:p>
        </p:txBody>
      </p:sp>
      <p:sp>
        <p:nvSpPr>
          <p:cNvPr id="1125" name="Google Shape;1125;p39"/>
          <p:cNvSpPr txBox="1"/>
          <p:nvPr/>
        </p:nvSpPr>
        <p:spPr>
          <a:xfrm>
            <a:off x="0" y="-3325"/>
            <a:ext cx="4629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2"/>
                </a:solidFill>
                <a:latin typeface="Dosis"/>
                <a:ea typeface="Dosis"/>
                <a:cs typeface="Dosis"/>
                <a:sym typeface="Dosis"/>
              </a:rPr>
              <a:t>#</a:t>
            </a:r>
            <a:r>
              <a:rPr lang="en" sz="1700">
                <a:solidFill>
                  <a:schemeClr val="accent2"/>
                </a:solidFill>
                <a:latin typeface="Staatliches"/>
                <a:ea typeface="Staatliches"/>
                <a:cs typeface="Staatliches"/>
                <a:sym typeface="Staatliches"/>
              </a:rPr>
              <a:t>CS657A</a:t>
            </a:r>
            <a:endParaRPr sz="1700">
              <a:solidFill>
                <a:schemeClr val="accent2"/>
              </a:solidFill>
              <a:latin typeface="Staatliches"/>
              <a:ea typeface="Staatliches"/>
              <a:cs typeface="Staatliches"/>
              <a:sym typeface="Staatlich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21"/>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solidFill>
                <a:schemeClr val="accent3"/>
              </a:solidFill>
            </a:endParaRPr>
          </a:p>
        </p:txBody>
      </p:sp>
      <p:sp>
        <p:nvSpPr>
          <p:cNvPr id="332" name="Google Shape;332;p21"/>
          <p:cNvSpPr txBox="1"/>
          <p:nvPr>
            <p:ph idx="1" type="subTitle"/>
          </p:nvPr>
        </p:nvSpPr>
        <p:spPr>
          <a:xfrm>
            <a:off x="780000" y="1572877"/>
            <a:ext cx="7670400" cy="34164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1000"/>
              </a:spcBef>
              <a:spcAft>
                <a:spcPts val="0"/>
              </a:spcAft>
              <a:buClr>
                <a:schemeClr val="accent2"/>
              </a:buClr>
              <a:buSzPts val="1200"/>
              <a:buFont typeface="Lato"/>
              <a:buChar char="●"/>
            </a:pPr>
            <a:r>
              <a:rPr lang="en" sz="1200">
                <a:latin typeface="Lato"/>
                <a:ea typeface="Lato"/>
                <a:cs typeface="Lato"/>
                <a:sym typeface="Lato"/>
              </a:rPr>
              <a:t>Question-answering is crucial to the Information Retrieval as it requires retrieval of </a:t>
            </a:r>
            <a:r>
              <a:rPr lang="en" sz="1200">
                <a:latin typeface="Lato"/>
                <a:ea typeface="Lato"/>
                <a:cs typeface="Lato"/>
                <a:sym typeface="Lato"/>
              </a:rPr>
              <a:t>relevant information from the corpus. </a:t>
            </a:r>
            <a:endParaRPr sz="1200">
              <a:latin typeface="Lato"/>
              <a:ea typeface="Lato"/>
              <a:cs typeface="Lato"/>
              <a:sym typeface="Lato"/>
            </a:endParaRPr>
          </a:p>
          <a:p>
            <a:pPr indent="-304800" lvl="0" marL="457200" rtl="0" algn="just">
              <a:lnSpc>
                <a:spcPct val="115000"/>
              </a:lnSpc>
              <a:spcBef>
                <a:spcPts val="1000"/>
              </a:spcBef>
              <a:spcAft>
                <a:spcPts val="0"/>
              </a:spcAft>
              <a:buClr>
                <a:schemeClr val="accent2"/>
              </a:buClr>
              <a:buSzPts val="1200"/>
              <a:buFont typeface="Lato"/>
              <a:buChar char="●"/>
            </a:pPr>
            <a:r>
              <a:rPr lang="en" sz="1200">
                <a:latin typeface="Lato"/>
                <a:ea typeface="Lato"/>
                <a:cs typeface="Lato"/>
                <a:sym typeface="Lato"/>
              </a:rPr>
              <a:t>Context is very important for retrieving relevant information for  such applications. </a:t>
            </a:r>
            <a:endParaRPr sz="1200">
              <a:latin typeface="Lato"/>
              <a:ea typeface="Lato"/>
              <a:cs typeface="Lato"/>
              <a:sym typeface="Lato"/>
            </a:endParaRPr>
          </a:p>
          <a:p>
            <a:pPr indent="-304800" lvl="0" marL="457200" rtl="0" algn="just">
              <a:lnSpc>
                <a:spcPct val="115000"/>
              </a:lnSpc>
              <a:spcBef>
                <a:spcPts val="1000"/>
              </a:spcBef>
              <a:spcAft>
                <a:spcPts val="0"/>
              </a:spcAft>
              <a:buClr>
                <a:schemeClr val="accent2"/>
              </a:buClr>
              <a:buSzPts val="1200"/>
              <a:buFont typeface="Lato"/>
              <a:buChar char="●"/>
            </a:pPr>
            <a:r>
              <a:rPr lang="en" sz="1200">
                <a:latin typeface="Lato"/>
                <a:ea typeface="Lato"/>
                <a:cs typeface="Lato"/>
                <a:sym typeface="Lato"/>
              </a:rPr>
              <a:t>We are presenting a Question-Answering system on Mahabharata, which for a given question retrieves its answer from the whole mahabharata corpus.</a:t>
            </a:r>
            <a:endParaRPr sz="1200">
              <a:latin typeface="Lato"/>
              <a:ea typeface="Lato"/>
              <a:cs typeface="Lato"/>
              <a:sym typeface="Lato"/>
            </a:endParaRPr>
          </a:p>
          <a:p>
            <a:pPr indent="-304800" lvl="0" marL="457200" rtl="0" algn="just">
              <a:lnSpc>
                <a:spcPct val="115000"/>
              </a:lnSpc>
              <a:spcBef>
                <a:spcPts val="1000"/>
              </a:spcBef>
              <a:spcAft>
                <a:spcPts val="1000"/>
              </a:spcAft>
              <a:buClr>
                <a:schemeClr val="accent2"/>
              </a:buClr>
              <a:buSzPts val="1200"/>
              <a:buFont typeface="Lato"/>
              <a:buChar char="●"/>
            </a:pPr>
            <a:r>
              <a:rPr lang="en" sz="1200">
                <a:latin typeface="Lato"/>
                <a:ea typeface="Lato"/>
                <a:cs typeface="Lato"/>
                <a:sym typeface="Lato"/>
              </a:rPr>
              <a:t>For this we have experimented on different settings of BM25 and different BERTs which focuses on bag-of-words and Self-Attention respectively. </a:t>
            </a:r>
            <a:endParaRPr sz="1200">
              <a:latin typeface="Lato"/>
              <a:ea typeface="Lato"/>
              <a:cs typeface="Lato"/>
              <a:sym typeface="Lato"/>
            </a:endParaRPr>
          </a:p>
        </p:txBody>
      </p:sp>
      <p:grpSp>
        <p:nvGrpSpPr>
          <p:cNvPr id="333" name="Google Shape;333;p21"/>
          <p:cNvGrpSpPr/>
          <p:nvPr/>
        </p:nvGrpSpPr>
        <p:grpSpPr>
          <a:xfrm>
            <a:off x="3252253" y="444113"/>
            <a:ext cx="395638" cy="420544"/>
            <a:chOff x="4093603" y="4146138"/>
            <a:chExt cx="395638" cy="420544"/>
          </a:xfrm>
        </p:grpSpPr>
        <p:sp>
          <p:nvSpPr>
            <p:cNvPr id="334" name="Google Shape;334;p21"/>
            <p:cNvSpPr/>
            <p:nvPr/>
          </p:nvSpPr>
          <p:spPr>
            <a:xfrm>
              <a:off x="4158286" y="4218414"/>
              <a:ext cx="266088" cy="326567"/>
            </a:xfrm>
            <a:custGeom>
              <a:rect b="b" l="l" r="r" t="t"/>
              <a:pathLst>
                <a:path extrusionOk="0" h="12430" w="10128">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4189813" y="4240089"/>
              <a:ext cx="203218" cy="203218"/>
            </a:xfrm>
            <a:custGeom>
              <a:rect b="b" l="l" r="r" t="t"/>
              <a:pathLst>
                <a:path extrusionOk="0" h="7735" w="7735">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4211671" y="4261947"/>
              <a:ext cx="159658" cy="159684"/>
            </a:xfrm>
            <a:custGeom>
              <a:rect b="b" l="l" r="r" t="t"/>
              <a:pathLst>
                <a:path extrusionOk="0" h="6078" w="6077">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4269629" y="4537677"/>
              <a:ext cx="43586" cy="29005"/>
            </a:xfrm>
            <a:custGeom>
              <a:rect b="b" l="l" r="r" t="t"/>
              <a:pathLst>
                <a:path extrusionOk="0" h="1104" w="1659">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4434725" y="4334486"/>
              <a:ext cx="54515" cy="14608"/>
            </a:xfrm>
            <a:custGeom>
              <a:rect b="b" l="l" r="r" t="t"/>
              <a:pathLst>
                <a:path extrusionOk="0" h="556" w="2075">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093603" y="4334460"/>
              <a:ext cx="62896" cy="14634"/>
            </a:xfrm>
            <a:custGeom>
              <a:rect b="b" l="l" r="r" t="t"/>
              <a:pathLst>
                <a:path extrusionOk="0" h="557" w="2394">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284210" y="4146138"/>
              <a:ext cx="14424" cy="50417"/>
            </a:xfrm>
            <a:custGeom>
              <a:rect b="b" l="l" r="r" t="t"/>
              <a:pathLst>
                <a:path extrusionOk="0" h="1919" w="549">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358561" y="4183813"/>
              <a:ext cx="29294" cy="33156"/>
            </a:xfrm>
            <a:custGeom>
              <a:rect b="b" l="l" r="r" t="t"/>
              <a:pathLst>
                <a:path extrusionOk="0" h="1262" w="1115">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195277" y="4466505"/>
              <a:ext cx="29268" cy="33287"/>
            </a:xfrm>
            <a:custGeom>
              <a:rect b="b" l="l" r="r" t="t"/>
              <a:pathLst>
                <a:path extrusionOk="0" h="1267" w="1114">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195172" y="4183813"/>
              <a:ext cx="29294" cy="33156"/>
            </a:xfrm>
            <a:custGeom>
              <a:rect b="b" l="l" r="r" t="t"/>
              <a:pathLst>
                <a:path extrusionOk="0" h="1262" w="1115">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4358272" y="4466505"/>
              <a:ext cx="29294" cy="33287"/>
            </a:xfrm>
            <a:custGeom>
              <a:rect b="b" l="l" r="r" t="t"/>
              <a:pathLst>
                <a:path extrusionOk="0" h="1267" w="1115">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4412315" y="4410335"/>
              <a:ext cx="39934" cy="25668"/>
            </a:xfrm>
            <a:custGeom>
              <a:rect b="b" l="l" r="r" t="t"/>
              <a:pathLst>
                <a:path extrusionOk="0" h="977" w="152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4130306" y="4247340"/>
              <a:ext cx="39304" cy="25589"/>
            </a:xfrm>
            <a:custGeom>
              <a:rect b="b" l="l" r="r" t="t"/>
              <a:pathLst>
                <a:path extrusionOk="0" h="974" w="1496">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4413418" y="4247182"/>
              <a:ext cx="39908" cy="25747"/>
            </a:xfrm>
            <a:custGeom>
              <a:rect b="b" l="l" r="r" t="t"/>
              <a:pathLst>
                <a:path extrusionOk="0" h="980" w="1519">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4130595" y="4410624"/>
              <a:ext cx="39304" cy="25379"/>
            </a:xfrm>
            <a:custGeom>
              <a:rect b="b" l="l" r="r" t="t"/>
              <a:pathLst>
                <a:path extrusionOk="0" h="966" w="1496">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4255231" y="4494118"/>
              <a:ext cx="72565" cy="50864"/>
            </a:xfrm>
            <a:custGeom>
              <a:rect b="b" l="l" r="r" t="t"/>
              <a:pathLst>
                <a:path extrusionOk="0" h="1936" w="2762">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4247954" y="4494118"/>
              <a:ext cx="87120" cy="14608"/>
            </a:xfrm>
            <a:custGeom>
              <a:rect b="b" l="l" r="r" t="t"/>
              <a:pathLst>
                <a:path extrusionOk="0" h="556" w="3316">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22"/>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and models used</a:t>
            </a:r>
            <a:endParaRPr>
              <a:solidFill>
                <a:schemeClr val="accent3"/>
              </a:solidFill>
            </a:endParaRPr>
          </a:p>
        </p:txBody>
      </p:sp>
      <p:pic>
        <p:nvPicPr>
          <p:cNvPr id="356" name="Google Shape;356;p22"/>
          <p:cNvPicPr preferRelativeResize="0"/>
          <p:nvPr/>
        </p:nvPicPr>
        <p:blipFill>
          <a:blip r:embed="rId3">
            <a:alphaModFix/>
          </a:blip>
          <a:stretch>
            <a:fillRect/>
          </a:stretch>
        </p:blipFill>
        <p:spPr>
          <a:xfrm>
            <a:off x="6218649" y="1725400"/>
            <a:ext cx="2307950" cy="2519775"/>
          </a:xfrm>
          <a:prstGeom prst="rect">
            <a:avLst/>
          </a:prstGeom>
          <a:noFill/>
          <a:ln>
            <a:noFill/>
          </a:ln>
        </p:spPr>
      </p:pic>
      <p:sp>
        <p:nvSpPr>
          <p:cNvPr id="357" name="Google Shape;357;p22"/>
          <p:cNvSpPr txBox="1"/>
          <p:nvPr>
            <p:ph idx="1" type="subTitle"/>
          </p:nvPr>
        </p:nvSpPr>
        <p:spPr>
          <a:xfrm>
            <a:off x="856200" y="1115677"/>
            <a:ext cx="767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Datasets</a:t>
            </a:r>
            <a:endParaRPr sz="1200">
              <a:latin typeface="Lato"/>
              <a:ea typeface="Lato"/>
              <a:cs typeface="Lato"/>
              <a:sym typeface="Lato"/>
            </a:endParaRPr>
          </a:p>
          <a:p>
            <a:pPr indent="-304800" lvl="0" marL="457200" rtl="0" algn="l">
              <a:spcBef>
                <a:spcPts val="1200"/>
              </a:spcBef>
              <a:spcAft>
                <a:spcPts val="0"/>
              </a:spcAft>
              <a:buClr>
                <a:schemeClr val="accent2"/>
              </a:buClr>
              <a:buSzPts val="1200"/>
              <a:buFont typeface="Lato"/>
              <a:buChar char="●"/>
            </a:pPr>
            <a:r>
              <a:rPr lang="en" sz="1200">
                <a:latin typeface="Lato"/>
                <a:ea typeface="Lato"/>
                <a:cs typeface="Lato"/>
                <a:sym typeface="Lato"/>
              </a:rPr>
              <a:t>Mahabharata Corpus.</a:t>
            </a:r>
            <a:endParaRPr sz="1200">
              <a:latin typeface="Lato"/>
              <a:ea typeface="Lato"/>
              <a:cs typeface="Lato"/>
              <a:sym typeface="Lato"/>
            </a:endParaRPr>
          </a:p>
          <a:p>
            <a:pPr indent="-304800" lvl="0" marL="457200" rtl="0" algn="l">
              <a:spcBef>
                <a:spcPts val="0"/>
              </a:spcBef>
              <a:spcAft>
                <a:spcPts val="0"/>
              </a:spcAft>
              <a:buClr>
                <a:schemeClr val="accent2"/>
              </a:buClr>
              <a:buSzPts val="1200"/>
              <a:buFont typeface="Lato"/>
              <a:buChar char="●"/>
            </a:pPr>
            <a:r>
              <a:rPr lang="en" sz="1200">
                <a:latin typeface="Lato"/>
                <a:ea typeface="Lato"/>
                <a:cs typeface="Lato"/>
                <a:sym typeface="Lato"/>
              </a:rPr>
              <a:t>Manually created Question-Answer-Context set</a:t>
            </a:r>
            <a:endParaRPr sz="1200">
              <a:latin typeface="Lato"/>
              <a:ea typeface="Lato"/>
              <a:cs typeface="Lato"/>
              <a:sym typeface="Lato"/>
            </a:endParaRPr>
          </a:p>
          <a:p>
            <a:pPr indent="-304800" lvl="0" marL="457200" rtl="0" algn="l">
              <a:spcBef>
                <a:spcPts val="0"/>
              </a:spcBef>
              <a:spcAft>
                <a:spcPts val="0"/>
              </a:spcAft>
              <a:buClr>
                <a:schemeClr val="accent2"/>
              </a:buClr>
              <a:buSzPts val="1200"/>
              <a:buFont typeface="Lato"/>
              <a:buChar char="●"/>
            </a:pPr>
            <a:r>
              <a:rPr lang="en" sz="1200">
                <a:latin typeface="Lato"/>
                <a:ea typeface="Lato"/>
                <a:cs typeface="Lato"/>
                <a:sym typeface="Lato"/>
              </a:rPr>
              <a:t>Extracting Question-Answers-Context from Internet</a:t>
            </a:r>
            <a:endParaRPr sz="1200">
              <a:latin typeface="Lato"/>
              <a:ea typeface="Lato"/>
              <a:cs typeface="Lato"/>
              <a:sym typeface="Lato"/>
            </a:endParaRPr>
          </a:p>
          <a:p>
            <a:pPr indent="0" lvl="0" marL="0" rtl="0" algn="l">
              <a:spcBef>
                <a:spcPts val="1200"/>
              </a:spcBef>
              <a:spcAft>
                <a:spcPts val="0"/>
              </a:spcAft>
              <a:buNone/>
            </a:pPr>
            <a:r>
              <a:rPr lang="en" sz="1200">
                <a:latin typeface="Lato"/>
                <a:ea typeface="Lato"/>
                <a:cs typeface="Lato"/>
                <a:sym typeface="Lato"/>
              </a:rPr>
              <a:t>Models</a:t>
            </a:r>
            <a:endParaRPr sz="1200">
              <a:latin typeface="Lato"/>
              <a:ea typeface="Lato"/>
              <a:cs typeface="Lato"/>
              <a:sym typeface="Lato"/>
            </a:endParaRPr>
          </a:p>
          <a:p>
            <a:pPr indent="-304800" lvl="0" marL="457200" rtl="0" algn="l">
              <a:spcBef>
                <a:spcPts val="1200"/>
              </a:spcBef>
              <a:spcAft>
                <a:spcPts val="0"/>
              </a:spcAft>
              <a:buClr>
                <a:schemeClr val="accent2"/>
              </a:buClr>
              <a:buSzPts val="1200"/>
              <a:buFont typeface="Lato"/>
              <a:buChar char="●"/>
            </a:pPr>
            <a:r>
              <a:rPr b="1" lang="en" sz="1200">
                <a:latin typeface="Lato"/>
                <a:ea typeface="Lato"/>
                <a:cs typeface="Lato"/>
                <a:sym typeface="Lato"/>
              </a:rPr>
              <a:t>BM25</a:t>
            </a:r>
            <a:endParaRPr b="1" sz="1200">
              <a:latin typeface="Lato"/>
              <a:ea typeface="Lato"/>
              <a:cs typeface="Lato"/>
              <a:sym typeface="Lato"/>
            </a:endParaRPr>
          </a:p>
          <a:p>
            <a:pPr indent="-304800" lvl="0" marL="457200" rtl="0" algn="l">
              <a:spcBef>
                <a:spcPts val="0"/>
              </a:spcBef>
              <a:spcAft>
                <a:spcPts val="0"/>
              </a:spcAft>
              <a:buClr>
                <a:schemeClr val="accent2"/>
              </a:buClr>
              <a:buSzPts val="1200"/>
              <a:buFont typeface="Lato"/>
              <a:buChar char="●"/>
            </a:pPr>
            <a:r>
              <a:rPr lang="en" sz="1200">
                <a:latin typeface="Lato"/>
                <a:ea typeface="Lato"/>
                <a:cs typeface="Lato"/>
                <a:sym typeface="Lato"/>
              </a:rPr>
              <a:t>BERT(for finding Relevance of the Passages)</a:t>
            </a:r>
            <a:endParaRPr sz="1200">
              <a:latin typeface="Lato"/>
              <a:ea typeface="Lato"/>
              <a:cs typeface="Lato"/>
              <a:sym typeface="Lato"/>
            </a:endParaRPr>
          </a:p>
          <a:p>
            <a:pPr indent="-304800" lvl="0" marL="914400" rtl="0" algn="l">
              <a:spcBef>
                <a:spcPts val="0"/>
              </a:spcBef>
              <a:spcAft>
                <a:spcPts val="0"/>
              </a:spcAft>
              <a:buSzPts val="1200"/>
              <a:buFont typeface="Lato"/>
              <a:buChar char="-"/>
            </a:pPr>
            <a:r>
              <a:rPr b="1" lang="en" sz="1200">
                <a:latin typeface="Lato"/>
                <a:ea typeface="Lato"/>
                <a:cs typeface="Lato"/>
                <a:sym typeface="Lato"/>
              </a:rPr>
              <a:t>DistilRoberta-Bert</a:t>
            </a:r>
            <a:endParaRPr b="1" sz="1200">
              <a:latin typeface="Lato"/>
              <a:ea typeface="Lato"/>
              <a:cs typeface="Lato"/>
              <a:sym typeface="Lato"/>
            </a:endParaRPr>
          </a:p>
          <a:p>
            <a:pPr indent="-304800" lvl="0" marL="914400" rtl="0" algn="l">
              <a:spcBef>
                <a:spcPts val="0"/>
              </a:spcBef>
              <a:spcAft>
                <a:spcPts val="0"/>
              </a:spcAft>
              <a:buSzPts val="1200"/>
              <a:buFont typeface="Lato"/>
              <a:buChar char="-"/>
            </a:pPr>
            <a:r>
              <a:rPr b="1" lang="en" sz="1200">
                <a:latin typeface="Lato"/>
                <a:ea typeface="Lato"/>
                <a:cs typeface="Lato"/>
                <a:sym typeface="Lato"/>
              </a:rPr>
              <a:t>Bert-base-nli-mean-tokens</a:t>
            </a:r>
            <a:endParaRPr b="1" sz="1200">
              <a:latin typeface="Lato"/>
              <a:ea typeface="Lato"/>
              <a:cs typeface="Lato"/>
              <a:sym typeface="Lato"/>
            </a:endParaRPr>
          </a:p>
          <a:p>
            <a:pPr indent="-304800" lvl="0" marL="914400" rtl="0" algn="l">
              <a:spcBef>
                <a:spcPts val="0"/>
              </a:spcBef>
              <a:spcAft>
                <a:spcPts val="0"/>
              </a:spcAft>
              <a:buSzPts val="1200"/>
              <a:buFont typeface="Lato"/>
              <a:buChar char="-"/>
            </a:pPr>
            <a:r>
              <a:rPr b="1" lang="en" sz="1200">
                <a:latin typeface="Lato"/>
                <a:ea typeface="Lato"/>
                <a:cs typeface="Lato"/>
                <a:sym typeface="Lato"/>
              </a:rPr>
              <a:t>Pyserini</a:t>
            </a:r>
            <a:endParaRPr b="1"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BERT (for Answering Questions ) :</a:t>
            </a:r>
            <a:endParaRPr sz="1200">
              <a:latin typeface="Lato"/>
              <a:ea typeface="Lato"/>
              <a:cs typeface="Lato"/>
              <a:sym typeface="Lato"/>
            </a:endParaRPr>
          </a:p>
          <a:p>
            <a:pPr indent="-304800" lvl="0" marL="914400" rtl="0" algn="l">
              <a:spcBef>
                <a:spcPts val="0"/>
              </a:spcBef>
              <a:spcAft>
                <a:spcPts val="0"/>
              </a:spcAft>
              <a:buSzPts val="1200"/>
              <a:buFont typeface="Lato"/>
              <a:buChar char="-"/>
            </a:pPr>
            <a:r>
              <a:rPr b="1" lang="en" sz="1200">
                <a:latin typeface="Lato"/>
                <a:ea typeface="Lato"/>
                <a:cs typeface="Lato"/>
                <a:sym typeface="Lato"/>
              </a:rPr>
              <a:t>Squad-Question-Answering Bert</a:t>
            </a:r>
            <a:endParaRPr b="1" sz="1200">
              <a:latin typeface="Lato"/>
              <a:ea typeface="Lato"/>
              <a:cs typeface="Lato"/>
              <a:sym typeface="Lato"/>
            </a:endParaRPr>
          </a:p>
          <a:p>
            <a:pPr indent="0" lvl="0" marL="0" rtl="0" algn="l">
              <a:spcBef>
                <a:spcPts val="1200"/>
              </a:spcBef>
              <a:spcAft>
                <a:spcPts val="1200"/>
              </a:spcAft>
              <a:buNone/>
            </a:pPr>
            <a:r>
              <a:t/>
            </a:r>
            <a:endParaRPr sz="1200">
              <a:latin typeface="Lato"/>
              <a:ea typeface="Lato"/>
              <a:cs typeface="Lato"/>
              <a:sym typeface="Lato"/>
            </a:endParaRPr>
          </a:p>
        </p:txBody>
      </p:sp>
      <p:grpSp>
        <p:nvGrpSpPr>
          <p:cNvPr id="358" name="Google Shape;358;p22"/>
          <p:cNvGrpSpPr/>
          <p:nvPr/>
        </p:nvGrpSpPr>
        <p:grpSpPr>
          <a:xfrm>
            <a:off x="4864203" y="487398"/>
            <a:ext cx="317405" cy="366534"/>
            <a:chOff x="866528" y="3348348"/>
            <a:chExt cx="317405" cy="366534"/>
          </a:xfrm>
        </p:grpSpPr>
        <p:sp>
          <p:nvSpPr>
            <p:cNvPr id="359" name="Google Shape;359;p22"/>
            <p:cNvSpPr/>
            <p:nvPr/>
          </p:nvSpPr>
          <p:spPr>
            <a:xfrm>
              <a:off x="869795" y="3526650"/>
              <a:ext cx="314139" cy="188232"/>
            </a:xfrm>
            <a:custGeom>
              <a:rect b="b" l="l" r="r" t="t"/>
              <a:pathLst>
                <a:path extrusionOk="0" h="7203" w="12021">
                  <a:moveTo>
                    <a:pt x="6011" y="0"/>
                  </a:moveTo>
                  <a:cubicBezTo>
                    <a:pt x="5933" y="0"/>
                    <a:pt x="5856" y="19"/>
                    <a:pt x="5789" y="58"/>
                  </a:cubicBezTo>
                  <a:lnTo>
                    <a:pt x="827" y="2924"/>
                  </a:lnTo>
                  <a:lnTo>
                    <a:pt x="308" y="3222"/>
                  </a:lnTo>
                  <a:cubicBezTo>
                    <a:pt x="0" y="3395"/>
                    <a:pt x="0" y="3837"/>
                    <a:pt x="308" y="4010"/>
                  </a:cubicBezTo>
                  <a:lnTo>
                    <a:pt x="5789" y="7145"/>
                  </a:lnTo>
                  <a:cubicBezTo>
                    <a:pt x="5856" y="7183"/>
                    <a:pt x="5933" y="7203"/>
                    <a:pt x="6010" y="7203"/>
                  </a:cubicBezTo>
                  <a:cubicBezTo>
                    <a:pt x="6087" y="7203"/>
                    <a:pt x="6164" y="7183"/>
                    <a:pt x="6231" y="7145"/>
                  </a:cubicBezTo>
                  <a:lnTo>
                    <a:pt x="11712" y="4010"/>
                  </a:lnTo>
                  <a:cubicBezTo>
                    <a:pt x="12020" y="3837"/>
                    <a:pt x="12020" y="3395"/>
                    <a:pt x="11712" y="3222"/>
                  </a:cubicBezTo>
                  <a:lnTo>
                    <a:pt x="11203" y="2924"/>
                  </a:lnTo>
                  <a:lnTo>
                    <a:pt x="6241" y="58"/>
                  </a:lnTo>
                  <a:cubicBezTo>
                    <a:pt x="6169" y="19"/>
                    <a:pt x="6089" y="0"/>
                    <a:pt x="6011" y="0"/>
                  </a:cubicBezTo>
                  <a:close/>
                </a:path>
              </a:pathLst>
            </a:custGeom>
            <a:solidFill>
              <a:srgbClr val="7B8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891145" y="3526650"/>
              <a:ext cx="271177" cy="152300"/>
            </a:xfrm>
            <a:custGeom>
              <a:rect b="b" l="l" r="r" t="t"/>
              <a:pathLst>
                <a:path extrusionOk="0" h="5828" w="10377">
                  <a:moveTo>
                    <a:pt x="5193" y="0"/>
                  </a:moveTo>
                  <a:cubicBezTo>
                    <a:pt x="5114" y="0"/>
                    <a:pt x="5034" y="19"/>
                    <a:pt x="4962" y="58"/>
                  </a:cubicBezTo>
                  <a:lnTo>
                    <a:pt x="0" y="2924"/>
                  </a:lnTo>
                  <a:lnTo>
                    <a:pt x="4972" y="5770"/>
                  </a:lnTo>
                  <a:cubicBezTo>
                    <a:pt x="5039" y="5808"/>
                    <a:pt x="5116" y="5828"/>
                    <a:pt x="5193" y="5828"/>
                  </a:cubicBezTo>
                  <a:cubicBezTo>
                    <a:pt x="5270" y="5828"/>
                    <a:pt x="5347" y="5808"/>
                    <a:pt x="5414" y="5770"/>
                  </a:cubicBezTo>
                  <a:lnTo>
                    <a:pt x="10376" y="2924"/>
                  </a:lnTo>
                  <a:lnTo>
                    <a:pt x="5424" y="58"/>
                  </a:lnTo>
                  <a:cubicBezTo>
                    <a:pt x="5352" y="19"/>
                    <a:pt x="5272" y="0"/>
                    <a:pt x="5193" y="0"/>
                  </a:cubicBezTo>
                  <a:close/>
                </a:path>
              </a:pathLst>
            </a:custGeom>
            <a:solidFill>
              <a:srgbClr val="6E8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869795" y="3466911"/>
              <a:ext cx="314139" cy="188180"/>
            </a:xfrm>
            <a:custGeom>
              <a:rect b="b" l="l" r="r" t="t"/>
              <a:pathLst>
                <a:path extrusionOk="0" h="7201" w="12021">
                  <a:moveTo>
                    <a:pt x="6011" y="0"/>
                  </a:moveTo>
                  <a:cubicBezTo>
                    <a:pt x="5933" y="0"/>
                    <a:pt x="5856" y="22"/>
                    <a:pt x="5789" y="65"/>
                  </a:cubicBezTo>
                  <a:lnTo>
                    <a:pt x="827" y="2931"/>
                  </a:lnTo>
                  <a:lnTo>
                    <a:pt x="308" y="3229"/>
                  </a:lnTo>
                  <a:cubicBezTo>
                    <a:pt x="0" y="3402"/>
                    <a:pt x="0" y="3834"/>
                    <a:pt x="308" y="4008"/>
                  </a:cubicBezTo>
                  <a:lnTo>
                    <a:pt x="5789" y="7142"/>
                  </a:lnTo>
                  <a:cubicBezTo>
                    <a:pt x="5856" y="7181"/>
                    <a:pt x="5933" y="7200"/>
                    <a:pt x="6010" y="7200"/>
                  </a:cubicBezTo>
                  <a:cubicBezTo>
                    <a:pt x="6087" y="7200"/>
                    <a:pt x="6164" y="7181"/>
                    <a:pt x="6231" y="7142"/>
                  </a:cubicBezTo>
                  <a:lnTo>
                    <a:pt x="11712" y="4008"/>
                  </a:lnTo>
                  <a:cubicBezTo>
                    <a:pt x="12010" y="3834"/>
                    <a:pt x="12020" y="3402"/>
                    <a:pt x="11712" y="3229"/>
                  </a:cubicBezTo>
                  <a:lnTo>
                    <a:pt x="11203" y="2931"/>
                  </a:lnTo>
                  <a:lnTo>
                    <a:pt x="6241" y="65"/>
                  </a:lnTo>
                  <a:cubicBezTo>
                    <a:pt x="6169" y="22"/>
                    <a:pt x="6089" y="0"/>
                    <a:pt x="6011" y="0"/>
                  </a:cubicBezTo>
                  <a:close/>
                </a:path>
              </a:pathLst>
            </a:custGeom>
            <a:solidFill>
              <a:srgbClr val="B8C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91145" y="3466833"/>
              <a:ext cx="271177" cy="152300"/>
            </a:xfrm>
            <a:custGeom>
              <a:rect b="b" l="l" r="r" t="t"/>
              <a:pathLst>
                <a:path extrusionOk="0" h="5828" w="10377">
                  <a:moveTo>
                    <a:pt x="5193" y="1"/>
                  </a:moveTo>
                  <a:cubicBezTo>
                    <a:pt x="5114" y="1"/>
                    <a:pt x="5034" y="20"/>
                    <a:pt x="4962" y="58"/>
                  </a:cubicBezTo>
                  <a:lnTo>
                    <a:pt x="0" y="2924"/>
                  </a:lnTo>
                  <a:lnTo>
                    <a:pt x="4972" y="5770"/>
                  </a:lnTo>
                  <a:cubicBezTo>
                    <a:pt x="5039" y="5809"/>
                    <a:pt x="5116" y="5828"/>
                    <a:pt x="5193" y="5828"/>
                  </a:cubicBezTo>
                  <a:cubicBezTo>
                    <a:pt x="5270" y="5828"/>
                    <a:pt x="5347" y="5809"/>
                    <a:pt x="5414" y="5770"/>
                  </a:cubicBezTo>
                  <a:lnTo>
                    <a:pt x="10376" y="2924"/>
                  </a:lnTo>
                  <a:lnTo>
                    <a:pt x="5424" y="58"/>
                  </a:lnTo>
                  <a:cubicBezTo>
                    <a:pt x="5352" y="20"/>
                    <a:pt x="5272" y="1"/>
                    <a:pt x="5193" y="1"/>
                  </a:cubicBezTo>
                  <a:close/>
                </a:path>
              </a:pathLst>
            </a:custGeom>
            <a:solidFill>
              <a:srgbClr val="859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869795" y="3407094"/>
              <a:ext cx="313877" cy="188180"/>
            </a:xfrm>
            <a:custGeom>
              <a:rect b="b" l="l" r="r" t="t"/>
              <a:pathLst>
                <a:path extrusionOk="0" h="7201" w="12011">
                  <a:moveTo>
                    <a:pt x="6010" y="0"/>
                  </a:moveTo>
                  <a:cubicBezTo>
                    <a:pt x="5931" y="0"/>
                    <a:pt x="5851" y="22"/>
                    <a:pt x="5779" y="65"/>
                  </a:cubicBezTo>
                  <a:lnTo>
                    <a:pt x="731" y="2979"/>
                  </a:lnTo>
                  <a:lnTo>
                    <a:pt x="308" y="3229"/>
                  </a:lnTo>
                  <a:cubicBezTo>
                    <a:pt x="0" y="3402"/>
                    <a:pt x="0" y="3835"/>
                    <a:pt x="308" y="4008"/>
                  </a:cubicBezTo>
                  <a:lnTo>
                    <a:pt x="5789" y="7143"/>
                  </a:lnTo>
                  <a:cubicBezTo>
                    <a:pt x="5856" y="7181"/>
                    <a:pt x="5933" y="7200"/>
                    <a:pt x="6010" y="7200"/>
                  </a:cubicBezTo>
                  <a:cubicBezTo>
                    <a:pt x="6087" y="7200"/>
                    <a:pt x="6164" y="7181"/>
                    <a:pt x="6231" y="7143"/>
                  </a:cubicBezTo>
                  <a:lnTo>
                    <a:pt x="11712" y="4008"/>
                  </a:lnTo>
                  <a:cubicBezTo>
                    <a:pt x="12010" y="3835"/>
                    <a:pt x="12010" y="3402"/>
                    <a:pt x="11712" y="3229"/>
                  </a:cubicBezTo>
                  <a:lnTo>
                    <a:pt x="10789" y="2690"/>
                  </a:lnTo>
                  <a:lnTo>
                    <a:pt x="6241" y="65"/>
                  </a:lnTo>
                  <a:cubicBezTo>
                    <a:pt x="6169" y="22"/>
                    <a:pt x="6089" y="0"/>
                    <a:pt x="6010" y="0"/>
                  </a:cubicBezTo>
                  <a:close/>
                </a:path>
              </a:pathLst>
            </a:custGeom>
            <a:solidFill>
              <a:srgbClr val="C5D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888872" y="3407094"/>
              <a:ext cx="262893" cy="156690"/>
            </a:xfrm>
            <a:custGeom>
              <a:rect b="b" l="l" r="r" t="t"/>
              <a:pathLst>
                <a:path extrusionOk="0" h="5996" w="10060">
                  <a:moveTo>
                    <a:pt x="5279" y="0"/>
                  </a:moveTo>
                  <a:cubicBezTo>
                    <a:pt x="5201" y="0"/>
                    <a:pt x="5121" y="22"/>
                    <a:pt x="5049" y="65"/>
                  </a:cubicBezTo>
                  <a:lnTo>
                    <a:pt x="1" y="2979"/>
                  </a:lnTo>
                  <a:lnTo>
                    <a:pt x="5213" y="5960"/>
                  </a:lnTo>
                  <a:cubicBezTo>
                    <a:pt x="5261" y="5984"/>
                    <a:pt x="5314" y="5996"/>
                    <a:pt x="5367" y="5996"/>
                  </a:cubicBezTo>
                  <a:cubicBezTo>
                    <a:pt x="5419" y="5996"/>
                    <a:pt x="5472" y="5984"/>
                    <a:pt x="5520" y="5960"/>
                  </a:cubicBezTo>
                  <a:lnTo>
                    <a:pt x="6347" y="5479"/>
                  </a:lnTo>
                  <a:lnTo>
                    <a:pt x="9626" y="3614"/>
                  </a:lnTo>
                  <a:cubicBezTo>
                    <a:pt x="9896" y="3460"/>
                    <a:pt x="10059" y="3171"/>
                    <a:pt x="10059" y="2873"/>
                  </a:cubicBezTo>
                  <a:lnTo>
                    <a:pt x="10059" y="2690"/>
                  </a:lnTo>
                  <a:lnTo>
                    <a:pt x="5501" y="65"/>
                  </a:lnTo>
                  <a:cubicBezTo>
                    <a:pt x="5434" y="22"/>
                    <a:pt x="5357" y="0"/>
                    <a:pt x="5279" y="0"/>
                  </a:cubicBezTo>
                  <a:close/>
                </a:path>
              </a:pathLst>
            </a:custGeom>
            <a:solidFill>
              <a:srgbClr val="B8C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866528" y="3348348"/>
              <a:ext cx="282963" cy="189304"/>
            </a:xfrm>
            <a:custGeom>
              <a:rect b="b" l="l" r="r" t="t"/>
              <a:pathLst>
                <a:path extrusionOk="0" h="7244" w="10828">
                  <a:moveTo>
                    <a:pt x="6135" y="1"/>
                  </a:moveTo>
                  <a:cubicBezTo>
                    <a:pt x="6082" y="1"/>
                    <a:pt x="6029" y="15"/>
                    <a:pt x="5981" y="44"/>
                  </a:cubicBezTo>
                  <a:lnTo>
                    <a:pt x="212" y="3371"/>
                  </a:lnTo>
                  <a:cubicBezTo>
                    <a:pt x="0" y="3486"/>
                    <a:pt x="0" y="3785"/>
                    <a:pt x="212" y="3910"/>
                  </a:cubicBezTo>
                  <a:lnTo>
                    <a:pt x="5981" y="7208"/>
                  </a:lnTo>
                  <a:cubicBezTo>
                    <a:pt x="6029" y="7232"/>
                    <a:pt x="6082" y="7244"/>
                    <a:pt x="6135" y="7244"/>
                  </a:cubicBezTo>
                  <a:cubicBezTo>
                    <a:pt x="6188" y="7244"/>
                    <a:pt x="6241" y="7232"/>
                    <a:pt x="6289" y="7208"/>
                  </a:cubicBezTo>
                  <a:lnTo>
                    <a:pt x="7116" y="6727"/>
                  </a:lnTo>
                  <a:lnTo>
                    <a:pt x="10828" y="4602"/>
                  </a:lnTo>
                  <a:lnTo>
                    <a:pt x="10828" y="2659"/>
                  </a:lnTo>
                  <a:lnTo>
                    <a:pt x="7039" y="477"/>
                  </a:lnTo>
                  <a:lnTo>
                    <a:pt x="6289" y="44"/>
                  </a:lnTo>
                  <a:cubicBezTo>
                    <a:pt x="6241" y="15"/>
                    <a:pt x="6188" y="1"/>
                    <a:pt x="6135" y="1"/>
                  </a:cubicBezTo>
                  <a:close/>
                </a:path>
              </a:pathLst>
            </a:custGeom>
            <a:solidFill>
              <a:srgbClr val="DFE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1102975" y="3417835"/>
              <a:ext cx="46516" cy="50775"/>
            </a:xfrm>
            <a:custGeom>
              <a:rect b="b" l="l" r="r" t="t"/>
              <a:pathLst>
                <a:path extrusionOk="0" h="1943" w="1780">
                  <a:moveTo>
                    <a:pt x="1780" y="0"/>
                  </a:moveTo>
                  <a:lnTo>
                    <a:pt x="164" y="789"/>
                  </a:lnTo>
                  <a:cubicBezTo>
                    <a:pt x="1" y="866"/>
                    <a:pt x="1" y="1087"/>
                    <a:pt x="164" y="1174"/>
                  </a:cubicBezTo>
                  <a:lnTo>
                    <a:pt x="1780" y="1943"/>
                  </a:lnTo>
                  <a:lnTo>
                    <a:pt x="1780" y="0"/>
                  </a:lnTo>
                  <a:close/>
                </a:path>
              </a:pathLst>
            </a:custGeom>
            <a:solidFill>
              <a:srgbClr val="EC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3"/>
          <p:cNvSpPr txBox="1"/>
          <p:nvPr>
            <p:ph idx="1" type="subTitle"/>
          </p:nvPr>
        </p:nvSpPr>
        <p:spPr>
          <a:xfrm>
            <a:off x="856200" y="1115677"/>
            <a:ext cx="7670400" cy="3416400"/>
          </a:xfrm>
          <a:prstGeom prst="rect">
            <a:avLst/>
          </a:prstGeom>
        </p:spPr>
        <p:txBody>
          <a:bodyPr anchorCtr="0" anchor="t" bIns="91425" lIns="91425" spcFirstLastPara="1" rIns="91425" wrap="square" tIns="91425">
            <a:noAutofit/>
          </a:bodyPr>
          <a:lstStyle/>
          <a:p>
            <a:pPr indent="-304800" lvl="0" marL="457200" rtl="0" algn="just">
              <a:spcBef>
                <a:spcPts val="1000"/>
              </a:spcBef>
              <a:spcAft>
                <a:spcPts val="0"/>
              </a:spcAft>
              <a:buClr>
                <a:schemeClr val="accent2"/>
              </a:buClr>
              <a:buSzPts val="1200"/>
              <a:buFont typeface="Lato"/>
              <a:buChar char="●"/>
            </a:pPr>
            <a:r>
              <a:rPr lang="en" sz="1200">
                <a:latin typeface="Lato"/>
                <a:ea typeface="Lato"/>
                <a:cs typeface="Lato"/>
                <a:sym typeface="Lato"/>
              </a:rPr>
              <a:t>BM25 is a </a:t>
            </a:r>
            <a:r>
              <a:rPr lang="en" sz="1200">
                <a:uFill>
                  <a:noFill/>
                </a:uFill>
                <a:latin typeface="Lato"/>
                <a:ea typeface="Lato"/>
                <a:cs typeface="Lato"/>
                <a:sym typeface="Lato"/>
                <a:hlinkClick r:id="rId3"/>
              </a:rPr>
              <a:t>bag-of-words</a:t>
            </a:r>
            <a:r>
              <a:rPr lang="en" sz="1200">
                <a:latin typeface="Lato"/>
                <a:ea typeface="Lato"/>
                <a:cs typeface="Lato"/>
                <a:sym typeface="Lato"/>
              </a:rPr>
              <a:t> retrieval function that ranks a set of documents based on the query terms appearing in each document.</a:t>
            </a:r>
            <a:endParaRPr sz="1200">
              <a:latin typeface="Lato"/>
              <a:ea typeface="Lato"/>
              <a:cs typeface="Lato"/>
              <a:sym typeface="Lato"/>
            </a:endParaRPr>
          </a:p>
          <a:p>
            <a:pPr indent="-304800" lvl="0" marL="457200" marR="0" rtl="0" algn="just">
              <a:lnSpc>
                <a:spcPct val="115000"/>
              </a:lnSpc>
              <a:spcBef>
                <a:spcPts val="1200"/>
              </a:spcBef>
              <a:spcAft>
                <a:spcPts val="0"/>
              </a:spcAft>
              <a:buClr>
                <a:schemeClr val="accent2"/>
              </a:buClr>
              <a:buSzPts val="1200"/>
              <a:buFont typeface="Lato"/>
              <a:buChar char="●"/>
            </a:pPr>
            <a:r>
              <a:rPr lang="en" sz="1200">
                <a:latin typeface="Lato"/>
                <a:ea typeface="Lato"/>
                <a:cs typeface="Lato"/>
                <a:sym typeface="Lato"/>
              </a:rPr>
              <a:t>Given a query Q, containing keywords q_1….q_n, the BM25 score of a document D is:</a:t>
            </a:r>
            <a:endParaRPr sz="1200">
              <a:latin typeface="Lato"/>
              <a:ea typeface="Lato"/>
              <a:cs typeface="Lato"/>
              <a:sym typeface="Lato"/>
            </a:endParaRPr>
          </a:p>
          <a:p>
            <a:pPr indent="0" lvl="0" marL="0" marR="0" rtl="0" algn="just">
              <a:lnSpc>
                <a:spcPct val="115000"/>
              </a:lnSpc>
              <a:spcBef>
                <a:spcPts val="1200"/>
              </a:spcBef>
              <a:spcAft>
                <a:spcPts val="0"/>
              </a:spcAft>
              <a:buNone/>
            </a:pPr>
            <a:r>
              <a:t/>
            </a:r>
            <a:endParaRPr sz="1200">
              <a:latin typeface="Lato"/>
              <a:ea typeface="Lato"/>
              <a:cs typeface="Lato"/>
              <a:sym typeface="Lato"/>
            </a:endParaRPr>
          </a:p>
          <a:p>
            <a:pPr indent="0" lvl="0" marL="0" marR="0" rtl="0" algn="just">
              <a:lnSpc>
                <a:spcPct val="115000"/>
              </a:lnSpc>
              <a:spcBef>
                <a:spcPts val="1200"/>
              </a:spcBef>
              <a:spcAft>
                <a:spcPts val="0"/>
              </a:spcAft>
              <a:buNone/>
            </a:pPr>
            <a:r>
              <a:t/>
            </a:r>
            <a:endParaRPr sz="1200">
              <a:latin typeface="Lato"/>
              <a:ea typeface="Lato"/>
              <a:cs typeface="Lato"/>
              <a:sym typeface="Lato"/>
            </a:endParaRPr>
          </a:p>
          <a:p>
            <a:pPr indent="0" lvl="0" marL="0" marR="0" rtl="0" algn="just">
              <a:lnSpc>
                <a:spcPct val="115000"/>
              </a:lnSpc>
              <a:spcBef>
                <a:spcPts val="1200"/>
              </a:spcBef>
              <a:spcAft>
                <a:spcPts val="0"/>
              </a:spcAft>
              <a:buNone/>
            </a:pPr>
            <a:r>
              <a:t/>
            </a:r>
            <a:endParaRPr sz="1200">
              <a:latin typeface="Lato"/>
              <a:ea typeface="Lato"/>
              <a:cs typeface="Lato"/>
              <a:sym typeface="Lato"/>
            </a:endParaRPr>
          </a:p>
          <a:p>
            <a:pPr indent="0" lvl="0" marL="0" marR="0" rtl="0" algn="just">
              <a:lnSpc>
                <a:spcPct val="115000"/>
              </a:lnSpc>
              <a:spcBef>
                <a:spcPts val="1200"/>
              </a:spcBef>
              <a:spcAft>
                <a:spcPts val="0"/>
              </a:spcAft>
              <a:buNone/>
            </a:pPr>
            <a:r>
              <a:rPr b="1" lang="en" sz="1200">
                <a:latin typeface="Lato"/>
                <a:ea typeface="Lato"/>
                <a:cs typeface="Lato"/>
                <a:sym typeface="Lato"/>
              </a:rPr>
              <a:t>Why to use BM25 rather than Tf-Idf:</a:t>
            </a:r>
            <a:endParaRPr b="1" sz="1200">
              <a:latin typeface="Lato"/>
              <a:ea typeface="Lato"/>
              <a:cs typeface="Lato"/>
              <a:sym typeface="Lato"/>
            </a:endParaRPr>
          </a:p>
          <a:p>
            <a:pPr indent="-304800" lvl="0" marL="457200" marR="0" rtl="0" algn="just">
              <a:lnSpc>
                <a:spcPct val="115000"/>
              </a:lnSpc>
              <a:spcBef>
                <a:spcPts val="1200"/>
              </a:spcBef>
              <a:spcAft>
                <a:spcPts val="0"/>
              </a:spcAft>
              <a:buClr>
                <a:schemeClr val="accent2"/>
              </a:buClr>
              <a:buSzPts val="1200"/>
              <a:buFont typeface="Lato"/>
              <a:buChar char="●"/>
            </a:pPr>
            <a:r>
              <a:rPr lang="en" sz="1200">
                <a:latin typeface="Lato"/>
                <a:ea typeface="Lato"/>
                <a:cs typeface="Lato"/>
                <a:sym typeface="Lato"/>
              </a:rPr>
              <a:t>The simple TF-IDF rewards term frequency and penalizes document frequency whereas BM25 goes beyond this to account for document length and term frequency saturation. </a:t>
            </a:r>
            <a:endParaRPr sz="1200">
              <a:latin typeface="Lato"/>
              <a:ea typeface="Lato"/>
              <a:cs typeface="Lato"/>
              <a:sym typeface="Lato"/>
            </a:endParaRPr>
          </a:p>
          <a:p>
            <a:pPr indent="0" lvl="0" marL="457200" marR="0" rtl="0" algn="just">
              <a:lnSpc>
                <a:spcPct val="115000"/>
              </a:lnSpc>
              <a:spcBef>
                <a:spcPts val="1200"/>
              </a:spcBef>
              <a:spcAft>
                <a:spcPts val="1200"/>
              </a:spcAft>
              <a:buNone/>
            </a:pPr>
            <a:r>
              <a:t/>
            </a:r>
            <a:endParaRPr sz="1200">
              <a:latin typeface="Lato"/>
              <a:ea typeface="Lato"/>
              <a:cs typeface="Lato"/>
              <a:sym typeface="Lato"/>
            </a:endParaRPr>
          </a:p>
        </p:txBody>
      </p:sp>
      <p:sp>
        <p:nvSpPr>
          <p:cNvPr id="372" name="Google Shape;372;p23"/>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BM25</a:t>
            </a:r>
            <a:endParaRPr>
              <a:solidFill>
                <a:schemeClr val="accent3"/>
              </a:solidFill>
            </a:endParaRPr>
          </a:p>
        </p:txBody>
      </p:sp>
      <p:pic>
        <p:nvPicPr>
          <p:cNvPr id="373" name="Google Shape;373;p23"/>
          <p:cNvPicPr preferRelativeResize="0"/>
          <p:nvPr/>
        </p:nvPicPr>
        <p:blipFill>
          <a:blip r:embed="rId4">
            <a:alphaModFix/>
          </a:blip>
          <a:stretch>
            <a:fillRect/>
          </a:stretch>
        </p:blipFill>
        <p:spPr>
          <a:xfrm>
            <a:off x="1820250" y="2278000"/>
            <a:ext cx="5665950" cy="84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idx="1" type="subTitle"/>
          </p:nvPr>
        </p:nvSpPr>
        <p:spPr>
          <a:xfrm>
            <a:off x="526100" y="887075"/>
            <a:ext cx="4928700" cy="3416400"/>
          </a:xfrm>
          <a:prstGeom prst="rect">
            <a:avLst/>
          </a:prstGeom>
        </p:spPr>
        <p:txBody>
          <a:bodyPr anchorCtr="0" anchor="t" bIns="91425" lIns="91425" spcFirstLastPara="1" rIns="91425" wrap="square" tIns="91425">
            <a:noAutofit/>
          </a:bodyPr>
          <a:lstStyle/>
          <a:p>
            <a:pPr indent="-304800" lvl="0" marL="457200" rtl="0" algn="just">
              <a:spcBef>
                <a:spcPts val="1000"/>
              </a:spcBef>
              <a:spcAft>
                <a:spcPts val="0"/>
              </a:spcAft>
              <a:buSzPts val="1200"/>
              <a:buFont typeface="Lato"/>
              <a:buChar char="-"/>
            </a:pPr>
            <a:r>
              <a:rPr lang="en" sz="1200">
                <a:latin typeface="Lato"/>
                <a:ea typeface="Lato"/>
                <a:cs typeface="Lato"/>
                <a:sym typeface="Lato"/>
              </a:rPr>
              <a:t>Bidirectional Encoder Representations from Transformers (BERT) is a transformer-based machine learning technique for natural language processing (NLP) pre-training. </a:t>
            </a:r>
            <a:endParaRPr sz="1200">
              <a:latin typeface="Lato"/>
              <a:ea typeface="Lato"/>
              <a:cs typeface="Lato"/>
              <a:sym typeface="Lato"/>
            </a:endParaRPr>
          </a:p>
          <a:p>
            <a:pPr indent="-304800" lvl="0" marL="457200" rtl="0" algn="just">
              <a:spcBef>
                <a:spcPts val="1000"/>
              </a:spcBef>
              <a:spcAft>
                <a:spcPts val="0"/>
              </a:spcAft>
              <a:buSzPts val="1200"/>
              <a:buFont typeface="Lato"/>
              <a:buChar char="-"/>
            </a:pPr>
            <a:r>
              <a:rPr lang="en" sz="1200">
                <a:latin typeface="Lato"/>
                <a:ea typeface="Lato"/>
                <a:cs typeface="Lato"/>
                <a:sym typeface="Lato"/>
              </a:rPr>
              <a:t>BERT is at its core a transformer language model with a variable number of encoder layers and self-attention heads</a:t>
            </a:r>
            <a:endParaRPr sz="1200">
              <a:latin typeface="Lato"/>
              <a:ea typeface="Lato"/>
              <a:cs typeface="Lato"/>
              <a:sym typeface="Lato"/>
            </a:endParaRPr>
          </a:p>
          <a:p>
            <a:pPr indent="-304800" lvl="0" marL="457200" rtl="0" algn="just">
              <a:spcBef>
                <a:spcPts val="1000"/>
              </a:spcBef>
              <a:spcAft>
                <a:spcPts val="0"/>
              </a:spcAft>
              <a:buSzPts val="1200"/>
              <a:buFont typeface="Lato"/>
              <a:buChar char="-"/>
            </a:pPr>
            <a:r>
              <a:rPr lang="en" sz="1200">
                <a:latin typeface="Lato"/>
                <a:ea typeface="Lato"/>
                <a:cs typeface="Lato"/>
                <a:sym typeface="Lato"/>
              </a:rPr>
              <a:t>BERTs are highly tunable and can be used for numerous NLP Tasks, including : </a:t>
            </a:r>
            <a:endParaRPr sz="1200">
              <a:latin typeface="Lato"/>
              <a:ea typeface="Lato"/>
              <a:cs typeface="Lato"/>
              <a:sym typeface="Lato"/>
            </a:endParaRPr>
          </a:p>
          <a:p>
            <a:pPr indent="-298450" lvl="0" marL="914400" rtl="0" algn="just">
              <a:spcBef>
                <a:spcPts val="1000"/>
              </a:spcBef>
              <a:spcAft>
                <a:spcPts val="0"/>
              </a:spcAft>
              <a:buSzPts val="1100"/>
              <a:buFont typeface="Lato"/>
              <a:buChar char="-"/>
            </a:pPr>
            <a:r>
              <a:rPr lang="en" sz="1200">
                <a:latin typeface="Lato"/>
                <a:ea typeface="Lato"/>
                <a:cs typeface="Lato"/>
                <a:sym typeface="Lato"/>
              </a:rPr>
              <a:t>Text classification</a:t>
            </a:r>
            <a:endParaRPr sz="1200">
              <a:latin typeface="Lato"/>
              <a:ea typeface="Lato"/>
              <a:cs typeface="Lato"/>
              <a:sym typeface="Lato"/>
            </a:endParaRPr>
          </a:p>
          <a:p>
            <a:pPr indent="-298450" lvl="0" marL="914400" rtl="0" algn="just">
              <a:spcBef>
                <a:spcPts val="1000"/>
              </a:spcBef>
              <a:spcAft>
                <a:spcPts val="0"/>
              </a:spcAft>
              <a:buSzPts val="1100"/>
              <a:buFont typeface="Lato"/>
              <a:buChar char="-"/>
            </a:pPr>
            <a:r>
              <a:rPr lang="en" sz="1200">
                <a:latin typeface="Lato"/>
                <a:ea typeface="Lato"/>
                <a:cs typeface="Lato"/>
                <a:sym typeface="Lato"/>
              </a:rPr>
              <a:t>Text tagging</a:t>
            </a:r>
            <a:endParaRPr sz="1200">
              <a:latin typeface="Lato"/>
              <a:ea typeface="Lato"/>
              <a:cs typeface="Lato"/>
              <a:sym typeface="Lato"/>
            </a:endParaRPr>
          </a:p>
          <a:p>
            <a:pPr indent="-298450" lvl="0" marL="914400" rtl="0" algn="just">
              <a:spcBef>
                <a:spcPts val="1000"/>
              </a:spcBef>
              <a:spcAft>
                <a:spcPts val="0"/>
              </a:spcAft>
              <a:buSzPts val="1100"/>
              <a:buFont typeface="Lato"/>
              <a:buChar char="-"/>
            </a:pPr>
            <a:r>
              <a:rPr lang="en" sz="1200">
                <a:latin typeface="Lato"/>
                <a:ea typeface="Lato"/>
                <a:cs typeface="Lato"/>
                <a:sym typeface="Lato"/>
              </a:rPr>
              <a:t>Question-Answering</a:t>
            </a:r>
            <a:endParaRPr sz="1200">
              <a:latin typeface="Lato"/>
              <a:ea typeface="Lato"/>
              <a:cs typeface="Lato"/>
              <a:sym typeface="Lato"/>
            </a:endParaRPr>
          </a:p>
          <a:p>
            <a:pPr indent="-298450" lvl="0" marL="914400" rtl="0" algn="just">
              <a:spcBef>
                <a:spcPts val="1000"/>
              </a:spcBef>
              <a:spcAft>
                <a:spcPts val="0"/>
              </a:spcAft>
              <a:buSzPts val="1100"/>
              <a:buFont typeface="Lato"/>
              <a:buChar char="-"/>
            </a:pPr>
            <a:r>
              <a:rPr lang="en" sz="1200">
                <a:latin typeface="Lato"/>
                <a:ea typeface="Lato"/>
                <a:cs typeface="Lato"/>
                <a:sym typeface="Lato"/>
              </a:rPr>
              <a:t>Sentence-Pair Similarity</a:t>
            </a:r>
            <a:endParaRPr sz="1200">
              <a:latin typeface="Lato"/>
              <a:ea typeface="Lato"/>
              <a:cs typeface="Lato"/>
              <a:sym typeface="Lato"/>
            </a:endParaRPr>
          </a:p>
          <a:p>
            <a:pPr indent="0" lvl="0" marL="914400" rtl="0" algn="just">
              <a:spcBef>
                <a:spcPts val="1000"/>
              </a:spcBef>
              <a:spcAft>
                <a:spcPts val="0"/>
              </a:spcAft>
              <a:buNone/>
            </a:pPr>
            <a:r>
              <a:t/>
            </a:r>
            <a:endParaRPr sz="100">
              <a:latin typeface="Lato"/>
              <a:ea typeface="Lato"/>
              <a:cs typeface="Lato"/>
              <a:sym typeface="Lato"/>
            </a:endParaRPr>
          </a:p>
          <a:p>
            <a:pPr indent="-304800" lvl="0" marL="457200" rtl="0" algn="just">
              <a:spcBef>
                <a:spcPts val="1000"/>
              </a:spcBef>
              <a:spcAft>
                <a:spcPts val="0"/>
              </a:spcAft>
              <a:buSzPts val="1200"/>
              <a:buFont typeface="Lato"/>
              <a:buChar char="-"/>
            </a:pPr>
            <a:r>
              <a:rPr lang="en" sz="1200">
                <a:latin typeface="Lato"/>
                <a:ea typeface="Lato"/>
                <a:cs typeface="Lato"/>
                <a:sym typeface="Lato"/>
              </a:rPr>
              <a:t>In our project we are using BERTs for finding sentence-Pair Similarity and Question-Answering Tasks</a:t>
            </a:r>
            <a:endParaRPr sz="1200">
              <a:latin typeface="Lato"/>
              <a:ea typeface="Lato"/>
              <a:cs typeface="Lato"/>
              <a:sym typeface="Lato"/>
            </a:endParaRPr>
          </a:p>
        </p:txBody>
      </p:sp>
      <p:sp>
        <p:nvSpPr>
          <p:cNvPr id="379" name="Google Shape;379;p24"/>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a:t>
            </a:r>
            <a:endParaRPr>
              <a:solidFill>
                <a:schemeClr val="accent3"/>
              </a:solidFill>
            </a:endParaRPr>
          </a:p>
        </p:txBody>
      </p:sp>
      <p:pic>
        <p:nvPicPr>
          <p:cNvPr id="380" name="Google Shape;380;p24"/>
          <p:cNvPicPr preferRelativeResize="0"/>
          <p:nvPr/>
        </p:nvPicPr>
        <p:blipFill>
          <a:blip r:embed="rId3">
            <a:alphaModFix/>
          </a:blip>
          <a:stretch>
            <a:fillRect/>
          </a:stretch>
        </p:blipFill>
        <p:spPr>
          <a:xfrm>
            <a:off x="6079569" y="1463894"/>
            <a:ext cx="2768325" cy="2215700"/>
          </a:xfrm>
          <a:prstGeom prst="rect">
            <a:avLst/>
          </a:prstGeom>
          <a:noFill/>
          <a:ln>
            <a:noFill/>
          </a:ln>
        </p:spPr>
      </p:pic>
      <p:sp>
        <p:nvSpPr>
          <p:cNvPr id="381" name="Google Shape;381;p24"/>
          <p:cNvSpPr txBox="1"/>
          <p:nvPr/>
        </p:nvSpPr>
        <p:spPr>
          <a:xfrm>
            <a:off x="6355381" y="3953600"/>
            <a:ext cx="2216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accent2"/>
                </a:solidFill>
                <a:latin typeface="Lato"/>
                <a:ea typeface="Lato"/>
                <a:cs typeface="Lato"/>
                <a:sym typeface="Lato"/>
              </a:rPr>
              <a:t>Bert Structure for </a:t>
            </a:r>
            <a:endParaRPr b="1" sz="1100">
              <a:solidFill>
                <a:schemeClr val="accent2"/>
              </a:solidFill>
              <a:latin typeface="Lato"/>
              <a:ea typeface="Lato"/>
              <a:cs typeface="Lato"/>
              <a:sym typeface="Lato"/>
            </a:endParaRPr>
          </a:p>
          <a:p>
            <a:pPr indent="0" lvl="0" marL="0" rtl="0" algn="ctr">
              <a:spcBef>
                <a:spcPts val="0"/>
              </a:spcBef>
              <a:spcAft>
                <a:spcPts val="0"/>
              </a:spcAft>
              <a:buNone/>
            </a:pPr>
            <a:r>
              <a:rPr b="1" lang="en" sz="1100">
                <a:solidFill>
                  <a:schemeClr val="accent2"/>
                </a:solidFill>
                <a:latin typeface="Lato"/>
                <a:ea typeface="Lato"/>
                <a:cs typeface="Lato"/>
                <a:sym typeface="Lato"/>
              </a:rPr>
              <a:t>Question-Answering Task</a:t>
            </a:r>
            <a:endParaRPr b="1" sz="1100">
              <a:solidFill>
                <a:schemeClr val="accent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5"/>
          <p:cNvSpPr txBox="1"/>
          <p:nvPr>
            <p:ph type="ctrTitle"/>
          </p:nvPr>
        </p:nvSpPr>
        <p:spPr>
          <a:xfrm>
            <a:off x="1370782" y="368319"/>
            <a:ext cx="6327900" cy="4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Chart</a:t>
            </a:r>
            <a:endParaRPr/>
          </a:p>
        </p:txBody>
      </p:sp>
      <p:sp>
        <p:nvSpPr>
          <p:cNvPr id="387" name="Google Shape;387;p25"/>
          <p:cNvSpPr/>
          <p:nvPr/>
        </p:nvSpPr>
        <p:spPr>
          <a:xfrm>
            <a:off x="4737901" y="472775"/>
            <a:ext cx="1286700" cy="351600"/>
          </a:xfrm>
          <a:prstGeom prst="roundRect">
            <a:avLst>
              <a:gd fmla="val 16667" name="adj"/>
            </a:avLst>
          </a:pr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accent2"/>
                </a:solidFill>
              </a:rPr>
              <a:t>Data Collection</a:t>
            </a:r>
            <a:endParaRPr b="1" sz="900">
              <a:solidFill>
                <a:schemeClr val="accent2"/>
              </a:solidFill>
            </a:endParaRPr>
          </a:p>
        </p:txBody>
      </p:sp>
      <p:sp>
        <p:nvSpPr>
          <p:cNvPr id="388" name="Google Shape;388;p25"/>
          <p:cNvSpPr/>
          <p:nvPr/>
        </p:nvSpPr>
        <p:spPr>
          <a:xfrm>
            <a:off x="2807905" y="1176386"/>
            <a:ext cx="1286700" cy="351600"/>
          </a:xfrm>
          <a:prstGeom prst="roundRect">
            <a:avLst>
              <a:gd fmla="val 16667" name="adj"/>
            </a:avLst>
          </a:pr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accent2"/>
                </a:solidFill>
              </a:rPr>
              <a:t>Mahabharat Dataset</a:t>
            </a:r>
            <a:endParaRPr b="1" sz="900">
              <a:solidFill>
                <a:schemeClr val="accent2"/>
              </a:solidFill>
            </a:endParaRPr>
          </a:p>
        </p:txBody>
      </p:sp>
      <p:sp>
        <p:nvSpPr>
          <p:cNvPr id="389" name="Google Shape;389;p25"/>
          <p:cNvSpPr/>
          <p:nvPr/>
        </p:nvSpPr>
        <p:spPr>
          <a:xfrm>
            <a:off x="6678305" y="1176386"/>
            <a:ext cx="1286700" cy="351600"/>
          </a:xfrm>
          <a:prstGeom prst="roundRect">
            <a:avLst>
              <a:gd fmla="val 16667" name="adj"/>
            </a:avLst>
          </a:pr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accent2"/>
                </a:solidFill>
              </a:rPr>
              <a:t>Internet Question Answers</a:t>
            </a:r>
            <a:endParaRPr b="1" sz="900">
              <a:solidFill>
                <a:schemeClr val="accent2"/>
              </a:solidFill>
            </a:endParaRPr>
          </a:p>
        </p:txBody>
      </p:sp>
      <p:sp>
        <p:nvSpPr>
          <p:cNvPr id="390" name="Google Shape;390;p25"/>
          <p:cNvSpPr/>
          <p:nvPr/>
        </p:nvSpPr>
        <p:spPr>
          <a:xfrm>
            <a:off x="6678305" y="1901577"/>
            <a:ext cx="1286700" cy="351600"/>
          </a:xfrm>
          <a:prstGeom prst="roundRect">
            <a:avLst>
              <a:gd fmla="val 16667" name="adj"/>
            </a:avLst>
          </a:pr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accent2"/>
                </a:solidFill>
              </a:rPr>
              <a:t>Question-Ans-Context data</a:t>
            </a:r>
            <a:endParaRPr b="1" sz="900">
              <a:solidFill>
                <a:schemeClr val="accent2"/>
              </a:solidFill>
            </a:endParaRPr>
          </a:p>
        </p:txBody>
      </p:sp>
      <p:sp>
        <p:nvSpPr>
          <p:cNvPr id="391" name="Google Shape;391;p25"/>
          <p:cNvSpPr/>
          <p:nvPr/>
        </p:nvSpPr>
        <p:spPr>
          <a:xfrm>
            <a:off x="4743094" y="2902181"/>
            <a:ext cx="1286700" cy="351600"/>
          </a:xfrm>
          <a:prstGeom prst="roundRect">
            <a:avLst>
              <a:gd fmla="val 16667" name="adj"/>
            </a:avLst>
          </a:pr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accent2"/>
                </a:solidFill>
              </a:rPr>
              <a:t>Train Set</a:t>
            </a:r>
            <a:endParaRPr b="1" sz="900">
              <a:solidFill>
                <a:schemeClr val="accent2"/>
              </a:solidFill>
            </a:endParaRPr>
          </a:p>
        </p:txBody>
      </p:sp>
      <p:sp>
        <p:nvSpPr>
          <p:cNvPr id="392" name="Google Shape;392;p25"/>
          <p:cNvSpPr/>
          <p:nvPr/>
        </p:nvSpPr>
        <p:spPr>
          <a:xfrm>
            <a:off x="6678305" y="2913701"/>
            <a:ext cx="1286700" cy="351600"/>
          </a:xfrm>
          <a:prstGeom prst="roundRect">
            <a:avLst>
              <a:gd fmla="val 16667" name="adj"/>
            </a:avLst>
          </a:pr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accent2"/>
                </a:solidFill>
              </a:rPr>
              <a:t>Test Set</a:t>
            </a:r>
            <a:endParaRPr b="1" sz="900">
              <a:solidFill>
                <a:schemeClr val="accent2"/>
              </a:solidFill>
            </a:endParaRPr>
          </a:p>
        </p:txBody>
      </p:sp>
      <p:sp>
        <p:nvSpPr>
          <p:cNvPr id="393" name="Google Shape;393;p25"/>
          <p:cNvSpPr/>
          <p:nvPr/>
        </p:nvSpPr>
        <p:spPr>
          <a:xfrm>
            <a:off x="1305150" y="2890574"/>
            <a:ext cx="1286700" cy="3516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Question/Query</a:t>
            </a:r>
            <a:endParaRPr b="1" sz="900">
              <a:solidFill>
                <a:schemeClr val="lt1"/>
              </a:solidFill>
            </a:endParaRPr>
          </a:p>
        </p:txBody>
      </p:sp>
      <p:cxnSp>
        <p:nvCxnSpPr>
          <p:cNvPr id="394" name="Google Shape;394;p25"/>
          <p:cNvCxnSpPr>
            <a:stCxn id="387" idx="2"/>
            <a:endCxn id="388" idx="0"/>
          </p:cNvCxnSpPr>
          <p:nvPr/>
        </p:nvCxnSpPr>
        <p:spPr>
          <a:xfrm flipH="1">
            <a:off x="3451351" y="824375"/>
            <a:ext cx="1929900" cy="351900"/>
          </a:xfrm>
          <a:prstGeom prst="straightConnector1">
            <a:avLst/>
          </a:prstGeom>
          <a:noFill/>
          <a:ln cap="flat" cmpd="sng" w="9525">
            <a:solidFill>
              <a:schemeClr val="accent2"/>
            </a:solidFill>
            <a:prstDash val="solid"/>
            <a:round/>
            <a:headEnd len="med" w="med" type="none"/>
            <a:tailEnd len="med" w="med" type="triangle"/>
          </a:ln>
        </p:spPr>
      </p:cxnSp>
      <p:cxnSp>
        <p:nvCxnSpPr>
          <p:cNvPr id="395" name="Google Shape;395;p25"/>
          <p:cNvCxnSpPr>
            <a:stCxn id="387" idx="2"/>
            <a:endCxn id="389" idx="0"/>
          </p:cNvCxnSpPr>
          <p:nvPr/>
        </p:nvCxnSpPr>
        <p:spPr>
          <a:xfrm>
            <a:off x="5381251" y="824375"/>
            <a:ext cx="1940400" cy="351900"/>
          </a:xfrm>
          <a:prstGeom prst="straightConnector1">
            <a:avLst/>
          </a:prstGeom>
          <a:noFill/>
          <a:ln cap="flat" cmpd="sng" w="9525">
            <a:solidFill>
              <a:schemeClr val="accent2"/>
            </a:solidFill>
            <a:prstDash val="solid"/>
            <a:round/>
            <a:headEnd len="med" w="med" type="none"/>
            <a:tailEnd len="med" w="med" type="triangle"/>
          </a:ln>
        </p:spPr>
      </p:cxnSp>
      <p:cxnSp>
        <p:nvCxnSpPr>
          <p:cNvPr id="396" name="Google Shape;396;p25"/>
          <p:cNvCxnSpPr>
            <a:stCxn id="389" idx="2"/>
            <a:endCxn id="390" idx="0"/>
          </p:cNvCxnSpPr>
          <p:nvPr/>
        </p:nvCxnSpPr>
        <p:spPr>
          <a:xfrm>
            <a:off x="7321655" y="1527986"/>
            <a:ext cx="0" cy="373500"/>
          </a:xfrm>
          <a:prstGeom prst="straightConnector1">
            <a:avLst/>
          </a:prstGeom>
          <a:noFill/>
          <a:ln cap="flat" cmpd="sng" w="9525">
            <a:solidFill>
              <a:schemeClr val="accent2"/>
            </a:solidFill>
            <a:prstDash val="solid"/>
            <a:round/>
            <a:headEnd len="med" w="med" type="none"/>
            <a:tailEnd len="med" w="med" type="triangle"/>
          </a:ln>
        </p:spPr>
      </p:cxnSp>
      <p:cxnSp>
        <p:nvCxnSpPr>
          <p:cNvPr id="397" name="Google Shape;397;p25"/>
          <p:cNvCxnSpPr>
            <a:stCxn id="390" idx="2"/>
            <a:endCxn id="392" idx="0"/>
          </p:cNvCxnSpPr>
          <p:nvPr/>
        </p:nvCxnSpPr>
        <p:spPr>
          <a:xfrm>
            <a:off x="7321655" y="2253177"/>
            <a:ext cx="0" cy="660600"/>
          </a:xfrm>
          <a:prstGeom prst="straightConnector1">
            <a:avLst/>
          </a:prstGeom>
          <a:noFill/>
          <a:ln cap="flat" cmpd="sng" w="9525">
            <a:solidFill>
              <a:schemeClr val="accent2"/>
            </a:solidFill>
            <a:prstDash val="solid"/>
            <a:round/>
            <a:headEnd len="med" w="med" type="none"/>
            <a:tailEnd len="med" w="med" type="triangle"/>
          </a:ln>
        </p:spPr>
      </p:cxnSp>
      <p:cxnSp>
        <p:nvCxnSpPr>
          <p:cNvPr id="398" name="Google Shape;398;p25"/>
          <p:cNvCxnSpPr>
            <a:stCxn id="390" idx="2"/>
            <a:endCxn id="391" idx="0"/>
          </p:cNvCxnSpPr>
          <p:nvPr/>
        </p:nvCxnSpPr>
        <p:spPr>
          <a:xfrm flipH="1">
            <a:off x="5386355" y="2253177"/>
            <a:ext cx="1935300" cy="648900"/>
          </a:xfrm>
          <a:prstGeom prst="straightConnector1">
            <a:avLst/>
          </a:prstGeom>
          <a:noFill/>
          <a:ln cap="flat" cmpd="sng" w="9525">
            <a:solidFill>
              <a:schemeClr val="accent2"/>
            </a:solidFill>
            <a:prstDash val="solid"/>
            <a:round/>
            <a:headEnd len="med" w="med" type="none"/>
            <a:tailEnd len="med" w="med" type="triangle"/>
          </a:ln>
        </p:spPr>
      </p:cxnSp>
      <p:sp>
        <p:nvSpPr>
          <p:cNvPr id="399" name="Google Shape;399;p25"/>
          <p:cNvSpPr/>
          <p:nvPr/>
        </p:nvSpPr>
        <p:spPr>
          <a:xfrm>
            <a:off x="2807905" y="1948474"/>
            <a:ext cx="1286700" cy="351600"/>
          </a:xfrm>
          <a:prstGeom prst="roundRect">
            <a:avLst>
              <a:gd fmla="val 16667" name="adj"/>
            </a:avLst>
          </a:pr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accent2"/>
                </a:solidFill>
              </a:rPr>
              <a:t>Passages</a:t>
            </a:r>
            <a:endParaRPr b="1" sz="900">
              <a:solidFill>
                <a:schemeClr val="accent2"/>
              </a:solidFill>
            </a:endParaRPr>
          </a:p>
        </p:txBody>
      </p:sp>
      <p:cxnSp>
        <p:nvCxnSpPr>
          <p:cNvPr id="400" name="Google Shape;400;p25"/>
          <p:cNvCxnSpPr>
            <a:stCxn id="388" idx="2"/>
            <a:endCxn id="399" idx="0"/>
          </p:cNvCxnSpPr>
          <p:nvPr/>
        </p:nvCxnSpPr>
        <p:spPr>
          <a:xfrm>
            <a:off x="3451255" y="1527986"/>
            <a:ext cx="0" cy="420600"/>
          </a:xfrm>
          <a:prstGeom prst="straightConnector1">
            <a:avLst/>
          </a:prstGeom>
          <a:noFill/>
          <a:ln cap="flat" cmpd="sng" w="9525">
            <a:solidFill>
              <a:schemeClr val="accent2"/>
            </a:solidFill>
            <a:prstDash val="solid"/>
            <a:round/>
            <a:headEnd len="med" w="med" type="none"/>
            <a:tailEnd len="med" w="med" type="triangle"/>
          </a:ln>
        </p:spPr>
      </p:cxnSp>
      <p:sp>
        <p:nvSpPr>
          <p:cNvPr id="401" name="Google Shape;401;p25"/>
          <p:cNvSpPr/>
          <p:nvPr/>
        </p:nvSpPr>
        <p:spPr>
          <a:xfrm>
            <a:off x="2807905" y="2846944"/>
            <a:ext cx="1286700" cy="438900"/>
          </a:xfrm>
          <a:prstGeom prst="roundRect">
            <a:avLst>
              <a:gd fmla="val 16667" name="adj"/>
            </a:avLst>
          </a:pr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accent2"/>
                </a:solidFill>
              </a:rPr>
              <a:t>Ranking module(BERTs/ BM25)</a:t>
            </a:r>
            <a:endParaRPr b="1" sz="900">
              <a:solidFill>
                <a:schemeClr val="accent2"/>
              </a:solidFill>
            </a:endParaRPr>
          </a:p>
        </p:txBody>
      </p:sp>
      <p:cxnSp>
        <p:nvCxnSpPr>
          <p:cNvPr id="402" name="Google Shape;402;p25"/>
          <p:cNvCxnSpPr>
            <a:stCxn id="399" idx="2"/>
            <a:endCxn id="401" idx="0"/>
          </p:cNvCxnSpPr>
          <p:nvPr/>
        </p:nvCxnSpPr>
        <p:spPr>
          <a:xfrm>
            <a:off x="3451255" y="2300074"/>
            <a:ext cx="0" cy="546900"/>
          </a:xfrm>
          <a:prstGeom prst="straightConnector1">
            <a:avLst/>
          </a:prstGeom>
          <a:noFill/>
          <a:ln cap="flat" cmpd="sng" w="9525">
            <a:solidFill>
              <a:schemeClr val="accent2"/>
            </a:solidFill>
            <a:prstDash val="solid"/>
            <a:round/>
            <a:headEnd len="med" w="med" type="none"/>
            <a:tailEnd len="med" w="med" type="triangle"/>
          </a:ln>
        </p:spPr>
      </p:cxnSp>
      <p:cxnSp>
        <p:nvCxnSpPr>
          <p:cNvPr id="403" name="Google Shape;403;p25"/>
          <p:cNvCxnSpPr>
            <a:stCxn id="393" idx="3"/>
            <a:endCxn id="401" idx="1"/>
          </p:cNvCxnSpPr>
          <p:nvPr/>
        </p:nvCxnSpPr>
        <p:spPr>
          <a:xfrm>
            <a:off x="2591850" y="3066374"/>
            <a:ext cx="216000" cy="0"/>
          </a:xfrm>
          <a:prstGeom prst="straightConnector1">
            <a:avLst/>
          </a:prstGeom>
          <a:noFill/>
          <a:ln cap="flat" cmpd="sng" w="9525">
            <a:solidFill>
              <a:schemeClr val="accent2"/>
            </a:solidFill>
            <a:prstDash val="solid"/>
            <a:round/>
            <a:headEnd len="med" w="med" type="none"/>
            <a:tailEnd len="med" w="med" type="triangle"/>
          </a:ln>
        </p:spPr>
      </p:cxnSp>
      <p:sp>
        <p:nvSpPr>
          <p:cNvPr id="404" name="Google Shape;404;p25"/>
          <p:cNvSpPr/>
          <p:nvPr/>
        </p:nvSpPr>
        <p:spPr>
          <a:xfrm>
            <a:off x="4737901" y="3703722"/>
            <a:ext cx="1286700" cy="351600"/>
          </a:xfrm>
          <a:prstGeom prst="roundRect">
            <a:avLst>
              <a:gd fmla="val 16667" name="adj"/>
            </a:avLst>
          </a:pr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accent2"/>
                </a:solidFill>
              </a:rPr>
              <a:t>Fine-tuned BERT</a:t>
            </a:r>
            <a:endParaRPr b="1" sz="900">
              <a:solidFill>
                <a:schemeClr val="accent2"/>
              </a:solidFill>
            </a:endParaRPr>
          </a:p>
        </p:txBody>
      </p:sp>
      <p:sp>
        <p:nvSpPr>
          <p:cNvPr id="405" name="Google Shape;405;p25"/>
          <p:cNvSpPr/>
          <p:nvPr/>
        </p:nvSpPr>
        <p:spPr>
          <a:xfrm>
            <a:off x="2807905" y="3703722"/>
            <a:ext cx="1286700" cy="351600"/>
          </a:xfrm>
          <a:prstGeom prst="roundRect">
            <a:avLst>
              <a:gd fmla="val 16667" name="adj"/>
            </a:avLst>
          </a:pr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accent2"/>
                </a:solidFill>
              </a:rPr>
              <a:t>Relevant passages</a:t>
            </a:r>
            <a:endParaRPr b="1" sz="900">
              <a:solidFill>
                <a:schemeClr val="accent2"/>
              </a:solidFill>
            </a:endParaRPr>
          </a:p>
        </p:txBody>
      </p:sp>
      <p:cxnSp>
        <p:nvCxnSpPr>
          <p:cNvPr id="406" name="Google Shape;406;p25"/>
          <p:cNvCxnSpPr>
            <a:stCxn id="401" idx="2"/>
            <a:endCxn id="405" idx="0"/>
          </p:cNvCxnSpPr>
          <p:nvPr/>
        </p:nvCxnSpPr>
        <p:spPr>
          <a:xfrm>
            <a:off x="3451255" y="3285844"/>
            <a:ext cx="0" cy="417900"/>
          </a:xfrm>
          <a:prstGeom prst="straightConnector1">
            <a:avLst/>
          </a:prstGeom>
          <a:noFill/>
          <a:ln cap="flat" cmpd="sng" w="9525">
            <a:solidFill>
              <a:schemeClr val="accent2"/>
            </a:solidFill>
            <a:prstDash val="solid"/>
            <a:round/>
            <a:headEnd len="med" w="med" type="none"/>
            <a:tailEnd len="med" w="med" type="triangle"/>
          </a:ln>
        </p:spPr>
      </p:cxnSp>
      <p:cxnSp>
        <p:nvCxnSpPr>
          <p:cNvPr id="407" name="Google Shape;407;p25"/>
          <p:cNvCxnSpPr>
            <a:stCxn id="405" idx="3"/>
            <a:endCxn id="404" idx="1"/>
          </p:cNvCxnSpPr>
          <p:nvPr/>
        </p:nvCxnSpPr>
        <p:spPr>
          <a:xfrm>
            <a:off x="4094605" y="3879522"/>
            <a:ext cx="643200" cy="0"/>
          </a:xfrm>
          <a:prstGeom prst="straightConnector1">
            <a:avLst/>
          </a:prstGeom>
          <a:noFill/>
          <a:ln cap="flat" cmpd="sng" w="9525">
            <a:solidFill>
              <a:schemeClr val="accent2"/>
            </a:solidFill>
            <a:prstDash val="solid"/>
            <a:round/>
            <a:headEnd len="med" w="med" type="none"/>
            <a:tailEnd len="med" w="med" type="triangle"/>
          </a:ln>
        </p:spPr>
      </p:cxnSp>
      <p:cxnSp>
        <p:nvCxnSpPr>
          <p:cNvPr id="408" name="Google Shape;408;p25"/>
          <p:cNvCxnSpPr>
            <a:stCxn id="391" idx="2"/>
            <a:endCxn id="404" idx="0"/>
          </p:cNvCxnSpPr>
          <p:nvPr/>
        </p:nvCxnSpPr>
        <p:spPr>
          <a:xfrm flipH="1">
            <a:off x="5381344" y="3253781"/>
            <a:ext cx="5100" cy="450000"/>
          </a:xfrm>
          <a:prstGeom prst="straightConnector1">
            <a:avLst/>
          </a:prstGeom>
          <a:noFill/>
          <a:ln cap="flat" cmpd="sng" w="9525">
            <a:solidFill>
              <a:schemeClr val="accent2"/>
            </a:solidFill>
            <a:prstDash val="solid"/>
            <a:round/>
            <a:headEnd len="med" w="med" type="none"/>
            <a:tailEnd len="med" w="med" type="triangle"/>
          </a:ln>
        </p:spPr>
      </p:cxnSp>
      <p:cxnSp>
        <p:nvCxnSpPr>
          <p:cNvPr id="409" name="Google Shape;409;p25"/>
          <p:cNvCxnSpPr>
            <a:stCxn id="392" idx="2"/>
            <a:endCxn id="404" idx="3"/>
          </p:cNvCxnSpPr>
          <p:nvPr/>
        </p:nvCxnSpPr>
        <p:spPr>
          <a:xfrm flipH="1">
            <a:off x="6024455" y="3265301"/>
            <a:ext cx="1297200" cy="614100"/>
          </a:xfrm>
          <a:prstGeom prst="straightConnector1">
            <a:avLst/>
          </a:prstGeom>
          <a:noFill/>
          <a:ln cap="flat" cmpd="sng" w="9525">
            <a:solidFill>
              <a:schemeClr val="accent2"/>
            </a:solidFill>
            <a:prstDash val="solid"/>
            <a:round/>
            <a:headEnd len="med" w="med" type="none"/>
            <a:tailEnd len="med" w="med" type="triangle"/>
          </a:ln>
        </p:spPr>
      </p:cxnSp>
      <p:sp>
        <p:nvSpPr>
          <p:cNvPr id="410" name="Google Shape;410;p25"/>
          <p:cNvSpPr/>
          <p:nvPr/>
        </p:nvSpPr>
        <p:spPr>
          <a:xfrm>
            <a:off x="4743105" y="4433835"/>
            <a:ext cx="1286700" cy="3516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Final Answer</a:t>
            </a:r>
            <a:endParaRPr b="1" sz="900">
              <a:solidFill>
                <a:schemeClr val="lt1"/>
              </a:solidFill>
            </a:endParaRPr>
          </a:p>
        </p:txBody>
      </p:sp>
      <p:cxnSp>
        <p:nvCxnSpPr>
          <p:cNvPr id="411" name="Google Shape;411;p25"/>
          <p:cNvCxnSpPr>
            <a:stCxn id="404" idx="2"/>
            <a:endCxn id="410" idx="0"/>
          </p:cNvCxnSpPr>
          <p:nvPr/>
        </p:nvCxnSpPr>
        <p:spPr>
          <a:xfrm>
            <a:off x="5381251" y="4055322"/>
            <a:ext cx="5100" cy="378600"/>
          </a:xfrm>
          <a:prstGeom prst="straightConnector1">
            <a:avLst/>
          </a:prstGeom>
          <a:noFill/>
          <a:ln cap="flat" cmpd="sng" w="9525">
            <a:solidFill>
              <a:schemeClr val="accent2"/>
            </a:solidFill>
            <a:prstDash val="solid"/>
            <a:round/>
            <a:headEnd len="med" w="med" type="none"/>
            <a:tailEnd len="med" w="med" type="triangle"/>
          </a:ln>
        </p:spPr>
      </p:cxnSp>
      <p:sp>
        <p:nvSpPr>
          <p:cNvPr id="412" name="Google Shape;412;p25"/>
          <p:cNvSpPr txBox="1"/>
          <p:nvPr/>
        </p:nvSpPr>
        <p:spPr>
          <a:xfrm>
            <a:off x="2063075" y="1476887"/>
            <a:ext cx="1471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2"/>
                </a:solidFill>
                <a:latin typeface="Dosis"/>
                <a:ea typeface="Dosis"/>
                <a:cs typeface="Dosis"/>
                <a:sym typeface="Dosis"/>
              </a:rPr>
              <a:t>Converting text to JSON format</a:t>
            </a:r>
            <a:endParaRPr b="1" sz="900">
              <a:solidFill>
                <a:schemeClr val="accent2"/>
              </a:solidFill>
              <a:latin typeface="Dosis"/>
              <a:ea typeface="Dosis"/>
              <a:cs typeface="Dosis"/>
              <a:sym typeface="Dosis"/>
            </a:endParaRPr>
          </a:p>
        </p:txBody>
      </p:sp>
      <p:cxnSp>
        <p:nvCxnSpPr>
          <p:cNvPr id="413" name="Google Shape;413;p25"/>
          <p:cNvCxnSpPr>
            <a:endCxn id="390" idx="1"/>
          </p:cNvCxnSpPr>
          <p:nvPr/>
        </p:nvCxnSpPr>
        <p:spPr>
          <a:xfrm>
            <a:off x="4094705" y="1352277"/>
            <a:ext cx="2583600" cy="725100"/>
          </a:xfrm>
          <a:prstGeom prst="straightConnector1">
            <a:avLst/>
          </a:prstGeom>
          <a:noFill/>
          <a:ln cap="flat" cmpd="sng" w="9525">
            <a:solidFill>
              <a:schemeClr val="accent2"/>
            </a:solidFill>
            <a:prstDash val="solid"/>
            <a:round/>
            <a:headEnd len="med" w="med" type="none"/>
            <a:tailEnd len="med" w="med" type="triangle"/>
          </a:ln>
        </p:spPr>
      </p:cxnSp>
      <p:sp>
        <p:nvSpPr>
          <p:cNvPr id="414" name="Google Shape;414;p25"/>
          <p:cNvSpPr txBox="1"/>
          <p:nvPr/>
        </p:nvSpPr>
        <p:spPr>
          <a:xfrm>
            <a:off x="4578059" y="1730150"/>
            <a:ext cx="1579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2"/>
                </a:solidFill>
                <a:latin typeface="Dosis"/>
                <a:ea typeface="Dosis"/>
                <a:cs typeface="Dosis"/>
                <a:sym typeface="Dosis"/>
              </a:rPr>
              <a:t>Creating manual question-answer-context</a:t>
            </a:r>
            <a:endParaRPr b="1" sz="900">
              <a:solidFill>
                <a:schemeClr val="accent2"/>
              </a:solidFill>
              <a:latin typeface="Dosis"/>
              <a:ea typeface="Dosis"/>
              <a:cs typeface="Dosis"/>
              <a:sym typeface="Dosis"/>
            </a:endParaRPr>
          </a:p>
        </p:txBody>
      </p:sp>
      <p:sp>
        <p:nvSpPr>
          <p:cNvPr id="415" name="Google Shape;415;p25"/>
          <p:cNvSpPr txBox="1"/>
          <p:nvPr/>
        </p:nvSpPr>
        <p:spPr>
          <a:xfrm>
            <a:off x="2264433" y="2248131"/>
            <a:ext cx="1395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2"/>
                </a:solidFill>
                <a:latin typeface="Dosis"/>
                <a:ea typeface="Dosis"/>
                <a:cs typeface="Dosis"/>
                <a:sym typeface="Dosis"/>
              </a:rPr>
              <a:t>Perform ranking of passages based on question/query</a:t>
            </a:r>
            <a:endParaRPr b="1" sz="900">
              <a:solidFill>
                <a:schemeClr val="accent2"/>
              </a:solidFill>
              <a:latin typeface="Dosis"/>
              <a:ea typeface="Dosis"/>
              <a:cs typeface="Dosis"/>
              <a:sym typeface="Dosis"/>
            </a:endParaRPr>
          </a:p>
        </p:txBody>
      </p:sp>
      <p:sp>
        <p:nvSpPr>
          <p:cNvPr id="416" name="Google Shape;416;p25"/>
          <p:cNvSpPr txBox="1"/>
          <p:nvPr/>
        </p:nvSpPr>
        <p:spPr>
          <a:xfrm>
            <a:off x="6618354" y="3528179"/>
            <a:ext cx="128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2"/>
                </a:solidFill>
                <a:latin typeface="Dosis"/>
                <a:ea typeface="Dosis"/>
                <a:cs typeface="Dosis"/>
                <a:sym typeface="Dosis"/>
              </a:rPr>
              <a:t>Evaluate model</a:t>
            </a:r>
            <a:endParaRPr b="1" sz="900">
              <a:solidFill>
                <a:schemeClr val="accent2"/>
              </a:solidFill>
              <a:latin typeface="Dosis"/>
              <a:ea typeface="Dosis"/>
              <a:cs typeface="Dosis"/>
              <a:sym typeface="Dosis"/>
            </a:endParaRPr>
          </a:p>
        </p:txBody>
      </p:sp>
      <p:grpSp>
        <p:nvGrpSpPr>
          <p:cNvPr id="417" name="Google Shape;417;p25"/>
          <p:cNvGrpSpPr/>
          <p:nvPr/>
        </p:nvGrpSpPr>
        <p:grpSpPr>
          <a:xfrm>
            <a:off x="3018786" y="477922"/>
            <a:ext cx="373538" cy="331515"/>
            <a:chOff x="1342386" y="2916322"/>
            <a:chExt cx="373538" cy="331515"/>
          </a:xfrm>
        </p:grpSpPr>
        <p:sp>
          <p:nvSpPr>
            <p:cNvPr id="418" name="Google Shape;418;p25"/>
            <p:cNvSpPr/>
            <p:nvPr/>
          </p:nvSpPr>
          <p:spPr>
            <a:xfrm>
              <a:off x="1499047" y="2916322"/>
              <a:ext cx="216877" cy="180910"/>
            </a:xfrm>
            <a:custGeom>
              <a:rect b="b" l="l" r="r" t="t"/>
              <a:pathLst>
                <a:path extrusionOk="0" h="6901" w="8273">
                  <a:moveTo>
                    <a:pt x="463" y="1"/>
                  </a:moveTo>
                  <a:cubicBezTo>
                    <a:pt x="203" y="1"/>
                    <a:pt x="1" y="203"/>
                    <a:pt x="1" y="463"/>
                  </a:cubicBezTo>
                  <a:lnTo>
                    <a:pt x="1" y="6439"/>
                  </a:lnTo>
                  <a:cubicBezTo>
                    <a:pt x="1" y="6699"/>
                    <a:pt x="203" y="6901"/>
                    <a:pt x="463" y="6901"/>
                  </a:cubicBezTo>
                  <a:lnTo>
                    <a:pt x="7811" y="6901"/>
                  </a:lnTo>
                  <a:cubicBezTo>
                    <a:pt x="8070" y="6901"/>
                    <a:pt x="8272" y="6699"/>
                    <a:pt x="8272" y="6439"/>
                  </a:cubicBezTo>
                  <a:lnTo>
                    <a:pt x="8272" y="463"/>
                  </a:lnTo>
                  <a:cubicBezTo>
                    <a:pt x="8272" y="203"/>
                    <a:pt x="8070" y="1"/>
                    <a:pt x="7811" y="1"/>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1342386" y="3060137"/>
              <a:ext cx="217244" cy="187699"/>
            </a:xfrm>
            <a:custGeom>
              <a:rect b="b" l="l" r="r" t="t"/>
              <a:pathLst>
                <a:path extrusionOk="0" h="7160" w="8287">
                  <a:moveTo>
                    <a:pt x="8104" y="0"/>
                  </a:moveTo>
                  <a:cubicBezTo>
                    <a:pt x="8063" y="0"/>
                    <a:pt x="8020" y="14"/>
                    <a:pt x="7983" y="43"/>
                  </a:cubicBezTo>
                  <a:lnTo>
                    <a:pt x="3812" y="4042"/>
                  </a:lnTo>
                  <a:cubicBezTo>
                    <a:pt x="3725" y="4129"/>
                    <a:pt x="3610" y="4172"/>
                    <a:pt x="3494" y="4172"/>
                  </a:cubicBezTo>
                  <a:lnTo>
                    <a:pt x="3436" y="4172"/>
                  </a:lnTo>
                  <a:cubicBezTo>
                    <a:pt x="3191" y="4172"/>
                    <a:pt x="2989" y="3970"/>
                    <a:pt x="2989" y="3710"/>
                  </a:cubicBezTo>
                  <a:lnTo>
                    <a:pt x="2989" y="3479"/>
                  </a:lnTo>
                  <a:lnTo>
                    <a:pt x="1603" y="3479"/>
                  </a:lnTo>
                  <a:lnTo>
                    <a:pt x="1603" y="3710"/>
                  </a:lnTo>
                  <a:cubicBezTo>
                    <a:pt x="1603" y="3912"/>
                    <a:pt x="1473" y="4100"/>
                    <a:pt x="1271" y="4157"/>
                  </a:cubicBezTo>
                  <a:lnTo>
                    <a:pt x="506" y="4374"/>
                  </a:lnTo>
                  <a:cubicBezTo>
                    <a:pt x="203" y="4461"/>
                    <a:pt x="1" y="4735"/>
                    <a:pt x="1" y="5038"/>
                  </a:cubicBezTo>
                  <a:lnTo>
                    <a:pt x="1" y="6929"/>
                  </a:lnTo>
                  <a:cubicBezTo>
                    <a:pt x="1" y="7059"/>
                    <a:pt x="102" y="7160"/>
                    <a:pt x="232" y="7160"/>
                  </a:cubicBezTo>
                  <a:lnTo>
                    <a:pt x="3451" y="7160"/>
                  </a:lnTo>
                  <a:cubicBezTo>
                    <a:pt x="3581" y="7160"/>
                    <a:pt x="3682" y="7059"/>
                    <a:pt x="3682" y="6929"/>
                  </a:cubicBezTo>
                  <a:lnTo>
                    <a:pt x="3682" y="5933"/>
                  </a:lnTo>
                  <a:cubicBezTo>
                    <a:pt x="3682" y="5688"/>
                    <a:pt x="3768" y="5457"/>
                    <a:pt x="3942" y="5283"/>
                  </a:cubicBezTo>
                  <a:lnTo>
                    <a:pt x="7854" y="1371"/>
                  </a:lnTo>
                  <a:cubicBezTo>
                    <a:pt x="7969" y="1256"/>
                    <a:pt x="8027" y="1083"/>
                    <a:pt x="7983" y="938"/>
                  </a:cubicBezTo>
                  <a:lnTo>
                    <a:pt x="7897" y="606"/>
                  </a:lnTo>
                  <a:lnTo>
                    <a:pt x="8229" y="289"/>
                  </a:lnTo>
                  <a:cubicBezTo>
                    <a:pt x="8287" y="217"/>
                    <a:pt x="8287" y="115"/>
                    <a:pt x="8214" y="43"/>
                  </a:cubicBezTo>
                  <a:cubicBezTo>
                    <a:pt x="8186" y="14"/>
                    <a:pt x="8146" y="0"/>
                    <a:pt x="8104" y="0"/>
                  </a:cubicBez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1382128" y="3151706"/>
              <a:ext cx="41262" cy="18193"/>
            </a:xfrm>
            <a:custGeom>
              <a:rect b="b" l="l" r="r" t="t"/>
              <a:pathLst>
                <a:path extrusionOk="0" h="694" w="1574">
                  <a:moveTo>
                    <a:pt x="101" y="0"/>
                  </a:moveTo>
                  <a:lnTo>
                    <a:pt x="101" y="231"/>
                  </a:lnTo>
                  <a:cubicBezTo>
                    <a:pt x="101" y="332"/>
                    <a:pt x="58" y="419"/>
                    <a:pt x="0" y="506"/>
                  </a:cubicBezTo>
                  <a:cubicBezTo>
                    <a:pt x="246" y="621"/>
                    <a:pt x="520" y="679"/>
                    <a:pt x="794" y="693"/>
                  </a:cubicBezTo>
                  <a:cubicBezTo>
                    <a:pt x="1054" y="679"/>
                    <a:pt x="1328" y="621"/>
                    <a:pt x="1574" y="506"/>
                  </a:cubicBezTo>
                  <a:cubicBezTo>
                    <a:pt x="1516" y="419"/>
                    <a:pt x="1473" y="332"/>
                    <a:pt x="1473" y="231"/>
                  </a:cubicBezTo>
                  <a:lnTo>
                    <a:pt x="1473"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1360186" y="3066927"/>
              <a:ext cx="29911" cy="66272"/>
            </a:xfrm>
            <a:custGeom>
              <a:rect b="b" l="l" r="r" t="t"/>
              <a:pathLst>
                <a:path extrusionOk="0" h="2528" w="1141">
                  <a:moveTo>
                    <a:pt x="679" y="1"/>
                  </a:moveTo>
                  <a:cubicBezTo>
                    <a:pt x="303" y="1"/>
                    <a:pt x="0" y="318"/>
                    <a:pt x="0" y="694"/>
                  </a:cubicBezTo>
                  <a:lnTo>
                    <a:pt x="0" y="853"/>
                  </a:lnTo>
                  <a:cubicBezTo>
                    <a:pt x="0" y="1055"/>
                    <a:pt x="29" y="1242"/>
                    <a:pt x="101" y="1430"/>
                  </a:cubicBezTo>
                  <a:lnTo>
                    <a:pt x="462" y="2527"/>
                  </a:lnTo>
                  <a:lnTo>
                    <a:pt x="1141" y="2527"/>
                  </a:lnTo>
                  <a:lnTo>
                    <a:pt x="1141" y="1"/>
                  </a:lnTo>
                  <a:close/>
                </a:path>
              </a:pathLst>
            </a:custGeom>
            <a:solidFill>
              <a:srgbClr val="667A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1372297" y="3060871"/>
              <a:ext cx="72301" cy="72694"/>
            </a:xfrm>
            <a:custGeom>
              <a:rect b="b" l="l" r="r" t="t"/>
              <a:pathLst>
                <a:path extrusionOk="0" h="2773" w="2758">
                  <a:moveTo>
                    <a:pt x="693" y="1"/>
                  </a:moveTo>
                  <a:cubicBezTo>
                    <a:pt x="303" y="1"/>
                    <a:pt x="0" y="318"/>
                    <a:pt x="0" y="694"/>
                  </a:cubicBezTo>
                  <a:cubicBezTo>
                    <a:pt x="0" y="954"/>
                    <a:pt x="217" y="1156"/>
                    <a:pt x="462" y="1156"/>
                  </a:cubicBezTo>
                  <a:lnTo>
                    <a:pt x="2310" y="2772"/>
                  </a:lnTo>
                  <a:lnTo>
                    <a:pt x="2699" y="1401"/>
                  </a:lnTo>
                  <a:cubicBezTo>
                    <a:pt x="2743" y="1242"/>
                    <a:pt x="2757" y="1069"/>
                    <a:pt x="2757" y="910"/>
                  </a:cubicBezTo>
                  <a:lnTo>
                    <a:pt x="2757" y="463"/>
                  </a:lnTo>
                  <a:cubicBezTo>
                    <a:pt x="2757" y="203"/>
                    <a:pt x="2555" y="1"/>
                    <a:pt x="2310" y="1"/>
                  </a:cubicBezTo>
                  <a:close/>
                </a:path>
              </a:pathLst>
            </a:custGeom>
            <a:solidFill>
              <a:srgbClr val="5C7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1366609" y="3091149"/>
              <a:ext cx="72301" cy="66245"/>
            </a:xfrm>
            <a:custGeom>
              <a:rect b="b" l="l" r="r" t="t"/>
              <a:pathLst>
                <a:path extrusionOk="0" h="2527" w="2758">
                  <a:moveTo>
                    <a:pt x="881" y="1"/>
                  </a:moveTo>
                  <a:cubicBezTo>
                    <a:pt x="766" y="1"/>
                    <a:pt x="636" y="44"/>
                    <a:pt x="549" y="145"/>
                  </a:cubicBezTo>
                  <a:lnTo>
                    <a:pt x="130" y="564"/>
                  </a:lnTo>
                  <a:cubicBezTo>
                    <a:pt x="44" y="636"/>
                    <a:pt x="1" y="766"/>
                    <a:pt x="1" y="881"/>
                  </a:cubicBezTo>
                  <a:lnTo>
                    <a:pt x="1" y="1156"/>
                  </a:lnTo>
                  <a:cubicBezTo>
                    <a:pt x="1" y="1906"/>
                    <a:pt x="621" y="2527"/>
                    <a:pt x="1386" y="2527"/>
                  </a:cubicBezTo>
                  <a:cubicBezTo>
                    <a:pt x="2137" y="2527"/>
                    <a:pt x="2758" y="1906"/>
                    <a:pt x="2758" y="1156"/>
                  </a:cubicBezTo>
                  <a:lnTo>
                    <a:pt x="2758" y="852"/>
                  </a:lnTo>
                  <a:cubicBezTo>
                    <a:pt x="2758" y="737"/>
                    <a:pt x="2714" y="621"/>
                    <a:pt x="2628" y="535"/>
                  </a:cubicBezTo>
                  <a:cubicBezTo>
                    <a:pt x="2267" y="188"/>
                    <a:pt x="1617" y="30"/>
                    <a:pt x="881"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1366242" y="3091149"/>
              <a:ext cx="72301" cy="64751"/>
            </a:xfrm>
            <a:custGeom>
              <a:rect b="b" l="l" r="r" t="t"/>
              <a:pathLst>
                <a:path extrusionOk="0" h="2470" w="2758">
                  <a:moveTo>
                    <a:pt x="895" y="1"/>
                  </a:moveTo>
                  <a:cubicBezTo>
                    <a:pt x="765" y="1"/>
                    <a:pt x="650" y="44"/>
                    <a:pt x="563" y="145"/>
                  </a:cubicBezTo>
                  <a:lnTo>
                    <a:pt x="144" y="564"/>
                  </a:lnTo>
                  <a:cubicBezTo>
                    <a:pt x="58" y="636"/>
                    <a:pt x="0" y="766"/>
                    <a:pt x="0" y="881"/>
                  </a:cubicBezTo>
                  <a:lnTo>
                    <a:pt x="0" y="1156"/>
                  </a:lnTo>
                  <a:cubicBezTo>
                    <a:pt x="0" y="1762"/>
                    <a:pt x="404" y="2310"/>
                    <a:pt x="996" y="2469"/>
                  </a:cubicBezTo>
                  <a:cubicBezTo>
                    <a:pt x="808" y="2224"/>
                    <a:pt x="693" y="1921"/>
                    <a:pt x="693" y="1617"/>
                  </a:cubicBezTo>
                  <a:lnTo>
                    <a:pt x="693" y="939"/>
                  </a:lnTo>
                  <a:cubicBezTo>
                    <a:pt x="693" y="687"/>
                    <a:pt x="910" y="476"/>
                    <a:pt x="1159" y="476"/>
                  </a:cubicBezTo>
                  <a:cubicBezTo>
                    <a:pt x="1167" y="476"/>
                    <a:pt x="1176" y="477"/>
                    <a:pt x="1184" y="477"/>
                  </a:cubicBezTo>
                  <a:cubicBezTo>
                    <a:pt x="1646" y="506"/>
                    <a:pt x="2339" y="593"/>
                    <a:pt x="2757" y="795"/>
                  </a:cubicBezTo>
                  <a:cubicBezTo>
                    <a:pt x="2743" y="694"/>
                    <a:pt x="2700" y="607"/>
                    <a:pt x="2627" y="535"/>
                  </a:cubicBezTo>
                  <a:cubicBezTo>
                    <a:pt x="2266" y="188"/>
                    <a:pt x="1631" y="30"/>
                    <a:pt x="895" y="1"/>
                  </a:cubicBez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1342386" y="3086981"/>
              <a:ext cx="198710" cy="160855"/>
            </a:xfrm>
            <a:custGeom>
              <a:rect b="b" l="l" r="r" t="t"/>
              <a:pathLst>
                <a:path extrusionOk="0" h="6136" w="7580">
                  <a:moveTo>
                    <a:pt x="6959" y="1"/>
                  </a:moveTo>
                  <a:lnTo>
                    <a:pt x="3812" y="3018"/>
                  </a:lnTo>
                  <a:cubicBezTo>
                    <a:pt x="3754" y="3076"/>
                    <a:pt x="3682" y="3119"/>
                    <a:pt x="3595" y="3133"/>
                  </a:cubicBezTo>
                  <a:cubicBezTo>
                    <a:pt x="3347" y="3644"/>
                    <a:pt x="2859" y="3900"/>
                    <a:pt x="2369" y="3900"/>
                  </a:cubicBezTo>
                  <a:cubicBezTo>
                    <a:pt x="1888" y="3900"/>
                    <a:pt x="1405" y="3655"/>
                    <a:pt x="1141" y="3162"/>
                  </a:cubicBezTo>
                  <a:lnTo>
                    <a:pt x="506" y="3350"/>
                  </a:lnTo>
                  <a:cubicBezTo>
                    <a:pt x="203" y="3437"/>
                    <a:pt x="1" y="3711"/>
                    <a:pt x="1" y="4014"/>
                  </a:cubicBezTo>
                  <a:lnTo>
                    <a:pt x="1" y="5905"/>
                  </a:lnTo>
                  <a:cubicBezTo>
                    <a:pt x="1" y="6035"/>
                    <a:pt x="102" y="6136"/>
                    <a:pt x="232" y="6136"/>
                  </a:cubicBezTo>
                  <a:lnTo>
                    <a:pt x="3451" y="6136"/>
                  </a:lnTo>
                  <a:cubicBezTo>
                    <a:pt x="3581" y="6136"/>
                    <a:pt x="3682" y="6035"/>
                    <a:pt x="3682" y="5905"/>
                  </a:cubicBezTo>
                  <a:lnTo>
                    <a:pt x="3682" y="4909"/>
                  </a:lnTo>
                  <a:cubicBezTo>
                    <a:pt x="3682" y="4664"/>
                    <a:pt x="3768" y="4433"/>
                    <a:pt x="3942" y="4259"/>
                  </a:cubicBezTo>
                  <a:lnTo>
                    <a:pt x="7579" y="636"/>
                  </a:lnTo>
                  <a:lnTo>
                    <a:pt x="6959" y="1"/>
                  </a:lnTo>
                  <a:close/>
                </a:path>
              </a:pathLst>
            </a:custGeom>
            <a:solidFill>
              <a:srgbClr val="ADB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1342386" y="3181591"/>
              <a:ext cx="23882" cy="66245"/>
            </a:xfrm>
            <a:custGeom>
              <a:rect b="b" l="l" r="r" t="t"/>
              <a:pathLst>
                <a:path extrusionOk="0" h="2527" w="911">
                  <a:moveTo>
                    <a:pt x="131" y="1"/>
                  </a:moveTo>
                  <a:cubicBezTo>
                    <a:pt x="44" y="116"/>
                    <a:pt x="1" y="261"/>
                    <a:pt x="1" y="405"/>
                  </a:cubicBezTo>
                  <a:lnTo>
                    <a:pt x="1" y="2296"/>
                  </a:lnTo>
                  <a:cubicBezTo>
                    <a:pt x="1" y="2426"/>
                    <a:pt x="102" y="2527"/>
                    <a:pt x="232" y="2527"/>
                  </a:cubicBezTo>
                  <a:lnTo>
                    <a:pt x="910" y="2527"/>
                  </a:lnTo>
                  <a:lnTo>
                    <a:pt x="910" y="1069"/>
                  </a:lnTo>
                  <a:cubicBezTo>
                    <a:pt x="910" y="896"/>
                    <a:pt x="838" y="723"/>
                    <a:pt x="708" y="593"/>
                  </a:cubicBezTo>
                  <a:lnTo>
                    <a:pt x="131" y="1"/>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1438517" y="3086981"/>
              <a:ext cx="102579" cy="129083"/>
            </a:xfrm>
            <a:custGeom>
              <a:rect b="b" l="l" r="r" t="t"/>
              <a:pathLst>
                <a:path extrusionOk="0" h="4924" w="3913">
                  <a:moveTo>
                    <a:pt x="3292" y="1"/>
                  </a:moveTo>
                  <a:lnTo>
                    <a:pt x="231" y="2946"/>
                  </a:lnTo>
                  <a:cubicBezTo>
                    <a:pt x="87" y="3234"/>
                    <a:pt x="0" y="3552"/>
                    <a:pt x="15" y="3884"/>
                  </a:cubicBezTo>
                  <a:lnTo>
                    <a:pt x="15" y="4923"/>
                  </a:lnTo>
                  <a:cubicBezTo>
                    <a:pt x="15" y="4678"/>
                    <a:pt x="101" y="4447"/>
                    <a:pt x="275" y="4274"/>
                  </a:cubicBezTo>
                  <a:lnTo>
                    <a:pt x="3912" y="636"/>
                  </a:lnTo>
                  <a:lnTo>
                    <a:pt x="3292" y="1"/>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1515903" y="2943559"/>
              <a:ext cx="178839" cy="114900"/>
            </a:xfrm>
            <a:custGeom>
              <a:rect b="b" l="l" r="r" t="t"/>
              <a:pathLst>
                <a:path extrusionOk="0" h="4383" w="6822">
                  <a:moveTo>
                    <a:pt x="5334" y="1"/>
                  </a:moveTo>
                  <a:cubicBezTo>
                    <a:pt x="4872" y="1"/>
                    <a:pt x="4872" y="694"/>
                    <a:pt x="5334" y="694"/>
                  </a:cubicBezTo>
                  <a:lnTo>
                    <a:pt x="5652" y="694"/>
                  </a:lnTo>
                  <a:lnTo>
                    <a:pt x="3602" y="2729"/>
                  </a:lnTo>
                  <a:lnTo>
                    <a:pt x="2707" y="1834"/>
                  </a:lnTo>
                  <a:cubicBezTo>
                    <a:pt x="2642" y="1762"/>
                    <a:pt x="2555" y="1726"/>
                    <a:pt x="2467" y="1726"/>
                  </a:cubicBezTo>
                  <a:cubicBezTo>
                    <a:pt x="2379" y="1726"/>
                    <a:pt x="2288" y="1762"/>
                    <a:pt x="2216" y="1834"/>
                  </a:cubicBezTo>
                  <a:lnTo>
                    <a:pt x="267" y="3783"/>
                  </a:lnTo>
                  <a:cubicBezTo>
                    <a:pt x="1" y="4027"/>
                    <a:pt x="238" y="4382"/>
                    <a:pt x="513" y="4382"/>
                  </a:cubicBezTo>
                  <a:cubicBezTo>
                    <a:pt x="596" y="4382"/>
                    <a:pt x="681" y="4350"/>
                    <a:pt x="758" y="4274"/>
                  </a:cubicBezTo>
                  <a:lnTo>
                    <a:pt x="2462" y="2556"/>
                  </a:lnTo>
                  <a:lnTo>
                    <a:pt x="3371" y="3465"/>
                  </a:lnTo>
                  <a:cubicBezTo>
                    <a:pt x="3436" y="3530"/>
                    <a:pt x="3523" y="3563"/>
                    <a:pt x="3609" y="3563"/>
                  </a:cubicBezTo>
                  <a:cubicBezTo>
                    <a:pt x="3696" y="3563"/>
                    <a:pt x="3782" y="3530"/>
                    <a:pt x="3847" y="3465"/>
                  </a:cubicBezTo>
                  <a:lnTo>
                    <a:pt x="6143" y="1170"/>
                  </a:lnTo>
                  <a:lnTo>
                    <a:pt x="6143" y="1488"/>
                  </a:lnTo>
                  <a:cubicBezTo>
                    <a:pt x="6143" y="1719"/>
                    <a:pt x="6312" y="1834"/>
                    <a:pt x="6482" y="1834"/>
                  </a:cubicBezTo>
                  <a:cubicBezTo>
                    <a:pt x="6651" y="1834"/>
                    <a:pt x="6821" y="1719"/>
                    <a:pt x="6821" y="1488"/>
                  </a:cubicBezTo>
                  <a:lnTo>
                    <a:pt x="6821" y="347"/>
                  </a:lnTo>
                  <a:cubicBezTo>
                    <a:pt x="6821" y="160"/>
                    <a:pt x="6677" y="1"/>
                    <a:pt x="6489" y="1"/>
                  </a:cubicBez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2" name="Shape 432"/>
        <p:cNvGrpSpPr/>
        <p:nvPr/>
      </p:nvGrpSpPr>
      <p:grpSpPr>
        <a:xfrm>
          <a:off x="0" y="0"/>
          <a:ext cx="0" cy="0"/>
          <a:chOff x="0" y="0"/>
          <a:chExt cx="0" cy="0"/>
        </a:xfrm>
      </p:grpSpPr>
      <p:sp>
        <p:nvSpPr>
          <p:cNvPr id="433" name="Google Shape;433;p26"/>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Question-answer-context Dat</a:t>
            </a:r>
            <a:r>
              <a:rPr lang="en"/>
              <a:t>aset </a:t>
            </a:r>
            <a:r>
              <a:rPr lang="en"/>
              <a:t>Creation </a:t>
            </a:r>
            <a:endParaRPr>
              <a:solidFill>
                <a:schemeClr val="accent3"/>
              </a:solidFill>
            </a:endParaRPr>
          </a:p>
        </p:txBody>
      </p:sp>
      <p:grpSp>
        <p:nvGrpSpPr>
          <p:cNvPr id="434" name="Google Shape;434;p26"/>
          <p:cNvGrpSpPr/>
          <p:nvPr/>
        </p:nvGrpSpPr>
        <p:grpSpPr>
          <a:xfrm>
            <a:off x="7353600" y="540004"/>
            <a:ext cx="499920" cy="300136"/>
            <a:chOff x="6988887" y="1538854"/>
            <a:chExt cx="499920" cy="300136"/>
          </a:xfrm>
        </p:grpSpPr>
        <p:sp>
          <p:nvSpPr>
            <p:cNvPr id="435" name="Google Shape;435;p26"/>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6"/>
          <p:cNvSpPr txBox="1"/>
          <p:nvPr>
            <p:ph idx="1" type="subTitle"/>
          </p:nvPr>
        </p:nvSpPr>
        <p:spPr>
          <a:xfrm>
            <a:off x="856200" y="1344275"/>
            <a:ext cx="4410000" cy="36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Question-Answer-Context Dataset is created in two phases:</a:t>
            </a:r>
            <a:endParaRPr sz="1200">
              <a:latin typeface="Lato"/>
              <a:ea typeface="Lato"/>
              <a:cs typeface="Lato"/>
              <a:sym typeface="Lato"/>
            </a:endParaRPr>
          </a:p>
          <a:p>
            <a:pPr indent="-304800" lvl="0" marL="457200" rtl="0" algn="l">
              <a:spcBef>
                <a:spcPts val="1200"/>
              </a:spcBef>
              <a:spcAft>
                <a:spcPts val="0"/>
              </a:spcAft>
              <a:buSzPts val="1200"/>
              <a:buFont typeface="Lato"/>
              <a:buChar char="-"/>
            </a:pPr>
            <a:r>
              <a:rPr lang="en" sz="1200">
                <a:latin typeface="Lato"/>
                <a:ea typeface="Lato"/>
                <a:cs typeface="Lato"/>
                <a:sym typeface="Lato"/>
              </a:rPr>
              <a:t>In First phase, We </a:t>
            </a:r>
            <a:r>
              <a:rPr lang="en" sz="1200">
                <a:latin typeface="Lato"/>
                <a:ea typeface="Lato"/>
                <a:cs typeface="Lato"/>
                <a:sym typeface="Lato"/>
              </a:rPr>
              <a:t>scraped</a:t>
            </a:r>
            <a:r>
              <a:rPr lang="en" sz="1200">
                <a:latin typeface="Lato"/>
                <a:ea typeface="Lato"/>
                <a:cs typeface="Lato"/>
                <a:sym typeface="Lato"/>
              </a:rPr>
              <a:t> through internet to find questions on </a:t>
            </a:r>
            <a:r>
              <a:rPr lang="en" sz="1200">
                <a:latin typeface="Lato"/>
                <a:ea typeface="Lato"/>
                <a:cs typeface="Lato"/>
                <a:sym typeface="Lato"/>
              </a:rPr>
              <a:t>Mahabharata</a:t>
            </a:r>
            <a:r>
              <a:rPr lang="en" sz="1200">
                <a:latin typeface="Lato"/>
                <a:ea typeface="Lato"/>
                <a:cs typeface="Lato"/>
                <a:sym typeface="Lato"/>
              </a:rPr>
              <a:t> along with their answers and context.</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In second, we dived into the Mahabharata corpus and created questions from it. We also extracted context and answers from the same.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In total we were able to extract 270 questions. </a:t>
            </a:r>
            <a:endParaRPr sz="1200">
              <a:latin typeface="Lato"/>
              <a:ea typeface="Lato"/>
              <a:cs typeface="Lato"/>
              <a:sym typeface="Lato"/>
            </a:endParaRPr>
          </a:p>
          <a:p>
            <a:pPr indent="0" lvl="0" marL="0" rtl="0" algn="l">
              <a:spcBef>
                <a:spcPts val="1200"/>
              </a:spcBef>
              <a:spcAft>
                <a:spcPts val="0"/>
              </a:spcAft>
              <a:buNone/>
            </a:pPr>
            <a:r>
              <a:t/>
            </a:r>
            <a:endParaRPr sz="1200">
              <a:latin typeface="Lato"/>
              <a:ea typeface="Lato"/>
              <a:cs typeface="Lato"/>
              <a:sym typeface="Lato"/>
            </a:endParaRPr>
          </a:p>
          <a:p>
            <a:pPr indent="0" lvl="0" marL="0" rtl="0" algn="l">
              <a:spcBef>
                <a:spcPts val="1200"/>
              </a:spcBef>
              <a:spcAft>
                <a:spcPts val="1200"/>
              </a:spcAft>
              <a:buNone/>
            </a:pPr>
            <a:r>
              <a:rPr lang="en" sz="1200">
                <a:latin typeface="Lato"/>
                <a:ea typeface="Lato"/>
                <a:cs typeface="Lato"/>
                <a:sym typeface="Lato"/>
              </a:rPr>
              <a:t>We then merged these two sets of questions which are later split into training and testing sets. These sets are used to evaluate our model and also to fine tune SQuAD Question-Answering BERT</a:t>
            </a:r>
            <a:endParaRPr sz="1200">
              <a:latin typeface="Lato"/>
              <a:ea typeface="Lato"/>
              <a:cs typeface="Lato"/>
              <a:sym typeface="Lato"/>
            </a:endParaRPr>
          </a:p>
        </p:txBody>
      </p:sp>
      <p:grpSp>
        <p:nvGrpSpPr>
          <p:cNvPr id="449" name="Google Shape;449;p26"/>
          <p:cNvGrpSpPr/>
          <p:nvPr/>
        </p:nvGrpSpPr>
        <p:grpSpPr>
          <a:xfrm>
            <a:off x="5810282" y="1502791"/>
            <a:ext cx="2725441" cy="2577312"/>
            <a:chOff x="1219875" y="2035600"/>
            <a:chExt cx="2656375" cy="2512000"/>
          </a:xfrm>
        </p:grpSpPr>
        <p:sp>
          <p:nvSpPr>
            <p:cNvPr id="450" name="Google Shape;450;p26"/>
            <p:cNvSpPr/>
            <p:nvPr/>
          </p:nvSpPr>
          <p:spPr>
            <a:xfrm>
              <a:off x="2119150" y="3658450"/>
              <a:ext cx="1543775" cy="889150"/>
            </a:xfrm>
            <a:custGeom>
              <a:rect b="b" l="l" r="r" t="t"/>
              <a:pathLst>
                <a:path extrusionOk="0" h="35566" w="61751">
                  <a:moveTo>
                    <a:pt x="60014" y="1"/>
                  </a:moveTo>
                  <a:cubicBezTo>
                    <a:pt x="59821" y="1"/>
                    <a:pt x="59629" y="43"/>
                    <a:pt x="59483" y="128"/>
                  </a:cubicBezTo>
                  <a:lnTo>
                    <a:pt x="292" y="34286"/>
                  </a:lnTo>
                  <a:cubicBezTo>
                    <a:pt x="0" y="34456"/>
                    <a:pt x="0" y="34731"/>
                    <a:pt x="292" y="34901"/>
                  </a:cubicBezTo>
                  <a:lnTo>
                    <a:pt x="1201" y="35438"/>
                  </a:lnTo>
                  <a:cubicBezTo>
                    <a:pt x="1348" y="35523"/>
                    <a:pt x="1541" y="35566"/>
                    <a:pt x="1734" y="35566"/>
                  </a:cubicBezTo>
                  <a:cubicBezTo>
                    <a:pt x="1926" y="35566"/>
                    <a:pt x="2118" y="35523"/>
                    <a:pt x="2265" y="35438"/>
                  </a:cubicBezTo>
                  <a:lnTo>
                    <a:pt x="61455" y="1281"/>
                  </a:lnTo>
                  <a:cubicBezTo>
                    <a:pt x="61751" y="1110"/>
                    <a:pt x="61751" y="835"/>
                    <a:pt x="61455" y="665"/>
                  </a:cubicBezTo>
                  <a:lnTo>
                    <a:pt x="60547" y="128"/>
                  </a:lnTo>
                  <a:cubicBezTo>
                    <a:pt x="60399" y="43"/>
                    <a:pt x="60206" y="1"/>
                    <a:pt x="60014"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1819725" y="3486000"/>
              <a:ext cx="1543775" cy="889175"/>
            </a:xfrm>
            <a:custGeom>
              <a:rect b="b" l="l" r="r" t="t"/>
              <a:pathLst>
                <a:path extrusionOk="0" h="35567" w="61751">
                  <a:moveTo>
                    <a:pt x="60016" y="1"/>
                  </a:moveTo>
                  <a:cubicBezTo>
                    <a:pt x="59823" y="1"/>
                    <a:pt x="59631" y="43"/>
                    <a:pt x="59483" y="128"/>
                  </a:cubicBezTo>
                  <a:lnTo>
                    <a:pt x="292" y="34289"/>
                  </a:lnTo>
                  <a:cubicBezTo>
                    <a:pt x="0" y="34456"/>
                    <a:pt x="0" y="34731"/>
                    <a:pt x="292" y="34901"/>
                  </a:cubicBezTo>
                  <a:lnTo>
                    <a:pt x="1204" y="35441"/>
                  </a:lnTo>
                  <a:cubicBezTo>
                    <a:pt x="1350" y="35525"/>
                    <a:pt x="1542" y="35566"/>
                    <a:pt x="1734" y="35566"/>
                  </a:cubicBezTo>
                  <a:cubicBezTo>
                    <a:pt x="1926" y="35566"/>
                    <a:pt x="2119" y="35525"/>
                    <a:pt x="2268" y="35441"/>
                  </a:cubicBezTo>
                  <a:lnTo>
                    <a:pt x="61457" y="1280"/>
                  </a:lnTo>
                  <a:cubicBezTo>
                    <a:pt x="61750" y="1110"/>
                    <a:pt x="61750" y="835"/>
                    <a:pt x="61457" y="668"/>
                  </a:cubicBezTo>
                  <a:lnTo>
                    <a:pt x="60547" y="128"/>
                  </a:lnTo>
                  <a:cubicBezTo>
                    <a:pt x="60400" y="43"/>
                    <a:pt x="60208" y="1"/>
                    <a:pt x="60016"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1520350" y="3313625"/>
              <a:ext cx="1543800" cy="889150"/>
            </a:xfrm>
            <a:custGeom>
              <a:rect b="b" l="l" r="r" t="t"/>
              <a:pathLst>
                <a:path extrusionOk="0" h="35566" w="61752">
                  <a:moveTo>
                    <a:pt x="60014" y="1"/>
                  </a:moveTo>
                  <a:cubicBezTo>
                    <a:pt x="59822" y="1"/>
                    <a:pt x="59630" y="43"/>
                    <a:pt x="59484" y="128"/>
                  </a:cubicBezTo>
                  <a:lnTo>
                    <a:pt x="293" y="34285"/>
                  </a:lnTo>
                  <a:cubicBezTo>
                    <a:pt x="1" y="34456"/>
                    <a:pt x="1" y="34731"/>
                    <a:pt x="293" y="34902"/>
                  </a:cubicBezTo>
                  <a:lnTo>
                    <a:pt x="1200" y="35438"/>
                  </a:lnTo>
                  <a:cubicBezTo>
                    <a:pt x="1348" y="35523"/>
                    <a:pt x="1541" y="35566"/>
                    <a:pt x="1734" y="35566"/>
                  </a:cubicBezTo>
                  <a:cubicBezTo>
                    <a:pt x="1927" y="35566"/>
                    <a:pt x="2119" y="35523"/>
                    <a:pt x="2265" y="35438"/>
                  </a:cubicBezTo>
                  <a:lnTo>
                    <a:pt x="61455" y="1280"/>
                  </a:lnTo>
                  <a:cubicBezTo>
                    <a:pt x="61751" y="1110"/>
                    <a:pt x="61751" y="835"/>
                    <a:pt x="61455" y="665"/>
                  </a:cubicBezTo>
                  <a:lnTo>
                    <a:pt x="60548" y="128"/>
                  </a:lnTo>
                  <a:cubicBezTo>
                    <a:pt x="60400" y="43"/>
                    <a:pt x="60207" y="1"/>
                    <a:pt x="60014"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1307775" y="3664050"/>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1370250" y="3682075"/>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1219875" y="3807500"/>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1296575" y="3831325"/>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1483125" y="3860925"/>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1427700" y="4002925"/>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1541075" y="2035625"/>
              <a:ext cx="1496475" cy="2150950"/>
            </a:xfrm>
            <a:custGeom>
              <a:rect b="b" l="l" r="r" t="t"/>
              <a:pathLst>
                <a:path extrusionOk="0" h="86038" w="59859">
                  <a:moveTo>
                    <a:pt x="58873" y="1"/>
                  </a:moveTo>
                  <a:cubicBezTo>
                    <a:pt x="58679" y="1"/>
                    <a:pt x="58481" y="45"/>
                    <a:pt x="58328" y="132"/>
                  </a:cubicBezTo>
                  <a:lnTo>
                    <a:pt x="531" y="33501"/>
                  </a:lnTo>
                  <a:cubicBezTo>
                    <a:pt x="239" y="33667"/>
                    <a:pt x="1" y="34082"/>
                    <a:pt x="1" y="34419"/>
                  </a:cubicBezTo>
                  <a:lnTo>
                    <a:pt x="1" y="85022"/>
                  </a:lnTo>
                  <a:cubicBezTo>
                    <a:pt x="1" y="85361"/>
                    <a:pt x="222" y="85763"/>
                    <a:pt x="498" y="85923"/>
                  </a:cubicBezTo>
                  <a:cubicBezTo>
                    <a:pt x="630" y="86000"/>
                    <a:pt x="806" y="86038"/>
                    <a:pt x="986" y="86038"/>
                  </a:cubicBezTo>
                  <a:cubicBezTo>
                    <a:pt x="1180" y="86038"/>
                    <a:pt x="1378" y="85994"/>
                    <a:pt x="1531" y="85906"/>
                  </a:cubicBezTo>
                  <a:lnTo>
                    <a:pt x="59324" y="52540"/>
                  </a:lnTo>
                  <a:cubicBezTo>
                    <a:pt x="59620" y="52370"/>
                    <a:pt x="59858" y="51955"/>
                    <a:pt x="59858" y="51618"/>
                  </a:cubicBezTo>
                  <a:lnTo>
                    <a:pt x="59858" y="1015"/>
                  </a:lnTo>
                  <a:cubicBezTo>
                    <a:pt x="59858" y="676"/>
                    <a:pt x="59634" y="275"/>
                    <a:pt x="59358" y="115"/>
                  </a:cubicBezTo>
                  <a:cubicBezTo>
                    <a:pt x="59226" y="38"/>
                    <a:pt x="59052" y="1"/>
                    <a:pt x="58873"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3012850" y="2035600"/>
              <a:ext cx="9225" cy="1550"/>
            </a:xfrm>
            <a:custGeom>
              <a:rect b="b" l="l" r="r" t="t"/>
              <a:pathLst>
                <a:path extrusionOk="0" h="62" w="369">
                  <a:moveTo>
                    <a:pt x="1" y="1"/>
                  </a:moveTo>
                  <a:cubicBezTo>
                    <a:pt x="131" y="1"/>
                    <a:pt x="259" y="21"/>
                    <a:pt x="368" y="62"/>
                  </a:cubicBezTo>
                  <a:cubicBezTo>
                    <a:pt x="259" y="21"/>
                    <a:pt x="134" y="1"/>
                    <a:pt x="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1541000" y="2890900"/>
              <a:ext cx="800" cy="162700"/>
            </a:xfrm>
            <a:custGeom>
              <a:rect b="b" l="l" r="r" t="t"/>
              <a:pathLst>
                <a:path extrusionOk="0" h="6508" w="32">
                  <a:moveTo>
                    <a:pt x="32" y="1"/>
                  </a:moveTo>
                  <a:lnTo>
                    <a:pt x="32" y="1"/>
                  </a:lnTo>
                  <a:cubicBezTo>
                    <a:pt x="28" y="4"/>
                    <a:pt x="28" y="7"/>
                    <a:pt x="28" y="14"/>
                  </a:cubicBezTo>
                  <a:cubicBezTo>
                    <a:pt x="24" y="24"/>
                    <a:pt x="21" y="31"/>
                    <a:pt x="21" y="42"/>
                  </a:cubicBezTo>
                  <a:cubicBezTo>
                    <a:pt x="24" y="28"/>
                    <a:pt x="28" y="14"/>
                    <a:pt x="32" y="1"/>
                  </a:cubicBezTo>
                  <a:close/>
                  <a:moveTo>
                    <a:pt x="15" y="68"/>
                  </a:moveTo>
                  <a:cubicBezTo>
                    <a:pt x="13" y="80"/>
                    <a:pt x="11" y="91"/>
                    <a:pt x="10" y="103"/>
                  </a:cubicBezTo>
                  <a:lnTo>
                    <a:pt x="10" y="103"/>
                  </a:lnTo>
                  <a:cubicBezTo>
                    <a:pt x="12" y="92"/>
                    <a:pt x="13" y="80"/>
                    <a:pt x="15" y="68"/>
                  </a:cubicBezTo>
                  <a:close/>
                  <a:moveTo>
                    <a:pt x="10" y="103"/>
                  </a:moveTo>
                  <a:cubicBezTo>
                    <a:pt x="8" y="117"/>
                    <a:pt x="6" y="132"/>
                    <a:pt x="4" y="147"/>
                  </a:cubicBezTo>
                  <a:cubicBezTo>
                    <a:pt x="1" y="167"/>
                    <a:pt x="1" y="188"/>
                    <a:pt x="1" y="211"/>
                  </a:cubicBezTo>
                  <a:lnTo>
                    <a:pt x="1" y="6508"/>
                  </a:lnTo>
                  <a:lnTo>
                    <a:pt x="4" y="6508"/>
                  </a:lnTo>
                  <a:lnTo>
                    <a:pt x="4" y="208"/>
                  </a:lnTo>
                  <a:cubicBezTo>
                    <a:pt x="4" y="175"/>
                    <a:pt x="6" y="139"/>
                    <a:pt x="10" y="103"/>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1541075" y="2883000"/>
              <a:ext cx="28850" cy="185050"/>
            </a:xfrm>
            <a:custGeom>
              <a:rect b="b" l="l" r="r" t="t"/>
              <a:pathLst>
                <a:path extrusionOk="0" h="7402" w="1154">
                  <a:moveTo>
                    <a:pt x="158" y="0"/>
                  </a:moveTo>
                  <a:cubicBezTo>
                    <a:pt x="100" y="99"/>
                    <a:pt x="56" y="207"/>
                    <a:pt x="29" y="317"/>
                  </a:cubicBezTo>
                  <a:cubicBezTo>
                    <a:pt x="25" y="330"/>
                    <a:pt x="21" y="344"/>
                    <a:pt x="18" y="358"/>
                  </a:cubicBezTo>
                  <a:cubicBezTo>
                    <a:pt x="15" y="367"/>
                    <a:pt x="15" y="378"/>
                    <a:pt x="12" y="384"/>
                  </a:cubicBezTo>
                  <a:cubicBezTo>
                    <a:pt x="4" y="432"/>
                    <a:pt x="1" y="480"/>
                    <a:pt x="1" y="524"/>
                  </a:cubicBezTo>
                  <a:lnTo>
                    <a:pt x="1" y="6824"/>
                  </a:lnTo>
                  <a:lnTo>
                    <a:pt x="997" y="7402"/>
                  </a:lnTo>
                  <a:lnTo>
                    <a:pt x="997" y="1102"/>
                  </a:lnTo>
                  <a:cubicBezTo>
                    <a:pt x="997" y="932"/>
                    <a:pt x="1058" y="742"/>
                    <a:pt x="1154" y="579"/>
                  </a:cubicBezTo>
                  <a:lnTo>
                    <a:pt x="158"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1566000" y="2132075"/>
              <a:ext cx="1471550" cy="2052950"/>
            </a:xfrm>
            <a:custGeom>
              <a:rect b="b" l="l" r="r" t="t"/>
              <a:pathLst>
                <a:path extrusionOk="0" h="82118" w="58862">
                  <a:moveTo>
                    <a:pt x="58857" y="0"/>
                  </a:moveTo>
                  <a:lnTo>
                    <a:pt x="16493" y="24458"/>
                  </a:lnTo>
                  <a:cubicBezTo>
                    <a:pt x="16481" y="24466"/>
                    <a:pt x="16467" y="24469"/>
                    <a:pt x="16453" y="24469"/>
                  </a:cubicBezTo>
                  <a:cubicBezTo>
                    <a:pt x="16304" y="24469"/>
                    <a:pt x="16080" y="24072"/>
                    <a:pt x="15853" y="23676"/>
                  </a:cubicBezTo>
                  <a:cubicBezTo>
                    <a:pt x="15629" y="23277"/>
                    <a:pt x="15402" y="22881"/>
                    <a:pt x="15253" y="22881"/>
                  </a:cubicBezTo>
                  <a:cubicBezTo>
                    <a:pt x="15239" y="22881"/>
                    <a:pt x="15227" y="22884"/>
                    <a:pt x="15214" y="22891"/>
                  </a:cubicBezTo>
                  <a:lnTo>
                    <a:pt x="2530" y="30217"/>
                  </a:lnTo>
                  <a:cubicBezTo>
                    <a:pt x="2234" y="30387"/>
                    <a:pt x="1758" y="32965"/>
                    <a:pt x="1466" y="33134"/>
                  </a:cubicBezTo>
                  <a:lnTo>
                    <a:pt x="0" y="33981"/>
                  </a:lnTo>
                  <a:lnTo>
                    <a:pt x="0" y="81738"/>
                  </a:lnTo>
                  <a:cubicBezTo>
                    <a:pt x="0" y="81979"/>
                    <a:pt x="120" y="82117"/>
                    <a:pt x="293" y="82117"/>
                  </a:cubicBezTo>
                  <a:cubicBezTo>
                    <a:pt x="365" y="82117"/>
                    <a:pt x="445" y="82094"/>
                    <a:pt x="531" y="82044"/>
                  </a:cubicBezTo>
                  <a:lnTo>
                    <a:pt x="58327" y="48678"/>
                  </a:lnTo>
                  <a:cubicBezTo>
                    <a:pt x="58623" y="48509"/>
                    <a:pt x="58861" y="48097"/>
                    <a:pt x="58861" y="47757"/>
                  </a:cubicBezTo>
                  <a:lnTo>
                    <a:pt x="58857" y="3457"/>
                  </a:lnTo>
                  <a:lnTo>
                    <a:pt x="5885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1566000" y="2132075"/>
              <a:ext cx="1471450" cy="935975"/>
            </a:xfrm>
            <a:custGeom>
              <a:rect b="b" l="l" r="r" t="t"/>
              <a:pathLst>
                <a:path extrusionOk="0" h="37439" w="58858">
                  <a:moveTo>
                    <a:pt x="58857" y="0"/>
                  </a:moveTo>
                  <a:lnTo>
                    <a:pt x="16962" y="24190"/>
                  </a:lnTo>
                  <a:cubicBezTo>
                    <a:pt x="16882" y="24237"/>
                    <a:pt x="16817" y="24258"/>
                    <a:pt x="16762" y="24258"/>
                  </a:cubicBezTo>
                  <a:cubicBezTo>
                    <a:pt x="16617" y="24258"/>
                    <a:pt x="16539" y="24111"/>
                    <a:pt x="16418" y="23900"/>
                  </a:cubicBezTo>
                  <a:lnTo>
                    <a:pt x="15963" y="23075"/>
                  </a:lnTo>
                  <a:cubicBezTo>
                    <a:pt x="15833" y="22860"/>
                    <a:pt x="15702" y="22777"/>
                    <a:pt x="15557" y="22777"/>
                  </a:cubicBezTo>
                  <a:cubicBezTo>
                    <a:pt x="15451" y="22777"/>
                    <a:pt x="15339" y="22821"/>
                    <a:pt x="15214" y="22891"/>
                  </a:cubicBezTo>
                  <a:lnTo>
                    <a:pt x="2530" y="30217"/>
                  </a:lnTo>
                  <a:cubicBezTo>
                    <a:pt x="2234" y="30387"/>
                    <a:pt x="2112" y="30690"/>
                    <a:pt x="1996" y="31139"/>
                  </a:cubicBezTo>
                  <a:lnTo>
                    <a:pt x="1626" y="32424"/>
                  </a:lnTo>
                  <a:cubicBezTo>
                    <a:pt x="1486" y="32921"/>
                    <a:pt x="1387" y="33179"/>
                    <a:pt x="1095" y="33345"/>
                  </a:cubicBezTo>
                  <a:lnTo>
                    <a:pt x="0" y="33981"/>
                  </a:lnTo>
                  <a:lnTo>
                    <a:pt x="0" y="37439"/>
                  </a:lnTo>
                  <a:lnTo>
                    <a:pt x="58857" y="3457"/>
                  </a:lnTo>
                  <a:lnTo>
                    <a:pt x="5885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2958375" y="2103250"/>
              <a:ext cx="33525" cy="43225"/>
            </a:xfrm>
            <a:custGeom>
              <a:rect b="b" l="l" r="r" t="t"/>
              <a:pathLst>
                <a:path extrusionOk="0" h="1729" w="1341">
                  <a:moveTo>
                    <a:pt x="970" y="1"/>
                  </a:moveTo>
                  <a:cubicBezTo>
                    <a:pt x="880" y="1"/>
                    <a:pt x="778" y="30"/>
                    <a:pt x="670" y="92"/>
                  </a:cubicBezTo>
                  <a:cubicBezTo>
                    <a:pt x="300" y="306"/>
                    <a:pt x="0" y="824"/>
                    <a:pt x="0" y="1252"/>
                  </a:cubicBezTo>
                  <a:cubicBezTo>
                    <a:pt x="0" y="1554"/>
                    <a:pt x="152" y="1729"/>
                    <a:pt x="373" y="1729"/>
                  </a:cubicBezTo>
                  <a:cubicBezTo>
                    <a:pt x="463" y="1729"/>
                    <a:pt x="564" y="1700"/>
                    <a:pt x="670" y="1640"/>
                  </a:cubicBezTo>
                  <a:cubicBezTo>
                    <a:pt x="1041" y="1425"/>
                    <a:pt x="1340" y="905"/>
                    <a:pt x="1340" y="480"/>
                  </a:cubicBezTo>
                  <a:cubicBezTo>
                    <a:pt x="1340" y="176"/>
                    <a:pt x="1190" y="1"/>
                    <a:pt x="97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2898200" y="2138000"/>
              <a:ext cx="33425" cy="43225"/>
            </a:xfrm>
            <a:custGeom>
              <a:rect b="b" l="l" r="r" t="t"/>
              <a:pathLst>
                <a:path extrusionOk="0" h="1729" w="1337">
                  <a:moveTo>
                    <a:pt x="968" y="1"/>
                  </a:moveTo>
                  <a:cubicBezTo>
                    <a:pt x="878" y="1"/>
                    <a:pt x="777" y="30"/>
                    <a:pt x="670" y="93"/>
                  </a:cubicBezTo>
                  <a:cubicBezTo>
                    <a:pt x="300" y="303"/>
                    <a:pt x="0" y="824"/>
                    <a:pt x="0" y="1252"/>
                  </a:cubicBezTo>
                  <a:cubicBezTo>
                    <a:pt x="0" y="1554"/>
                    <a:pt x="151" y="1728"/>
                    <a:pt x="370" y="1728"/>
                  </a:cubicBezTo>
                  <a:cubicBezTo>
                    <a:pt x="461" y="1728"/>
                    <a:pt x="562" y="1699"/>
                    <a:pt x="670" y="1637"/>
                  </a:cubicBezTo>
                  <a:cubicBezTo>
                    <a:pt x="1037" y="1422"/>
                    <a:pt x="1337" y="906"/>
                    <a:pt x="1337" y="477"/>
                  </a:cubicBezTo>
                  <a:cubicBezTo>
                    <a:pt x="1337" y="176"/>
                    <a:pt x="1186" y="1"/>
                    <a:pt x="9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2837950" y="2172700"/>
              <a:ext cx="33500" cy="43250"/>
            </a:xfrm>
            <a:custGeom>
              <a:rect b="b" l="l" r="r" t="t"/>
              <a:pathLst>
                <a:path extrusionOk="0" h="1730" w="1340">
                  <a:moveTo>
                    <a:pt x="970" y="0"/>
                  </a:moveTo>
                  <a:cubicBezTo>
                    <a:pt x="879" y="0"/>
                    <a:pt x="778" y="30"/>
                    <a:pt x="670" y="92"/>
                  </a:cubicBezTo>
                  <a:cubicBezTo>
                    <a:pt x="300" y="306"/>
                    <a:pt x="0" y="826"/>
                    <a:pt x="0" y="1251"/>
                  </a:cubicBezTo>
                  <a:cubicBezTo>
                    <a:pt x="0" y="1555"/>
                    <a:pt x="151" y="1729"/>
                    <a:pt x="371" y="1729"/>
                  </a:cubicBezTo>
                  <a:cubicBezTo>
                    <a:pt x="461" y="1729"/>
                    <a:pt x="562" y="1700"/>
                    <a:pt x="670" y="1639"/>
                  </a:cubicBezTo>
                  <a:cubicBezTo>
                    <a:pt x="1040" y="1424"/>
                    <a:pt x="1340" y="905"/>
                    <a:pt x="1340" y="480"/>
                  </a:cubicBezTo>
                  <a:cubicBezTo>
                    <a:pt x="1340" y="176"/>
                    <a:pt x="1189" y="0"/>
                    <a:pt x="97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1600000" y="2980475"/>
              <a:ext cx="28750" cy="36000"/>
            </a:xfrm>
            <a:custGeom>
              <a:rect b="b" l="l" r="r" t="t"/>
              <a:pathLst>
                <a:path extrusionOk="0" h="1440" w="1150">
                  <a:moveTo>
                    <a:pt x="544" y="1"/>
                  </a:moveTo>
                  <a:cubicBezTo>
                    <a:pt x="520" y="1"/>
                    <a:pt x="496" y="21"/>
                    <a:pt x="476" y="59"/>
                  </a:cubicBezTo>
                  <a:lnTo>
                    <a:pt x="24" y="929"/>
                  </a:lnTo>
                  <a:lnTo>
                    <a:pt x="21" y="932"/>
                  </a:lnTo>
                  <a:cubicBezTo>
                    <a:pt x="18" y="943"/>
                    <a:pt x="13" y="953"/>
                    <a:pt x="10" y="967"/>
                  </a:cubicBezTo>
                  <a:cubicBezTo>
                    <a:pt x="7" y="970"/>
                    <a:pt x="7" y="973"/>
                    <a:pt x="7" y="976"/>
                  </a:cubicBezTo>
                  <a:cubicBezTo>
                    <a:pt x="4" y="990"/>
                    <a:pt x="0" y="1007"/>
                    <a:pt x="0" y="1021"/>
                  </a:cubicBezTo>
                  <a:cubicBezTo>
                    <a:pt x="0" y="1034"/>
                    <a:pt x="4" y="1048"/>
                    <a:pt x="7" y="1058"/>
                  </a:cubicBezTo>
                  <a:cubicBezTo>
                    <a:pt x="7" y="1061"/>
                    <a:pt x="7" y="1061"/>
                    <a:pt x="10" y="1065"/>
                  </a:cubicBezTo>
                  <a:cubicBezTo>
                    <a:pt x="13" y="1072"/>
                    <a:pt x="18" y="1078"/>
                    <a:pt x="21" y="1082"/>
                  </a:cubicBezTo>
                  <a:lnTo>
                    <a:pt x="24" y="1086"/>
                  </a:lnTo>
                  <a:lnTo>
                    <a:pt x="476" y="1433"/>
                  </a:lnTo>
                  <a:cubicBezTo>
                    <a:pt x="483" y="1439"/>
                    <a:pt x="490" y="1439"/>
                    <a:pt x="496" y="1439"/>
                  </a:cubicBezTo>
                  <a:cubicBezTo>
                    <a:pt x="503" y="1439"/>
                    <a:pt x="514" y="1439"/>
                    <a:pt x="520" y="1433"/>
                  </a:cubicBezTo>
                  <a:cubicBezTo>
                    <a:pt x="537" y="1422"/>
                    <a:pt x="558" y="1398"/>
                    <a:pt x="572" y="1367"/>
                  </a:cubicBezTo>
                  <a:cubicBezTo>
                    <a:pt x="595" y="1313"/>
                    <a:pt x="592" y="1249"/>
                    <a:pt x="564" y="1225"/>
                  </a:cubicBezTo>
                  <a:lnTo>
                    <a:pt x="245" y="984"/>
                  </a:lnTo>
                  <a:lnTo>
                    <a:pt x="1082" y="501"/>
                  </a:lnTo>
                  <a:cubicBezTo>
                    <a:pt x="1119" y="477"/>
                    <a:pt x="1149" y="416"/>
                    <a:pt x="1149" y="358"/>
                  </a:cubicBezTo>
                  <a:cubicBezTo>
                    <a:pt x="1149" y="314"/>
                    <a:pt x="1129" y="286"/>
                    <a:pt x="1105" y="286"/>
                  </a:cubicBezTo>
                  <a:cubicBezTo>
                    <a:pt x="1099" y="286"/>
                    <a:pt x="1088" y="290"/>
                    <a:pt x="1082" y="293"/>
                  </a:cubicBezTo>
                  <a:lnTo>
                    <a:pt x="245" y="776"/>
                  </a:lnTo>
                  <a:lnTo>
                    <a:pt x="564" y="164"/>
                  </a:lnTo>
                  <a:cubicBezTo>
                    <a:pt x="592" y="110"/>
                    <a:pt x="595" y="41"/>
                    <a:pt x="572" y="14"/>
                  </a:cubicBezTo>
                  <a:cubicBezTo>
                    <a:pt x="564" y="5"/>
                    <a:pt x="554" y="1"/>
                    <a:pt x="54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1642750" y="2954225"/>
              <a:ext cx="28750" cy="36075"/>
            </a:xfrm>
            <a:custGeom>
              <a:rect b="b" l="l" r="r" t="t"/>
              <a:pathLst>
                <a:path extrusionOk="0" h="1443" w="1150">
                  <a:moveTo>
                    <a:pt x="653" y="0"/>
                  </a:moveTo>
                  <a:cubicBezTo>
                    <a:pt x="626" y="0"/>
                    <a:pt x="599" y="27"/>
                    <a:pt x="578" y="71"/>
                  </a:cubicBezTo>
                  <a:cubicBezTo>
                    <a:pt x="555" y="129"/>
                    <a:pt x="558" y="194"/>
                    <a:pt x="585" y="214"/>
                  </a:cubicBezTo>
                  <a:lnTo>
                    <a:pt x="901" y="459"/>
                  </a:lnTo>
                  <a:lnTo>
                    <a:pt x="68" y="942"/>
                  </a:lnTo>
                  <a:cubicBezTo>
                    <a:pt x="31" y="962"/>
                    <a:pt x="1" y="1027"/>
                    <a:pt x="1" y="1082"/>
                  </a:cubicBezTo>
                  <a:cubicBezTo>
                    <a:pt x="1" y="1126"/>
                    <a:pt x="17" y="1153"/>
                    <a:pt x="45" y="1153"/>
                  </a:cubicBezTo>
                  <a:cubicBezTo>
                    <a:pt x="51" y="1153"/>
                    <a:pt x="58" y="1153"/>
                    <a:pt x="68" y="1146"/>
                  </a:cubicBezTo>
                  <a:lnTo>
                    <a:pt x="901" y="667"/>
                  </a:lnTo>
                  <a:lnTo>
                    <a:pt x="901" y="667"/>
                  </a:lnTo>
                  <a:lnTo>
                    <a:pt x="585" y="1279"/>
                  </a:lnTo>
                  <a:cubicBezTo>
                    <a:pt x="558" y="1330"/>
                    <a:pt x="555" y="1397"/>
                    <a:pt x="578" y="1428"/>
                  </a:cubicBezTo>
                  <a:cubicBezTo>
                    <a:pt x="585" y="1435"/>
                    <a:pt x="595" y="1442"/>
                    <a:pt x="605" y="1442"/>
                  </a:cubicBezTo>
                  <a:cubicBezTo>
                    <a:pt x="613" y="1442"/>
                    <a:pt x="619" y="1438"/>
                    <a:pt x="629" y="1432"/>
                  </a:cubicBezTo>
                  <a:cubicBezTo>
                    <a:pt x="643" y="1425"/>
                    <a:pt x="660" y="1408"/>
                    <a:pt x="674" y="1381"/>
                  </a:cubicBezTo>
                  <a:lnTo>
                    <a:pt x="1126" y="510"/>
                  </a:lnTo>
                  <a:lnTo>
                    <a:pt x="1126" y="507"/>
                  </a:lnTo>
                  <a:cubicBezTo>
                    <a:pt x="1132" y="497"/>
                    <a:pt x="1136" y="487"/>
                    <a:pt x="1139" y="476"/>
                  </a:cubicBezTo>
                  <a:cubicBezTo>
                    <a:pt x="1139" y="473"/>
                    <a:pt x="1143" y="470"/>
                    <a:pt x="1143" y="466"/>
                  </a:cubicBezTo>
                  <a:cubicBezTo>
                    <a:pt x="1146" y="449"/>
                    <a:pt x="1149" y="435"/>
                    <a:pt x="1149" y="418"/>
                  </a:cubicBezTo>
                  <a:cubicBezTo>
                    <a:pt x="1149" y="405"/>
                    <a:pt x="1146" y="391"/>
                    <a:pt x="1143" y="381"/>
                  </a:cubicBezTo>
                  <a:cubicBezTo>
                    <a:pt x="1143" y="377"/>
                    <a:pt x="1139" y="377"/>
                    <a:pt x="1139" y="374"/>
                  </a:cubicBezTo>
                  <a:cubicBezTo>
                    <a:pt x="1136" y="368"/>
                    <a:pt x="1132" y="361"/>
                    <a:pt x="1126" y="357"/>
                  </a:cubicBezTo>
                  <a:lnTo>
                    <a:pt x="1126" y="354"/>
                  </a:lnTo>
                  <a:lnTo>
                    <a:pt x="674" y="7"/>
                  </a:lnTo>
                  <a:cubicBezTo>
                    <a:pt x="666" y="4"/>
                    <a:pt x="660" y="0"/>
                    <a:pt x="653"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1688300" y="2916725"/>
              <a:ext cx="25950" cy="51725"/>
            </a:xfrm>
            <a:custGeom>
              <a:rect b="b" l="l" r="r" t="t"/>
              <a:pathLst>
                <a:path extrusionOk="0" h="2069" w="1038">
                  <a:moveTo>
                    <a:pt x="959" y="1"/>
                  </a:moveTo>
                  <a:cubicBezTo>
                    <a:pt x="942" y="1"/>
                    <a:pt x="925" y="18"/>
                    <a:pt x="912" y="49"/>
                  </a:cubicBezTo>
                  <a:lnTo>
                    <a:pt x="799" y="327"/>
                  </a:lnTo>
                  <a:cubicBezTo>
                    <a:pt x="790" y="327"/>
                    <a:pt x="779" y="324"/>
                    <a:pt x="769" y="324"/>
                  </a:cubicBezTo>
                  <a:cubicBezTo>
                    <a:pt x="582" y="324"/>
                    <a:pt x="361" y="515"/>
                    <a:pt x="208" y="834"/>
                  </a:cubicBezTo>
                  <a:cubicBezTo>
                    <a:pt x="1" y="1273"/>
                    <a:pt x="1" y="1789"/>
                    <a:pt x="208" y="1990"/>
                  </a:cubicBezTo>
                  <a:cubicBezTo>
                    <a:pt x="263" y="2041"/>
                    <a:pt x="327" y="2068"/>
                    <a:pt x="395" y="2068"/>
                  </a:cubicBezTo>
                  <a:cubicBezTo>
                    <a:pt x="456" y="2068"/>
                    <a:pt x="520" y="2048"/>
                    <a:pt x="582" y="2010"/>
                  </a:cubicBezTo>
                  <a:cubicBezTo>
                    <a:pt x="718" y="1932"/>
                    <a:pt x="854" y="1775"/>
                    <a:pt x="959" y="1555"/>
                  </a:cubicBezTo>
                  <a:cubicBezTo>
                    <a:pt x="983" y="1500"/>
                    <a:pt x="983" y="1436"/>
                    <a:pt x="959" y="1408"/>
                  </a:cubicBezTo>
                  <a:cubicBezTo>
                    <a:pt x="953" y="1402"/>
                    <a:pt x="942" y="1398"/>
                    <a:pt x="936" y="1398"/>
                  </a:cubicBezTo>
                  <a:cubicBezTo>
                    <a:pt x="912" y="1398"/>
                    <a:pt x="881" y="1422"/>
                    <a:pt x="864" y="1463"/>
                  </a:cubicBezTo>
                  <a:cubicBezTo>
                    <a:pt x="749" y="1704"/>
                    <a:pt x="586" y="1847"/>
                    <a:pt x="443" y="1847"/>
                  </a:cubicBezTo>
                  <a:cubicBezTo>
                    <a:pt x="391" y="1847"/>
                    <a:pt x="344" y="1827"/>
                    <a:pt x="303" y="1786"/>
                  </a:cubicBezTo>
                  <a:cubicBezTo>
                    <a:pt x="150" y="1640"/>
                    <a:pt x="150" y="1252"/>
                    <a:pt x="303" y="926"/>
                  </a:cubicBezTo>
                  <a:cubicBezTo>
                    <a:pt x="412" y="691"/>
                    <a:pt x="572" y="556"/>
                    <a:pt x="708" y="548"/>
                  </a:cubicBezTo>
                  <a:lnTo>
                    <a:pt x="708" y="548"/>
                  </a:lnTo>
                  <a:lnTo>
                    <a:pt x="622" y="755"/>
                  </a:lnTo>
                  <a:cubicBezTo>
                    <a:pt x="606" y="804"/>
                    <a:pt x="616" y="844"/>
                    <a:pt x="640" y="844"/>
                  </a:cubicBezTo>
                  <a:cubicBezTo>
                    <a:pt x="643" y="844"/>
                    <a:pt x="650" y="844"/>
                    <a:pt x="657" y="841"/>
                  </a:cubicBezTo>
                  <a:lnTo>
                    <a:pt x="997" y="617"/>
                  </a:lnTo>
                  <a:cubicBezTo>
                    <a:pt x="1021" y="603"/>
                    <a:pt x="1038" y="559"/>
                    <a:pt x="1034" y="525"/>
                  </a:cubicBezTo>
                  <a:lnTo>
                    <a:pt x="983" y="35"/>
                  </a:lnTo>
                  <a:cubicBezTo>
                    <a:pt x="983" y="15"/>
                    <a:pt x="973" y="1"/>
                    <a:pt x="959"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1922225" y="2722350"/>
              <a:ext cx="23475" cy="46700"/>
            </a:xfrm>
            <a:custGeom>
              <a:rect b="b" l="l" r="r" t="t"/>
              <a:pathLst>
                <a:path extrusionOk="0" h="1868" w="939">
                  <a:moveTo>
                    <a:pt x="870" y="0"/>
                  </a:moveTo>
                  <a:cubicBezTo>
                    <a:pt x="840" y="0"/>
                    <a:pt x="799" y="35"/>
                    <a:pt x="775" y="89"/>
                  </a:cubicBezTo>
                  <a:lnTo>
                    <a:pt x="469" y="735"/>
                  </a:lnTo>
                  <a:lnTo>
                    <a:pt x="167" y="443"/>
                  </a:lnTo>
                  <a:cubicBezTo>
                    <a:pt x="156" y="432"/>
                    <a:pt x="143" y="429"/>
                    <a:pt x="132" y="429"/>
                  </a:cubicBezTo>
                  <a:cubicBezTo>
                    <a:pt x="98" y="429"/>
                    <a:pt x="61" y="460"/>
                    <a:pt x="34" y="518"/>
                  </a:cubicBezTo>
                  <a:cubicBezTo>
                    <a:pt x="0" y="592"/>
                    <a:pt x="0" y="684"/>
                    <a:pt x="34" y="718"/>
                  </a:cubicBezTo>
                  <a:lnTo>
                    <a:pt x="340" y="1011"/>
                  </a:lnTo>
                  <a:lnTo>
                    <a:pt x="34" y="1653"/>
                  </a:lnTo>
                  <a:cubicBezTo>
                    <a:pt x="0" y="1731"/>
                    <a:pt x="0" y="1819"/>
                    <a:pt x="34" y="1854"/>
                  </a:cubicBezTo>
                  <a:cubicBezTo>
                    <a:pt x="44" y="1864"/>
                    <a:pt x="54" y="1867"/>
                    <a:pt x="68" y="1867"/>
                  </a:cubicBezTo>
                  <a:cubicBezTo>
                    <a:pt x="78" y="1867"/>
                    <a:pt x="88" y="1864"/>
                    <a:pt x="98" y="1860"/>
                  </a:cubicBezTo>
                  <a:cubicBezTo>
                    <a:pt x="123" y="1847"/>
                    <a:pt x="146" y="1819"/>
                    <a:pt x="167" y="1778"/>
                  </a:cubicBezTo>
                  <a:lnTo>
                    <a:pt x="469" y="1136"/>
                  </a:lnTo>
                  <a:lnTo>
                    <a:pt x="775" y="1428"/>
                  </a:lnTo>
                  <a:cubicBezTo>
                    <a:pt x="782" y="1439"/>
                    <a:pt x="796" y="1442"/>
                    <a:pt x="806" y="1442"/>
                  </a:cubicBezTo>
                  <a:cubicBezTo>
                    <a:pt x="816" y="1442"/>
                    <a:pt x="826" y="1439"/>
                    <a:pt x="840" y="1432"/>
                  </a:cubicBezTo>
                  <a:cubicBezTo>
                    <a:pt x="863" y="1419"/>
                    <a:pt x="887" y="1391"/>
                    <a:pt x="904" y="1354"/>
                  </a:cubicBezTo>
                  <a:cubicBezTo>
                    <a:pt x="939" y="1276"/>
                    <a:pt x="939" y="1187"/>
                    <a:pt x="904" y="1153"/>
                  </a:cubicBezTo>
                  <a:lnTo>
                    <a:pt x="598" y="861"/>
                  </a:lnTo>
                  <a:lnTo>
                    <a:pt x="904" y="215"/>
                  </a:lnTo>
                  <a:cubicBezTo>
                    <a:pt x="939" y="140"/>
                    <a:pt x="939" y="49"/>
                    <a:pt x="904" y="14"/>
                  </a:cubicBezTo>
                  <a:cubicBezTo>
                    <a:pt x="894" y="8"/>
                    <a:pt x="884" y="0"/>
                    <a:pt x="870"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1740575" y="2195850"/>
              <a:ext cx="1222075" cy="751100"/>
            </a:xfrm>
            <a:custGeom>
              <a:rect b="b" l="l" r="r" t="t"/>
              <a:pathLst>
                <a:path extrusionOk="0" h="30044" w="48883">
                  <a:moveTo>
                    <a:pt x="48590" y="0"/>
                  </a:moveTo>
                  <a:cubicBezTo>
                    <a:pt x="48518" y="0"/>
                    <a:pt x="48438" y="24"/>
                    <a:pt x="48353" y="73"/>
                  </a:cubicBezTo>
                  <a:lnTo>
                    <a:pt x="535" y="27666"/>
                  </a:lnTo>
                  <a:cubicBezTo>
                    <a:pt x="238" y="27836"/>
                    <a:pt x="0" y="28248"/>
                    <a:pt x="0" y="28588"/>
                  </a:cubicBezTo>
                  <a:lnTo>
                    <a:pt x="0" y="29662"/>
                  </a:lnTo>
                  <a:cubicBezTo>
                    <a:pt x="0" y="29904"/>
                    <a:pt x="120" y="30044"/>
                    <a:pt x="296" y="30044"/>
                  </a:cubicBezTo>
                  <a:cubicBezTo>
                    <a:pt x="368" y="30044"/>
                    <a:pt x="449" y="30021"/>
                    <a:pt x="535" y="29972"/>
                  </a:cubicBezTo>
                  <a:lnTo>
                    <a:pt x="48353" y="2375"/>
                  </a:lnTo>
                  <a:cubicBezTo>
                    <a:pt x="48645" y="2205"/>
                    <a:pt x="48883" y="1794"/>
                    <a:pt x="48883" y="1454"/>
                  </a:cubicBezTo>
                  <a:lnTo>
                    <a:pt x="48883" y="379"/>
                  </a:lnTo>
                  <a:cubicBezTo>
                    <a:pt x="48883" y="139"/>
                    <a:pt x="48763" y="0"/>
                    <a:pt x="4859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2925050" y="2211200"/>
              <a:ext cx="30625" cy="43950"/>
            </a:xfrm>
            <a:custGeom>
              <a:rect b="b" l="l" r="r" t="t"/>
              <a:pathLst>
                <a:path extrusionOk="0" h="1758" w="1225">
                  <a:moveTo>
                    <a:pt x="633" y="10"/>
                  </a:moveTo>
                  <a:cubicBezTo>
                    <a:pt x="644" y="10"/>
                    <a:pt x="654" y="17"/>
                    <a:pt x="657" y="27"/>
                  </a:cubicBezTo>
                  <a:lnTo>
                    <a:pt x="800" y="327"/>
                  </a:lnTo>
                  <a:cubicBezTo>
                    <a:pt x="805" y="342"/>
                    <a:pt x="818" y="350"/>
                    <a:pt x="834" y="350"/>
                  </a:cubicBezTo>
                  <a:cubicBezTo>
                    <a:pt x="840" y="350"/>
                    <a:pt x="845" y="349"/>
                    <a:pt x="851" y="347"/>
                  </a:cubicBezTo>
                  <a:lnTo>
                    <a:pt x="1164" y="228"/>
                  </a:lnTo>
                  <a:cubicBezTo>
                    <a:pt x="1169" y="225"/>
                    <a:pt x="1174" y="224"/>
                    <a:pt x="1178" y="224"/>
                  </a:cubicBezTo>
                  <a:cubicBezTo>
                    <a:pt x="1185" y="224"/>
                    <a:pt x="1190" y="227"/>
                    <a:pt x="1195" y="231"/>
                  </a:cubicBezTo>
                  <a:cubicBezTo>
                    <a:pt x="1211" y="248"/>
                    <a:pt x="1215" y="292"/>
                    <a:pt x="1191" y="336"/>
                  </a:cubicBezTo>
                  <a:lnTo>
                    <a:pt x="963" y="762"/>
                  </a:lnTo>
                  <a:cubicBezTo>
                    <a:pt x="950" y="789"/>
                    <a:pt x="943" y="820"/>
                    <a:pt x="946" y="846"/>
                  </a:cubicBezTo>
                  <a:lnTo>
                    <a:pt x="1001" y="1231"/>
                  </a:lnTo>
                  <a:cubicBezTo>
                    <a:pt x="1004" y="1268"/>
                    <a:pt x="983" y="1316"/>
                    <a:pt x="960" y="1340"/>
                  </a:cubicBezTo>
                  <a:cubicBezTo>
                    <a:pt x="946" y="1353"/>
                    <a:pt x="930" y="1361"/>
                    <a:pt x="916" y="1361"/>
                  </a:cubicBezTo>
                  <a:lnTo>
                    <a:pt x="637" y="1326"/>
                  </a:lnTo>
                  <a:cubicBezTo>
                    <a:pt x="635" y="1326"/>
                    <a:pt x="633" y="1326"/>
                    <a:pt x="631" y="1326"/>
                  </a:cubicBezTo>
                  <a:cubicBezTo>
                    <a:pt x="615" y="1326"/>
                    <a:pt x="594" y="1339"/>
                    <a:pt x="575" y="1361"/>
                  </a:cubicBezTo>
                  <a:lnTo>
                    <a:pt x="297" y="1717"/>
                  </a:lnTo>
                  <a:cubicBezTo>
                    <a:pt x="284" y="1736"/>
                    <a:pt x="266" y="1746"/>
                    <a:pt x="251" y="1746"/>
                  </a:cubicBezTo>
                  <a:cubicBezTo>
                    <a:pt x="247" y="1746"/>
                    <a:pt x="243" y="1746"/>
                    <a:pt x="239" y="1744"/>
                  </a:cubicBezTo>
                  <a:cubicBezTo>
                    <a:pt x="222" y="1737"/>
                    <a:pt x="216" y="1717"/>
                    <a:pt x="219" y="1687"/>
                  </a:cubicBezTo>
                  <a:lnTo>
                    <a:pt x="273" y="1241"/>
                  </a:lnTo>
                  <a:cubicBezTo>
                    <a:pt x="277" y="1210"/>
                    <a:pt x="269" y="1187"/>
                    <a:pt x="252" y="1173"/>
                  </a:cubicBezTo>
                  <a:lnTo>
                    <a:pt x="28" y="1010"/>
                  </a:lnTo>
                  <a:cubicBezTo>
                    <a:pt x="18" y="1003"/>
                    <a:pt x="12" y="989"/>
                    <a:pt x="12" y="969"/>
                  </a:cubicBezTo>
                  <a:cubicBezTo>
                    <a:pt x="12" y="932"/>
                    <a:pt x="32" y="884"/>
                    <a:pt x="59" y="864"/>
                  </a:cubicBezTo>
                  <a:lnTo>
                    <a:pt x="371" y="622"/>
                  </a:lnTo>
                  <a:cubicBezTo>
                    <a:pt x="392" y="606"/>
                    <a:pt x="412" y="578"/>
                    <a:pt x="420" y="548"/>
                  </a:cubicBezTo>
                  <a:lnTo>
                    <a:pt x="558" y="92"/>
                  </a:lnTo>
                  <a:cubicBezTo>
                    <a:pt x="575" y="41"/>
                    <a:pt x="606" y="14"/>
                    <a:pt x="630" y="10"/>
                  </a:cubicBezTo>
                  <a:close/>
                  <a:moveTo>
                    <a:pt x="630" y="0"/>
                  </a:moveTo>
                  <a:cubicBezTo>
                    <a:pt x="599" y="4"/>
                    <a:pt x="566" y="41"/>
                    <a:pt x="548" y="88"/>
                  </a:cubicBezTo>
                  <a:lnTo>
                    <a:pt x="409" y="548"/>
                  </a:lnTo>
                  <a:cubicBezTo>
                    <a:pt x="402" y="575"/>
                    <a:pt x="385" y="598"/>
                    <a:pt x="365" y="612"/>
                  </a:cubicBezTo>
                  <a:lnTo>
                    <a:pt x="56" y="854"/>
                  </a:lnTo>
                  <a:cubicBezTo>
                    <a:pt x="18" y="881"/>
                    <a:pt x="1" y="935"/>
                    <a:pt x="1" y="969"/>
                  </a:cubicBezTo>
                  <a:cubicBezTo>
                    <a:pt x="1" y="993"/>
                    <a:pt x="8" y="1010"/>
                    <a:pt x="21" y="1020"/>
                  </a:cubicBezTo>
                  <a:lnTo>
                    <a:pt x="246" y="1183"/>
                  </a:lnTo>
                  <a:cubicBezTo>
                    <a:pt x="260" y="1193"/>
                    <a:pt x="266" y="1214"/>
                    <a:pt x="263" y="1238"/>
                  </a:cubicBezTo>
                  <a:lnTo>
                    <a:pt x="208" y="1687"/>
                  </a:lnTo>
                  <a:cubicBezTo>
                    <a:pt x="205" y="1720"/>
                    <a:pt x="216" y="1748"/>
                    <a:pt x="236" y="1755"/>
                  </a:cubicBezTo>
                  <a:cubicBezTo>
                    <a:pt x="239" y="1758"/>
                    <a:pt x="246" y="1758"/>
                    <a:pt x="249" y="1758"/>
                  </a:cubicBezTo>
                  <a:cubicBezTo>
                    <a:pt x="266" y="1758"/>
                    <a:pt x="287" y="1744"/>
                    <a:pt x="307" y="1724"/>
                  </a:cubicBezTo>
                  <a:lnTo>
                    <a:pt x="586" y="1367"/>
                  </a:lnTo>
                  <a:cubicBezTo>
                    <a:pt x="601" y="1349"/>
                    <a:pt x="616" y="1336"/>
                    <a:pt x="632" y="1336"/>
                  </a:cubicBezTo>
                  <a:cubicBezTo>
                    <a:pt x="633" y="1336"/>
                    <a:pt x="635" y="1336"/>
                    <a:pt x="637" y="1336"/>
                  </a:cubicBezTo>
                  <a:lnTo>
                    <a:pt x="916" y="1370"/>
                  </a:lnTo>
                  <a:cubicBezTo>
                    <a:pt x="933" y="1370"/>
                    <a:pt x="950" y="1364"/>
                    <a:pt x="966" y="1347"/>
                  </a:cubicBezTo>
                  <a:cubicBezTo>
                    <a:pt x="994" y="1320"/>
                    <a:pt x="1014" y="1272"/>
                    <a:pt x="1011" y="1228"/>
                  </a:cubicBezTo>
                  <a:lnTo>
                    <a:pt x="956" y="843"/>
                  </a:lnTo>
                  <a:cubicBezTo>
                    <a:pt x="953" y="823"/>
                    <a:pt x="960" y="793"/>
                    <a:pt x="974" y="765"/>
                  </a:cubicBezTo>
                  <a:lnTo>
                    <a:pt x="1198" y="344"/>
                  </a:lnTo>
                  <a:cubicBezTo>
                    <a:pt x="1222" y="300"/>
                    <a:pt x="1225" y="248"/>
                    <a:pt x="1205" y="225"/>
                  </a:cubicBezTo>
                  <a:cubicBezTo>
                    <a:pt x="1196" y="218"/>
                    <a:pt x="1187" y="214"/>
                    <a:pt x="1178" y="214"/>
                  </a:cubicBezTo>
                  <a:cubicBezTo>
                    <a:pt x="1172" y="214"/>
                    <a:pt x="1167" y="215"/>
                    <a:pt x="1160" y="218"/>
                  </a:cubicBezTo>
                  <a:lnTo>
                    <a:pt x="848" y="336"/>
                  </a:lnTo>
                  <a:cubicBezTo>
                    <a:pt x="843" y="338"/>
                    <a:pt x="839" y="339"/>
                    <a:pt x="835" y="339"/>
                  </a:cubicBezTo>
                  <a:cubicBezTo>
                    <a:pt x="823" y="339"/>
                    <a:pt x="812" y="332"/>
                    <a:pt x="807" y="320"/>
                  </a:cubicBezTo>
                  <a:lnTo>
                    <a:pt x="668" y="24"/>
                  </a:lnTo>
                  <a:cubicBezTo>
                    <a:pt x="660" y="7"/>
                    <a:pt x="647" y="0"/>
                    <a:pt x="63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2973075" y="2163500"/>
              <a:ext cx="47975" cy="30900"/>
            </a:xfrm>
            <a:custGeom>
              <a:rect b="b" l="l" r="r" t="t"/>
              <a:pathLst>
                <a:path extrusionOk="0" h="1236" w="1919">
                  <a:moveTo>
                    <a:pt x="1708" y="1"/>
                  </a:moveTo>
                  <a:cubicBezTo>
                    <a:pt x="1677" y="1"/>
                    <a:pt x="1643" y="11"/>
                    <a:pt x="1616" y="28"/>
                  </a:cubicBezTo>
                  <a:lnTo>
                    <a:pt x="120" y="892"/>
                  </a:lnTo>
                  <a:cubicBezTo>
                    <a:pt x="32" y="943"/>
                    <a:pt x="1" y="1055"/>
                    <a:pt x="52" y="1143"/>
                  </a:cubicBezTo>
                  <a:cubicBezTo>
                    <a:pt x="86" y="1201"/>
                    <a:pt x="147" y="1235"/>
                    <a:pt x="212" y="1235"/>
                  </a:cubicBezTo>
                  <a:cubicBezTo>
                    <a:pt x="242" y="1235"/>
                    <a:pt x="273" y="1229"/>
                    <a:pt x="303" y="1211"/>
                  </a:cubicBezTo>
                  <a:lnTo>
                    <a:pt x="1799" y="347"/>
                  </a:lnTo>
                  <a:cubicBezTo>
                    <a:pt x="1888" y="297"/>
                    <a:pt x="1918" y="181"/>
                    <a:pt x="1868" y="96"/>
                  </a:cubicBezTo>
                  <a:cubicBezTo>
                    <a:pt x="1833" y="35"/>
                    <a:pt x="1772" y="1"/>
                    <a:pt x="1708"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2973075" y="2185175"/>
              <a:ext cx="47975" cy="30800"/>
            </a:xfrm>
            <a:custGeom>
              <a:rect b="b" l="l" r="r" t="t"/>
              <a:pathLst>
                <a:path extrusionOk="0" h="1232" w="1919">
                  <a:moveTo>
                    <a:pt x="1708" y="1"/>
                  </a:moveTo>
                  <a:cubicBezTo>
                    <a:pt x="1677" y="1"/>
                    <a:pt x="1643" y="8"/>
                    <a:pt x="1616" y="25"/>
                  </a:cubicBezTo>
                  <a:lnTo>
                    <a:pt x="120" y="888"/>
                  </a:lnTo>
                  <a:cubicBezTo>
                    <a:pt x="32" y="939"/>
                    <a:pt x="1" y="1051"/>
                    <a:pt x="52" y="1140"/>
                  </a:cubicBezTo>
                  <a:cubicBezTo>
                    <a:pt x="86" y="1201"/>
                    <a:pt x="147" y="1231"/>
                    <a:pt x="212" y="1231"/>
                  </a:cubicBezTo>
                  <a:cubicBezTo>
                    <a:pt x="242" y="1231"/>
                    <a:pt x="273" y="1225"/>
                    <a:pt x="303" y="1208"/>
                  </a:cubicBezTo>
                  <a:lnTo>
                    <a:pt x="1799" y="344"/>
                  </a:lnTo>
                  <a:cubicBezTo>
                    <a:pt x="1888" y="293"/>
                    <a:pt x="1918" y="181"/>
                    <a:pt x="1868" y="92"/>
                  </a:cubicBezTo>
                  <a:cubicBezTo>
                    <a:pt x="1833" y="31"/>
                    <a:pt x="1772" y="1"/>
                    <a:pt x="1708"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2973075" y="2206775"/>
              <a:ext cx="47975" cy="30800"/>
            </a:xfrm>
            <a:custGeom>
              <a:rect b="b" l="l" r="r" t="t"/>
              <a:pathLst>
                <a:path extrusionOk="0" h="1232" w="1919">
                  <a:moveTo>
                    <a:pt x="1708" y="0"/>
                  </a:moveTo>
                  <a:cubicBezTo>
                    <a:pt x="1677" y="0"/>
                    <a:pt x="1643" y="8"/>
                    <a:pt x="1616" y="24"/>
                  </a:cubicBezTo>
                  <a:lnTo>
                    <a:pt x="120" y="888"/>
                  </a:lnTo>
                  <a:cubicBezTo>
                    <a:pt x="32" y="939"/>
                    <a:pt x="1" y="1051"/>
                    <a:pt x="52" y="1139"/>
                  </a:cubicBezTo>
                  <a:cubicBezTo>
                    <a:pt x="86" y="1201"/>
                    <a:pt x="147" y="1232"/>
                    <a:pt x="212" y="1232"/>
                  </a:cubicBezTo>
                  <a:cubicBezTo>
                    <a:pt x="242" y="1232"/>
                    <a:pt x="273" y="1224"/>
                    <a:pt x="303" y="1207"/>
                  </a:cubicBezTo>
                  <a:lnTo>
                    <a:pt x="1799" y="344"/>
                  </a:lnTo>
                  <a:cubicBezTo>
                    <a:pt x="1888" y="293"/>
                    <a:pt x="1918" y="181"/>
                    <a:pt x="1868" y="92"/>
                  </a:cubicBezTo>
                  <a:cubicBezTo>
                    <a:pt x="1833" y="35"/>
                    <a:pt x="1772" y="0"/>
                    <a:pt x="1708"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1541000" y="2967225"/>
              <a:ext cx="25025" cy="100825"/>
            </a:xfrm>
            <a:custGeom>
              <a:rect b="b" l="l" r="r" t="t"/>
              <a:pathLst>
                <a:path extrusionOk="0" h="4033" w="1001">
                  <a:moveTo>
                    <a:pt x="1" y="0"/>
                  </a:moveTo>
                  <a:lnTo>
                    <a:pt x="1" y="3455"/>
                  </a:lnTo>
                  <a:lnTo>
                    <a:pt x="1000" y="4033"/>
                  </a:lnTo>
                  <a:lnTo>
                    <a:pt x="1000" y="575"/>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1615900" y="3131475"/>
              <a:ext cx="299275" cy="967475"/>
            </a:xfrm>
            <a:custGeom>
              <a:rect b="b" l="l" r="r" t="t"/>
              <a:pathLst>
                <a:path extrusionOk="0" h="38699" w="11971">
                  <a:moveTo>
                    <a:pt x="11678" y="1"/>
                  </a:moveTo>
                  <a:cubicBezTo>
                    <a:pt x="11607" y="1"/>
                    <a:pt x="11526" y="24"/>
                    <a:pt x="11440" y="74"/>
                  </a:cubicBezTo>
                  <a:lnTo>
                    <a:pt x="530" y="6370"/>
                  </a:lnTo>
                  <a:cubicBezTo>
                    <a:pt x="238" y="6540"/>
                    <a:pt x="0" y="6951"/>
                    <a:pt x="0" y="7292"/>
                  </a:cubicBezTo>
                  <a:lnTo>
                    <a:pt x="0" y="38318"/>
                  </a:lnTo>
                  <a:cubicBezTo>
                    <a:pt x="0" y="38560"/>
                    <a:pt x="120" y="38699"/>
                    <a:pt x="295" y="38699"/>
                  </a:cubicBezTo>
                  <a:cubicBezTo>
                    <a:pt x="366" y="38699"/>
                    <a:pt x="446" y="38676"/>
                    <a:pt x="530" y="38628"/>
                  </a:cubicBezTo>
                  <a:lnTo>
                    <a:pt x="11440" y="32328"/>
                  </a:lnTo>
                  <a:cubicBezTo>
                    <a:pt x="11733" y="32158"/>
                    <a:pt x="11971" y="31747"/>
                    <a:pt x="11971" y="31406"/>
                  </a:cubicBezTo>
                  <a:lnTo>
                    <a:pt x="11971" y="380"/>
                  </a:lnTo>
                  <a:cubicBezTo>
                    <a:pt x="11971" y="139"/>
                    <a:pt x="11851" y="1"/>
                    <a:pt x="1167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1665775" y="3217750"/>
              <a:ext cx="199525" cy="132550"/>
            </a:xfrm>
            <a:custGeom>
              <a:rect b="b" l="l" r="r" t="t"/>
              <a:pathLst>
                <a:path extrusionOk="0" h="5302" w="7981">
                  <a:moveTo>
                    <a:pt x="7698" y="0"/>
                  </a:moveTo>
                  <a:cubicBezTo>
                    <a:pt x="7624" y="0"/>
                    <a:pt x="7539" y="25"/>
                    <a:pt x="7450" y="77"/>
                  </a:cubicBezTo>
                  <a:lnTo>
                    <a:pt x="531" y="4072"/>
                  </a:lnTo>
                  <a:cubicBezTo>
                    <a:pt x="238" y="4242"/>
                    <a:pt x="1" y="4636"/>
                    <a:pt x="1" y="4956"/>
                  </a:cubicBezTo>
                  <a:cubicBezTo>
                    <a:pt x="1" y="5175"/>
                    <a:pt x="115" y="5301"/>
                    <a:pt x="283" y="5301"/>
                  </a:cubicBezTo>
                  <a:cubicBezTo>
                    <a:pt x="357" y="5301"/>
                    <a:pt x="441" y="5276"/>
                    <a:pt x="531" y="5224"/>
                  </a:cubicBezTo>
                  <a:lnTo>
                    <a:pt x="7450" y="1230"/>
                  </a:lnTo>
                  <a:cubicBezTo>
                    <a:pt x="7742" y="1060"/>
                    <a:pt x="7980" y="665"/>
                    <a:pt x="7980" y="346"/>
                  </a:cubicBezTo>
                  <a:cubicBezTo>
                    <a:pt x="7980" y="126"/>
                    <a:pt x="7865" y="0"/>
                    <a:pt x="769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1665775" y="3373925"/>
              <a:ext cx="24950" cy="36225"/>
            </a:xfrm>
            <a:custGeom>
              <a:rect b="b" l="l" r="r" t="t"/>
              <a:pathLst>
                <a:path extrusionOk="0" h="1449" w="998">
                  <a:moveTo>
                    <a:pt x="821" y="1"/>
                  </a:moveTo>
                  <a:cubicBezTo>
                    <a:pt x="778" y="1"/>
                    <a:pt x="729" y="15"/>
                    <a:pt x="677" y="45"/>
                  </a:cubicBezTo>
                  <a:lnTo>
                    <a:pt x="320" y="252"/>
                  </a:lnTo>
                  <a:cubicBezTo>
                    <a:pt x="144" y="354"/>
                    <a:pt x="1" y="599"/>
                    <a:pt x="1" y="803"/>
                  </a:cubicBezTo>
                  <a:lnTo>
                    <a:pt x="1" y="1218"/>
                  </a:lnTo>
                  <a:cubicBezTo>
                    <a:pt x="1" y="1363"/>
                    <a:pt x="73" y="1448"/>
                    <a:pt x="179" y="1448"/>
                  </a:cubicBezTo>
                  <a:cubicBezTo>
                    <a:pt x="221" y="1448"/>
                    <a:pt x="269" y="1434"/>
                    <a:pt x="320" y="1405"/>
                  </a:cubicBezTo>
                  <a:lnTo>
                    <a:pt x="681" y="1198"/>
                  </a:lnTo>
                  <a:cubicBezTo>
                    <a:pt x="854" y="1096"/>
                    <a:pt x="997" y="847"/>
                    <a:pt x="997" y="643"/>
                  </a:cubicBezTo>
                  <a:lnTo>
                    <a:pt x="997" y="228"/>
                  </a:lnTo>
                  <a:cubicBezTo>
                    <a:pt x="997" y="84"/>
                    <a:pt x="926" y="1"/>
                    <a:pt x="8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1715675" y="3275350"/>
              <a:ext cx="149625" cy="103750"/>
            </a:xfrm>
            <a:custGeom>
              <a:rect b="b" l="l" r="r" t="t"/>
              <a:pathLst>
                <a:path extrusionOk="0" h="4150" w="5985">
                  <a:moveTo>
                    <a:pt x="5703" y="1"/>
                  </a:moveTo>
                  <a:cubicBezTo>
                    <a:pt x="5629" y="1"/>
                    <a:pt x="5544" y="25"/>
                    <a:pt x="5454" y="78"/>
                  </a:cubicBezTo>
                  <a:lnTo>
                    <a:pt x="531" y="2920"/>
                  </a:lnTo>
                  <a:cubicBezTo>
                    <a:pt x="238" y="3090"/>
                    <a:pt x="1" y="3484"/>
                    <a:pt x="1" y="3804"/>
                  </a:cubicBezTo>
                  <a:cubicBezTo>
                    <a:pt x="1" y="4024"/>
                    <a:pt x="115" y="4150"/>
                    <a:pt x="282" y="4150"/>
                  </a:cubicBezTo>
                  <a:cubicBezTo>
                    <a:pt x="356" y="4150"/>
                    <a:pt x="441" y="4125"/>
                    <a:pt x="531" y="4073"/>
                  </a:cubicBezTo>
                  <a:lnTo>
                    <a:pt x="5454" y="1231"/>
                  </a:lnTo>
                  <a:cubicBezTo>
                    <a:pt x="5746" y="1061"/>
                    <a:pt x="5984" y="666"/>
                    <a:pt x="5984" y="347"/>
                  </a:cubicBezTo>
                  <a:cubicBezTo>
                    <a:pt x="5984" y="126"/>
                    <a:pt x="5870" y="1"/>
                    <a:pt x="57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1665775" y="3431550"/>
              <a:ext cx="24950" cy="36225"/>
            </a:xfrm>
            <a:custGeom>
              <a:rect b="b" l="l" r="r" t="t"/>
              <a:pathLst>
                <a:path extrusionOk="0" h="1449" w="998">
                  <a:moveTo>
                    <a:pt x="821" y="1"/>
                  </a:moveTo>
                  <a:cubicBezTo>
                    <a:pt x="778" y="1"/>
                    <a:pt x="729" y="15"/>
                    <a:pt x="677" y="45"/>
                  </a:cubicBezTo>
                  <a:lnTo>
                    <a:pt x="320" y="252"/>
                  </a:lnTo>
                  <a:cubicBezTo>
                    <a:pt x="144" y="354"/>
                    <a:pt x="1" y="602"/>
                    <a:pt x="1" y="806"/>
                  </a:cubicBezTo>
                  <a:lnTo>
                    <a:pt x="1" y="1221"/>
                  </a:lnTo>
                  <a:cubicBezTo>
                    <a:pt x="1" y="1366"/>
                    <a:pt x="72" y="1449"/>
                    <a:pt x="177" y="1449"/>
                  </a:cubicBezTo>
                  <a:cubicBezTo>
                    <a:pt x="220" y="1449"/>
                    <a:pt x="268" y="1435"/>
                    <a:pt x="320" y="1405"/>
                  </a:cubicBezTo>
                  <a:lnTo>
                    <a:pt x="681" y="1198"/>
                  </a:lnTo>
                  <a:cubicBezTo>
                    <a:pt x="854" y="1096"/>
                    <a:pt x="997" y="847"/>
                    <a:pt x="997" y="643"/>
                  </a:cubicBezTo>
                  <a:lnTo>
                    <a:pt x="997" y="228"/>
                  </a:lnTo>
                  <a:cubicBezTo>
                    <a:pt x="997" y="84"/>
                    <a:pt x="926" y="1"/>
                    <a:pt x="8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1715675" y="3333000"/>
              <a:ext cx="149625" cy="103725"/>
            </a:xfrm>
            <a:custGeom>
              <a:rect b="b" l="l" r="r" t="t"/>
              <a:pathLst>
                <a:path extrusionOk="0" h="4149" w="5985">
                  <a:moveTo>
                    <a:pt x="5702" y="0"/>
                  </a:moveTo>
                  <a:cubicBezTo>
                    <a:pt x="5628" y="0"/>
                    <a:pt x="5543" y="25"/>
                    <a:pt x="5454" y="77"/>
                  </a:cubicBezTo>
                  <a:lnTo>
                    <a:pt x="531" y="2920"/>
                  </a:lnTo>
                  <a:cubicBezTo>
                    <a:pt x="238" y="3089"/>
                    <a:pt x="1" y="3483"/>
                    <a:pt x="1" y="3803"/>
                  </a:cubicBezTo>
                  <a:cubicBezTo>
                    <a:pt x="1" y="4023"/>
                    <a:pt x="115" y="4149"/>
                    <a:pt x="282" y="4149"/>
                  </a:cubicBezTo>
                  <a:cubicBezTo>
                    <a:pt x="356" y="4149"/>
                    <a:pt x="441" y="4124"/>
                    <a:pt x="531" y="4072"/>
                  </a:cubicBezTo>
                  <a:lnTo>
                    <a:pt x="5454" y="1230"/>
                  </a:lnTo>
                  <a:cubicBezTo>
                    <a:pt x="5746" y="1060"/>
                    <a:pt x="5984" y="665"/>
                    <a:pt x="5984" y="346"/>
                  </a:cubicBezTo>
                  <a:cubicBezTo>
                    <a:pt x="5984" y="126"/>
                    <a:pt x="5869" y="0"/>
                    <a:pt x="57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1665775" y="3489125"/>
              <a:ext cx="24950" cy="36200"/>
            </a:xfrm>
            <a:custGeom>
              <a:rect b="b" l="l" r="r" t="t"/>
              <a:pathLst>
                <a:path extrusionOk="0" h="1448" w="998">
                  <a:moveTo>
                    <a:pt x="819" y="0"/>
                  </a:moveTo>
                  <a:cubicBezTo>
                    <a:pt x="777" y="0"/>
                    <a:pt x="728" y="14"/>
                    <a:pt x="677" y="44"/>
                  </a:cubicBezTo>
                  <a:lnTo>
                    <a:pt x="320" y="251"/>
                  </a:lnTo>
                  <a:cubicBezTo>
                    <a:pt x="144" y="353"/>
                    <a:pt x="1" y="601"/>
                    <a:pt x="1" y="805"/>
                  </a:cubicBezTo>
                  <a:lnTo>
                    <a:pt x="1" y="1220"/>
                  </a:lnTo>
                  <a:cubicBezTo>
                    <a:pt x="1" y="1365"/>
                    <a:pt x="72" y="1448"/>
                    <a:pt x="177" y="1448"/>
                  </a:cubicBezTo>
                  <a:cubicBezTo>
                    <a:pt x="220" y="1448"/>
                    <a:pt x="268" y="1434"/>
                    <a:pt x="320" y="1404"/>
                  </a:cubicBezTo>
                  <a:lnTo>
                    <a:pt x="681" y="1196"/>
                  </a:lnTo>
                  <a:cubicBezTo>
                    <a:pt x="854" y="1094"/>
                    <a:pt x="997" y="846"/>
                    <a:pt x="997" y="645"/>
                  </a:cubicBezTo>
                  <a:lnTo>
                    <a:pt x="997" y="227"/>
                  </a:lnTo>
                  <a:cubicBezTo>
                    <a:pt x="997" y="84"/>
                    <a:pt x="925" y="0"/>
                    <a:pt x="8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1715675" y="3390575"/>
              <a:ext cx="149625" cy="103700"/>
            </a:xfrm>
            <a:custGeom>
              <a:rect b="b" l="l" r="r" t="t"/>
              <a:pathLst>
                <a:path extrusionOk="0" h="4148" w="5985">
                  <a:moveTo>
                    <a:pt x="5701" y="1"/>
                  </a:moveTo>
                  <a:cubicBezTo>
                    <a:pt x="5627" y="1"/>
                    <a:pt x="5543" y="25"/>
                    <a:pt x="5454" y="76"/>
                  </a:cubicBezTo>
                  <a:lnTo>
                    <a:pt x="531" y="2918"/>
                  </a:lnTo>
                  <a:cubicBezTo>
                    <a:pt x="238" y="3088"/>
                    <a:pt x="1" y="3482"/>
                    <a:pt x="1" y="3802"/>
                  </a:cubicBezTo>
                  <a:cubicBezTo>
                    <a:pt x="1" y="4023"/>
                    <a:pt x="114" y="4148"/>
                    <a:pt x="281" y="4148"/>
                  </a:cubicBezTo>
                  <a:cubicBezTo>
                    <a:pt x="355" y="4148"/>
                    <a:pt x="441" y="4123"/>
                    <a:pt x="531" y="4070"/>
                  </a:cubicBezTo>
                  <a:lnTo>
                    <a:pt x="5454" y="1229"/>
                  </a:lnTo>
                  <a:cubicBezTo>
                    <a:pt x="5746" y="1058"/>
                    <a:pt x="5984" y="664"/>
                    <a:pt x="5984" y="348"/>
                  </a:cubicBezTo>
                  <a:cubicBezTo>
                    <a:pt x="5984" y="126"/>
                    <a:pt x="5869" y="1"/>
                    <a:pt x="57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1665775" y="3546675"/>
              <a:ext cx="24950" cy="36175"/>
            </a:xfrm>
            <a:custGeom>
              <a:rect b="b" l="l" r="r" t="t"/>
              <a:pathLst>
                <a:path extrusionOk="0" h="1447" w="998">
                  <a:moveTo>
                    <a:pt x="819" y="0"/>
                  </a:moveTo>
                  <a:cubicBezTo>
                    <a:pt x="777" y="0"/>
                    <a:pt x="728" y="14"/>
                    <a:pt x="677" y="43"/>
                  </a:cubicBezTo>
                  <a:lnTo>
                    <a:pt x="320" y="251"/>
                  </a:lnTo>
                  <a:cubicBezTo>
                    <a:pt x="144" y="353"/>
                    <a:pt x="1" y="601"/>
                    <a:pt x="1" y="805"/>
                  </a:cubicBezTo>
                  <a:lnTo>
                    <a:pt x="1" y="1219"/>
                  </a:lnTo>
                  <a:cubicBezTo>
                    <a:pt x="1" y="1364"/>
                    <a:pt x="72" y="1447"/>
                    <a:pt x="177" y="1447"/>
                  </a:cubicBezTo>
                  <a:cubicBezTo>
                    <a:pt x="220" y="1447"/>
                    <a:pt x="268" y="1433"/>
                    <a:pt x="320" y="1403"/>
                  </a:cubicBezTo>
                  <a:lnTo>
                    <a:pt x="681" y="1196"/>
                  </a:lnTo>
                  <a:cubicBezTo>
                    <a:pt x="854" y="1094"/>
                    <a:pt x="997" y="846"/>
                    <a:pt x="997" y="645"/>
                  </a:cubicBezTo>
                  <a:lnTo>
                    <a:pt x="997" y="227"/>
                  </a:lnTo>
                  <a:cubicBezTo>
                    <a:pt x="997" y="84"/>
                    <a:pt x="925" y="0"/>
                    <a:pt x="8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1715675" y="3448125"/>
              <a:ext cx="149625" cy="103700"/>
            </a:xfrm>
            <a:custGeom>
              <a:rect b="b" l="l" r="r" t="t"/>
              <a:pathLst>
                <a:path extrusionOk="0" h="4148" w="5985">
                  <a:moveTo>
                    <a:pt x="5701" y="0"/>
                  </a:moveTo>
                  <a:cubicBezTo>
                    <a:pt x="5627" y="0"/>
                    <a:pt x="5543" y="24"/>
                    <a:pt x="5454" y="75"/>
                  </a:cubicBezTo>
                  <a:lnTo>
                    <a:pt x="531" y="2917"/>
                  </a:lnTo>
                  <a:cubicBezTo>
                    <a:pt x="238" y="3088"/>
                    <a:pt x="1" y="3482"/>
                    <a:pt x="1" y="3802"/>
                  </a:cubicBezTo>
                  <a:cubicBezTo>
                    <a:pt x="1" y="4022"/>
                    <a:pt x="114" y="4148"/>
                    <a:pt x="281" y="4148"/>
                  </a:cubicBezTo>
                  <a:cubicBezTo>
                    <a:pt x="356" y="4148"/>
                    <a:pt x="441" y="4123"/>
                    <a:pt x="531" y="4070"/>
                  </a:cubicBezTo>
                  <a:lnTo>
                    <a:pt x="5454" y="1228"/>
                  </a:lnTo>
                  <a:cubicBezTo>
                    <a:pt x="5746" y="1058"/>
                    <a:pt x="5984" y="664"/>
                    <a:pt x="5984" y="344"/>
                  </a:cubicBezTo>
                  <a:cubicBezTo>
                    <a:pt x="5984" y="125"/>
                    <a:pt x="5869" y="0"/>
                    <a:pt x="57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1664675" y="3535100"/>
              <a:ext cx="199600" cy="132550"/>
            </a:xfrm>
            <a:custGeom>
              <a:rect b="b" l="l" r="r" t="t"/>
              <a:pathLst>
                <a:path extrusionOk="0" h="5302" w="7984">
                  <a:moveTo>
                    <a:pt x="7701" y="1"/>
                  </a:moveTo>
                  <a:cubicBezTo>
                    <a:pt x="7627" y="1"/>
                    <a:pt x="7543" y="26"/>
                    <a:pt x="7453" y="78"/>
                  </a:cubicBezTo>
                  <a:lnTo>
                    <a:pt x="534" y="4073"/>
                  </a:lnTo>
                  <a:cubicBezTo>
                    <a:pt x="241" y="4243"/>
                    <a:pt x="1" y="4637"/>
                    <a:pt x="1" y="4957"/>
                  </a:cubicBezTo>
                  <a:cubicBezTo>
                    <a:pt x="1" y="5176"/>
                    <a:pt x="115" y="5302"/>
                    <a:pt x="284" y="5302"/>
                  </a:cubicBezTo>
                  <a:cubicBezTo>
                    <a:pt x="358" y="5302"/>
                    <a:pt x="444" y="5277"/>
                    <a:pt x="534" y="5225"/>
                  </a:cubicBezTo>
                  <a:lnTo>
                    <a:pt x="7453" y="1230"/>
                  </a:lnTo>
                  <a:cubicBezTo>
                    <a:pt x="7745" y="1060"/>
                    <a:pt x="7983" y="666"/>
                    <a:pt x="7983" y="347"/>
                  </a:cubicBezTo>
                  <a:cubicBezTo>
                    <a:pt x="7983" y="127"/>
                    <a:pt x="7869" y="1"/>
                    <a:pt x="77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1664675" y="3691300"/>
              <a:ext cx="25025" cy="36200"/>
            </a:xfrm>
            <a:custGeom>
              <a:rect b="b" l="l" r="r" t="t"/>
              <a:pathLst>
                <a:path extrusionOk="0" h="1448" w="1001">
                  <a:moveTo>
                    <a:pt x="824" y="0"/>
                  </a:moveTo>
                  <a:cubicBezTo>
                    <a:pt x="781" y="0"/>
                    <a:pt x="732" y="15"/>
                    <a:pt x="680" y="44"/>
                  </a:cubicBezTo>
                  <a:lnTo>
                    <a:pt x="320" y="252"/>
                  </a:lnTo>
                  <a:cubicBezTo>
                    <a:pt x="144" y="354"/>
                    <a:pt x="1" y="599"/>
                    <a:pt x="1" y="803"/>
                  </a:cubicBezTo>
                  <a:lnTo>
                    <a:pt x="1" y="1218"/>
                  </a:lnTo>
                  <a:cubicBezTo>
                    <a:pt x="1" y="1363"/>
                    <a:pt x="73" y="1448"/>
                    <a:pt x="178" y="1448"/>
                  </a:cubicBezTo>
                  <a:cubicBezTo>
                    <a:pt x="221" y="1448"/>
                    <a:pt x="269" y="1434"/>
                    <a:pt x="320" y="1405"/>
                  </a:cubicBezTo>
                  <a:lnTo>
                    <a:pt x="680" y="1197"/>
                  </a:lnTo>
                  <a:cubicBezTo>
                    <a:pt x="858" y="1095"/>
                    <a:pt x="1000" y="847"/>
                    <a:pt x="1000" y="643"/>
                  </a:cubicBezTo>
                  <a:lnTo>
                    <a:pt x="1000" y="228"/>
                  </a:lnTo>
                  <a:cubicBezTo>
                    <a:pt x="1000" y="84"/>
                    <a:pt x="929" y="0"/>
                    <a:pt x="82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1714550" y="3592725"/>
              <a:ext cx="149725" cy="103750"/>
            </a:xfrm>
            <a:custGeom>
              <a:rect b="b" l="l" r="r" t="t"/>
              <a:pathLst>
                <a:path extrusionOk="0" h="4150" w="5989">
                  <a:moveTo>
                    <a:pt x="5708" y="0"/>
                  </a:moveTo>
                  <a:cubicBezTo>
                    <a:pt x="5633" y="0"/>
                    <a:pt x="5548" y="25"/>
                    <a:pt x="5458" y="78"/>
                  </a:cubicBezTo>
                  <a:lnTo>
                    <a:pt x="535" y="2920"/>
                  </a:lnTo>
                  <a:cubicBezTo>
                    <a:pt x="239" y="3090"/>
                    <a:pt x="1" y="3485"/>
                    <a:pt x="1" y="3804"/>
                  </a:cubicBezTo>
                  <a:cubicBezTo>
                    <a:pt x="1" y="4023"/>
                    <a:pt x="115" y="4150"/>
                    <a:pt x="285" y="4150"/>
                  </a:cubicBezTo>
                  <a:cubicBezTo>
                    <a:pt x="359" y="4150"/>
                    <a:pt x="445" y="4125"/>
                    <a:pt x="535" y="4073"/>
                  </a:cubicBezTo>
                  <a:lnTo>
                    <a:pt x="5458" y="1230"/>
                  </a:lnTo>
                  <a:cubicBezTo>
                    <a:pt x="5750" y="1061"/>
                    <a:pt x="5988" y="666"/>
                    <a:pt x="5988" y="347"/>
                  </a:cubicBezTo>
                  <a:cubicBezTo>
                    <a:pt x="5988" y="126"/>
                    <a:pt x="5874" y="0"/>
                    <a:pt x="57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1664675" y="3748925"/>
              <a:ext cx="25025" cy="36225"/>
            </a:xfrm>
            <a:custGeom>
              <a:rect b="b" l="l" r="r" t="t"/>
              <a:pathLst>
                <a:path extrusionOk="0" h="1449" w="1001">
                  <a:moveTo>
                    <a:pt x="824" y="1"/>
                  </a:moveTo>
                  <a:cubicBezTo>
                    <a:pt x="781" y="1"/>
                    <a:pt x="732" y="15"/>
                    <a:pt x="680" y="44"/>
                  </a:cubicBezTo>
                  <a:lnTo>
                    <a:pt x="320" y="252"/>
                  </a:lnTo>
                  <a:cubicBezTo>
                    <a:pt x="144" y="354"/>
                    <a:pt x="1" y="603"/>
                    <a:pt x="1" y="807"/>
                  </a:cubicBezTo>
                  <a:lnTo>
                    <a:pt x="1" y="1221"/>
                  </a:lnTo>
                  <a:cubicBezTo>
                    <a:pt x="1" y="1365"/>
                    <a:pt x="72" y="1449"/>
                    <a:pt x="177" y="1449"/>
                  </a:cubicBezTo>
                  <a:cubicBezTo>
                    <a:pt x="220" y="1449"/>
                    <a:pt x="268" y="1434"/>
                    <a:pt x="320" y="1405"/>
                  </a:cubicBezTo>
                  <a:lnTo>
                    <a:pt x="680" y="1197"/>
                  </a:lnTo>
                  <a:cubicBezTo>
                    <a:pt x="858" y="1095"/>
                    <a:pt x="1000" y="847"/>
                    <a:pt x="1000" y="643"/>
                  </a:cubicBezTo>
                  <a:lnTo>
                    <a:pt x="1000" y="228"/>
                  </a:lnTo>
                  <a:cubicBezTo>
                    <a:pt x="1000" y="84"/>
                    <a:pt x="929" y="1"/>
                    <a:pt x="82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1714550" y="3650375"/>
              <a:ext cx="149725" cy="103725"/>
            </a:xfrm>
            <a:custGeom>
              <a:rect b="b" l="l" r="r" t="t"/>
              <a:pathLst>
                <a:path extrusionOk="0" h="4149" w="5989">
                  <a:moveTo>
                    <a:pt x="5706" y="0"/>
                  </a:moveTo>
                  <a:cubicBezTo>
                    <a:pt x="5632" y="0"/>
                    <a:pt x="5548" y="25"/>
                    <a:pt x="5458" y="77"/>
                  </a:cubicBezTo>
                  <a:lnTo>
                    <a:pt x="535" y="2919"/>
                  </a:lnTo>
                  <a:cubicBezTo>
                    <a:pt x="239" y="3089"/>
                    <a:pt x="1" y="3484"/>
                    <a:pt x="1" y="3803"/>
                  </a:cubicBezTo>
                  <a:cubicBezTo>
                    <a:pt x="1" y="4022"/>
                    <a:pt x="115" y="4149"/>
                    <a:pt x="285" y="4149"/>
                  </a:cubicBezTo>
                  <a:cubicBezTo>
                    <a:pt x="359" y="4149"/>
                    <a:pt x="445" y="4124"/>
                    <a:pt x="535" y="4072"/>
                  </a:cubicBezTo>
                  <a:lnTo>
                    <a:pt x="5458" y="1229"/>
                  </a:lnTo>
                  <a:cubicBezTo>
                    <a:pt x="5750" y="1060"/>
                    <a:pt x="5988" y="665"/>
                    <a:pt x="5988" y="346"/>
                  </a:cubicBezTo>
                  <a:cubicBezTo>
                    <a:pt x="5988" y="126"/>
                    <a:pt x="5874" y="0"/>
                    <a:pt x="57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1664675" y="3806475"/>
              <a:ext cx="25025" cy="36225"/>
            </a:xfrm>
            <a:custGeom>
              <a:rect b="b" l="l" r="r" t="t"/>
              <a:pathLst>
                <a:path extrusionOk="0" h="1449" w="1001">
                  <a:moveTo>
                    <a:pt x="823" y="1"/>
                  </a:moveTo>
                  <a:cubicBezTo>
                    <a:pt x="780" y="1"/>
                    <a:pt x="732" y="15"/>
                    <a:pt x="680" y="44"/>
                  </a:cubicBezTo>
                  <a:lnTo>
                    <a:pt x="320" y="251"/>
                  </a:lnTo>
                  <a:cubicBezTo>
                    <a:pt x="144" y="353"/>
                    <a:pt x="1" y="602"/>
                    <a:pt x="1" y="806"/>
                  </a:cubicBezTo>
                  <a:lnTo>
                    <a:pt x="1" y="1221"/>
                  </a:lnTo>
                  <a:cubicBezTo>
                    <a:pt x="1" y="1365"/>
                    <a:pt x="72" y="1448"/>
                    <a:pt x="177" y="1448"/>
                  </a:cubicBezTo>
                  <a:cubicBezTo>
                    <a:pt x="220" y="1448"/>
                    <a:pt x="268" y="1434"/>
                    <a:pt x="320" y="1404"/>
                  </a:cubicBezTo>
                  <a:lnTo>
                    <a:pt x="680" y="1197"/>
                  </a:lnTo>
                  <a:cubicBezTo>
                    <a:pt x="858" y="1095"/>
                    <a:pt x="1000" y="847"/>
                    <a:pt x="1000" y="646"/>
                  </a:cubicBezTo>
                  <a:lnTo>
                    <a:pt x="1000" y="228"/>
                  </a:lnTo>
                  <a:cubicBezTo>
                    <a:pt x="1000" y="85"/>
                    <a:pt x="928" y="1"/>
                    <a:pt x="82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1714550" y="3707950"/>
              <a:ext cx="149725" cy="103700"/>
            </a:xfrm>
            <a:custGeom>
              <a:rect b="b" l="l" r="r" t="t"/>
              <a:pathLst>
                <a:path extrusionOk="0" h="4148" w="5989">
                  <a:moveTo>
                    <a:pt x="5706" y="0"/>
                  </a:moveTo>
                  <a:cubicBezTo>
                    <a:pt x="5632" y="0"/>
                    <a:pt x="5547" y="25"/>
                    <a:pt x="5458" y="76"/>
                  </a:cubicBezTo>
                  <a:lnTo>
                    <a:pt x="535" y="2918"/>
                  </a:lnTo>
                  <a:cubicBezTo>
                    <a:pt x="239" y="3088"/>
                    <a:pt x="1" y="3486"/>
                    <a:pt x="1" y="3802"/>
                  </a:cubicBezTo>
                  <a:cubicBezTo>
                    <a:pt x="1" y="4023"/>
                    <a:pt x="115" y="4148"/>
                    <a:pt x="283" y="4148"/>
                  </a:cubicBezTo>
                  <a:cubicBezTo>
                    <a:pt x="358" y="4148"/>
                    <a:pt x="444" y="4123"/>
                    <a:pt x="535" y="4070"/>
                  </a:cubicBezTo>
                  <a:lnTo>
                    <a:pt x="5458" y="1228"/>
                  </a:lnTo>
                  <a:cubicBezTo>
                    <a:pt x="5750" y="1058"/>
                    <a:pt x="5988" y="663"/>
                    <a:pt x="5988" y="348"/>
                  </a:cubicBezTo>
                  <a:cubicBezTo>
                    <a:pt x="5988" y="126"/>
                    <a:pt x="5873" y="0"/>
                    <a:pt x="57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1664675" y="3864025"/>
              <a:ext cx="25025" cy="36225"/>
            </a:xfrm>
            <a:custGeom>
              <a:rect b="b" l="l" r="r" t="t"/>
              <a:pathLst>
                <a:path extrusionOk="0" h="1449" w="1001">
                  <a:moveTo>
                    <a:pt x="823" y="1"/>
                  </a:moveTo>
                  <a:cubicBezTo>
                    <a:pt x="780" y="1"/>
                    <a:pt x="732" y="15"/>
                    <a:pt x="680" y="44"/>
                  </a:cubicBezTo>
                  <a:lnTo>
                    <a:pt x="320" y="251"/>
                  </a:lnTo>
                  <a:cubicBezTo>
                    <a:pt x="144" y="353"/>
                    <a:pt x="1" y="601"/>
                    <a:pt x="1" y="805"/>
                  </a:cubicBezTo>
                  <a:lnTo>
                    <a:pt x="1" y="1221"/>
                  </a:lnTo>
                  <a:cubicBezTo>
                    <a:pt x="1" y="1365"/>
                    <a:pt x="72" y="1448"/>
                    <a:pt x="177" y="1448"/>
                  </a:cubicBezTo>
                  <a:cubicBezTo>
                    <a:pt x="220" y="1448"/>
                    <a:pt x="268" y="1434"/>
                    <a:pt x="320" y="1404"/>
                  </a:cubicBezTo>
                  <a:lnTo>
                    <a:pt x="680" y="1197"/>
                  </a:lnTo>
                  <a:cubicBezTo>
                    <a:pt x="858" y="1095"/>
                    <a:pt x="1000" y="846"/>
                    <a:pt x="1000" y="646"/>
                  </a:cubicBezTo>
                  <a:lnTo>
                    <a:pt x="1000" y="228"/>
                  </a:lnTo>
                  <a:cubicBezTo>
                    <a:pt x="1000" y="85"/>
                    <a:pt x="928" y="1"/>
                    <a:pt x="82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1714550" y="3765475"/>
              <a:ext cx="149725" cy="103725"/>
            </a:xfrm>
            <a:custGeom>
              <a:rect b="b" l="l" r="r" t="t"/>
              <a:pathLst>
                <a:path extrusionOk="0" h="4149" w="5989">
                  <a:moveTo>
                    <a:pt x="5705" y="1"/>
                  </a:moveTo>
                  <a:cubicBezTo>
                    <a:pt x="5631" y="1"/>
                    <a:pt x="5547" y="25"/>
                    <a:pt x="5458" y="76"/>
                  </a:cubicBezTo>
                  <a:lnTo>
                    <a:pt x="535" y="2919"/>
                  </a:lnTo>
                  <a:cubicBezTo>
                    <a:pt x="239" y="3088"/>
                    <a:pt x="1" y="3483"/>
                    <a:pt x="1" y="3802"/>
                  </a:cubicBezTo>
                  <a:cubicBezTo>
                    <a:pt x="1" y="4023"/>
                    <a:pt x="115" y="4149"/>
                    <a:pt x="283" y="4149"/>
                  </a:cubicBezTo>
                  <a:cubicBezTo>
                    <a:pt x="358" y="4149"/>
                    <a:pt x="444" y="4124"/>
                    <a:pt x="535" y="4071"/>
                  </a:cubicBezTo>
                  <a:lnTo>
                    <a:pt x="5458" y="1229"/>
                  </a:lnTo>
                  <a:cubicBezTo>
                    <a:pt x="5750" y="1059"/>
                    <a:pt x="5988" y="664"/>
                    <a:pt x="5988" y="349"/>
                  </a:cubicBezTo>
                  <a:cubicBezTo>
                    <a:pt x="5988" y="126"/>
                    <a:pt x="5873" y="1"/>
                    <a:pt x="57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2563650" y="2800275"/>
              <a:ext cx="374175" cy="249200"/>
            </a:xfrm>
            <a:custGeom>
              <a:rect b="b" l="l" r="r" t="t"/>
              <a:pathLst>
                <a:path extrusionOk="0" h="9968" w="14967">
                  <a:moveTo>
                    <a:pt x="14672" y="0"/>
                  </a:moveTo>
                  <a:cubicBezTo>
                    <a:pt x="14600" y="0"/>
                    <a:pt x="14519" y="24"/>
                    <a:pt x="14433" y="73"/>
                  </a:cubicBezTo>
                  <a:lnTo>
                    <a:pt x="531" y="8100"/>
                  </a:lnTo>
                  <a:cubicBezTo>
                    <a:pt x="239" y="8269"/>
                    <a:pt x="1" y="8681"/>
                    <a:pt x="1" y="9021"/>
                  </a:cubicBezTo>
                  <a:lnTo>
                    <a:pt x="1" y="9589"/>
                  </a:lnTo>
                  <a:cubicBezTo>
                    <a:pt x="1" y="9830"/>
                    <a:pt x="120" y="9968"/>
                    <a:pt x="294" y="9968"/>
                  </a:cubicBezTo>
                  <a:cubicBezTo>
                    <a:pt x="365" y="9968"/>
                    <a:pt x="446" y="9944"/>
                    <a:pt x="531" y="9895"/>
                  </a:cubicBezTo>
                  <a:lnTo>
                    <a:pt x="14433" y="1803"/>
                  </a:lnTo>
                  <a:cubicBezTo>
                    <a:pt x="14729" y="1633"/>
                    <a:pt x="14967" y="1219"/>
                    <a:pt x="14967" y="878"/>
                  </a:cubicBezTo>
                  <a:lnTo>
                    <a:pt x="14967" y="379"/>
                  </a:lnTo>
                  <a:cubicBezTo>
                    <a:pt x="14967" y="140"/>
                    <a:pt x="14847" y="0"/>
                    <a:pt x="1467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2563650" y="2857775"/>
              <a:ext cx="424000" cy="262100"/>
            </a:xfrm>
            <a:custGeom>
              <a:rect b="b" l="l" r="r" t="t"/>
              <a:pathLst>
                <a:path extrusionOk="0" h="10484" w="16960">
                  <a:moveTo>
                    <a:pt x="16679" y="0"/>
                  </a:moveTo>
                  <a:cubicBezTo>
                    <a:pt x="16605" y="0"/>
                    <a:pt x="16519" y="25"/>
                    <a:pt x="16429" y="78"/>
                  </a:cubicBezTo>
                  <a:lnTo>
                    <a:pt x="531" y="9254"/>
                  </a:lnTo>
                  <a:cubicBezTo>
                    <a:pt x="239" y="9424"/>
                    <a:pt x="1" y="9818"/>
                    <a:pt x="1" y="10138"/>
                  </a:cubicBezTo>
                  <a:cubicBezTo>
                    <a:pt x="1" y="10359"/>
                    <a:pt x="115" y="10484"/>
                    <a:pt x="282" y="10484"/>
                  </a:cubicBezTo>
                  <a:cubicBezTo>
                    <a:pt x="356" y="10484"/>
                    <a:pt x="441" y="10459"/>
                    <a:pt x="531" y="10406"/>
                  </a:cubicBezTo>
                  <a:lnTo>
                    <a:pt x="16429" y="1230"/>
                  </a:lnTo>
                  <a:cubicBezTo>
                    <a:pt x="16721" y="1061"/>
                    <a:pt x="16960" y="662"/>
                    <a:pt x="16960" y="347"/>
                  </a:cubicBezTo>
                  <a:cubicBezTo>
                    <a:pt x="16960" y="126"/>
                    <a:pt x="16846" y="0"/>
                    <a:pt x="1667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2563650" y="2915300"/>
              <a:ext cx="424000" cy="262125"/>
            </a:xfrm>
            <a:custGeom>
              <a:rect b="b" l="l" r="r" t="t"/>
              <a:pathLst>
                <a:path extrusionOk="0" h="10485" w="16960">
                  <a:moveTo>
                    <a:pt x="16679" y="1"/>
                  </a:moveTo>
                  <a:cubicBezTo>
                    <a:pt x="16604" y="1"/>
                    <a:pt x="16519" y="26"/>
                    <a:pt x="16429" y="78"/>
                  </a:cubicBezTo>
                  <a:lnTo>
                    <a:pt x="531" y="9258"/>
                  </a:lnTo>
                  <a:cubicBezTo>
                    <a:pt x="239" y="9425"/>
                    <a:pt x="1" y="9822"/>
                    <a:pt x="1" y="10139"/>
                  </a:cubicBezTo>
                  <a:cubicBezTo>
                    <a:pt x="1" y="10359"/>
                    <a:pt x="115" y="10484"/>
                    <a:pt x="282" y="10484"/>
                  </a:cubicBezTo>
                  <a:cubicBezTo>
                    <a:pt x="356" y="10484"/>
                    <a:pt x="441" y="10460"/>
                    <a:pt x="531" y="10407"/>
                  </a:cubicBezTo>
                  <a:lnTo>
                    <a:pt x="16429" y="1231"/>
                  </a:lnTo>
                  <a:cubicBezTo>
                    <a:pt x="16721" y="1061"/>
                    <a:pt x="16960" y="666"/>
                    <a:pt x="16960" y="347"/>
                  </a:cubicBezTo>
                  <a:cubicBezTo>
                    <a:pt x="16960" y="126"/>
                    <a:pt x="16846" y="1"/>
                    <a:pt x="1667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2563650" y="2972875"/>
              <a:ext cx="424000" cy="262125"/>
            </a:xfrm>
            <a:custGeom>
              <a:rect b="b" l="l" r="r" t="t"/>
              <a:pathLst>
                <a:path extrusionOk="0" h="10485" w="16960">
                  <a:moveTo>
                    <a:pt x="16677" y="0"/>
                  </a:moveTo>
                  <a:cubicBezTo>
                    <a:pt x="16603" y="0"/>
                    <a:pt x="16519" y="25"/>
                    <a:pt x="16429" y="77"/>
                  </a:cubicBezTo>
                  <a:lnTo>
                    <a:pt x="531" y="9256"/>
                  </a:lnTo>
                  <a:cubicBezTo>
                    <a:pt x="239" y="9427"/>
                    <a:pt x="1" y="9821"/>
                    <a:pt x="1" y="10137"/>
                  </a:cubicBezTo>
                  <a:cubicBezTo>
                    <a:pt x="1" y="10359"/>
                    <a:pt x="116" y="10484"/>
                    <a:pt x="284" y="10484"/>
                  </a:cubicBezTo>
                  <a:cubicBezTo>
                    <a:pt x="358" y="10484"/>
                    <a:pt x="442" y="10460"/>
                    <a:pt x="531" y="10409"/>
                  </a:cubicBezTo>
                  <a:lnTo>
                    <a:pt x="16429" y="1230"/>
                  </a:lnTo>
                  <a:cubicBezTo>
                    <a:pt x="16721" y="1059"/>
                    <a:pt x="16960" y="665"/>
                    <a:pt x="16960" y="345"/>
                  </a:cubicBezTo>
                  <a:cubicBezTo>
                    <a:pt x="16960" y="126"/>
                    <a:pt x="16845" y="0"/>
                    <a:pt x="1667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2563650" y="3030450"/>
              <a:ext cx="424000" cy="262125"/>
            </a:xfrm>
            <a:custGeom>
              <a:rect b="b" l="l" r="r" t="t"/>
              <a:pathLst>
                <a:path extrusionOk="0" h="10485" w="16960">
                  <a:moveTo>
                    <a:pt x="16676" y="1"/>
                  </a:moveTo>
                  <a:cubicBezTo>
                    <a:pt x="16603" y="1"/>
                    <a:pt x="16518" y="25"/>
                    <a:pt x="16429" y="76"/>
                  </a:cubicBezTo>
                  <a:lnTo>
                    <a:pt x="531" y="9255"/>
                  </a:lnTo>
                  <a:cubicBezTo>
                    <a:pt x="239" y="9425"/>
                    <a:pt x="1" y="9820"/>
                    <a:pt x="1" y="10139"/>
                  </a:cubicBezTo>
                  <a:cubicBezTo>
                    <a:pt x="1" y="10359"/>
                    <a:pt x="115" y="10485"/>
                    <a:pt x="283" y="10485"/>
                  </a:cubicBezTo>
                  <a:cubicBezTo>
                    <a:pt x="357" y="10485"/>
                    <a:pt x="442" y="10460"/>
                    <a:pt x="531" y="10408"/>
                  </a:cubicBezTo>
                  <a:lnTo>
                    <a:pt x="16429" y="1229"/>
                  </a:lnTo>
                  <a:cubicBezTo>
                    <a:pt x="16721" y="1058"/>
                    <a:pt x="16960" y="664"/>
                    <a:pt x="16960" y="347"/>
                  </a:cubicBezTo>
                  <a:cubicBezTo>
                    <a:pt x="16960" y="126"/>
                    <a:pt x="16845" y="1"/>
                    <a:pt x="1667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2563650" y="3088025"/>
              <a:ext cx="424000" cy="262100"/>
            </a:xfrm>
            <a:custGeom>
              <a:rect b="b" l="l" r="r" t="t"/>
              <a:pathLst>
                <a:path extrusionOk="0" h="10484" w="16960">
                  <a:moveTo>
                    <a:pt x="16679" y="1"/>
                  </a:moveTo>
                  <a:cubicBezTo>
                    <a:pt x="16604" y="1"/>
                    <a:pt x="16519" y="25"/>
                    <a:pt x="16429" y="78"/>
                  </a:cubicBezTo>
                  <a:lnTo>
                    <a:pt x="531" y="9254"/>
                  </a:lnTo>
                  <a:cubicBezTo>
                    <a:pt x="239" y="9424"/>
                    <a:pt x="1" y="9819"/>
                    <a:pt x="1" y="10138"/>
                  </a:cubicBezTo>
                  <a:cubicBezTo>
                    <a:pt x="1" y="10359"/>
                    <a:pt x="115" y="10484"/>
                    <a:pt x="281" y="10484"/>
                  </a:cubicBezTo>
                  <a:cubicBezTo>
                    <a:pt x="356" y="10484"/>
                    <a:pt x="441" y="10459"/>
                    <a:pt x="531" y="10406"/>
                  </a:cubicBezTo>
                  <a:lnTo>
                    <a:pt x="16429" y="1231"/>
                  </a:lnTo>
                  <a:cubicBezTo>
                    <a:pt x="16721" y="1060"/>
                    <a:pt x="16960" y="663"/>
                    <a:pt x="16960" y="346"/>
                  </a:cubicBezTo>
                  <a:cubicBezTo>
                    <a:pt x="16960" y="126"/>
                    <a:pt x="16846" y="1"/>
                    <a:pt x="1667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2563650" y="3145600"/>
              <a:ext cx="424000" cy="262075"/>
            </a:xfrm>
            <a:custGeom>
              <a:rect b="b" l="l" r="r" t="t"/>
              <a:pathLst>
                <a:path extrusionOk="0" h="10483" w="16960">
                  <a:moveTo>
                    <a:pt x="16677" y="0"/>
                  </a:moveTo>
                  <a:cubicBezTo>
                    <a:pt x="16603" y="0"/>
                    <a:pt x="16519" y="25"/>
                    <a:pt x="16429" y="77"/>
                  </a:cubicBezTo>
                  <a:lnTo>
                    <a:pt x="531" y="9256"/>
                  </a:lnTo>
                  <a:cubicBezTo>
                    <a:pt x="239" y="9423"/>
                    <a:pt x="1" y="9821"/>
                    <a:pt x="1" y="10136"/>
                  </a:cubicBezTo>
                  <a:cubicBezTo>
                    <a:pt x="1" y="10358"/>
                    <a:pt x="115" y="10483"/>
                    <a:pt x="281" y="10483"/>
                  </a:cubicBezTo>
                  <a:cubicBezTo>
                    <a:pt x="356" y="10483"/>
                    <a:pt x="441" y="10458"/>
                    <a:pt x="531" y="10405"/>
                  </a:cubicBezTo>
                  <a:lnTo>
                    <a:pt x="16429" y="1229"/>
                  </a:lnTo>
                  <a:cubicBezTo>
                    <a:pt x="16721" y="1059"/>
                    <a:pt x="16960" y="665"/>
                    <a:pt x="16960" y="345"/>
                  </a:cubicBezTo>
                  <a:cubicBezTo>
                    <a:pt x="16960" y="126"/>
                    <a:pt x="16845" y="0"/>
                    <a:pt x="1667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2563650" y="3203125"/>
              <a:ext cx="424000" cy="262175"/>
            </a:xfrm>
            <a:custGeom>
              <a:rect b="b" l="l" r="r" t="t"/>
              <a:pathLst>
                <a:path extrusionOk="0" h="10487" w="16960">
                  <a:moveTo>
                    <a:pt x="16678" y="0"/>
                  </a:moveTo>
                  <a:cubicBezTo>
                    <a:pt x="16603" y="0"/>
                    <a:pt x="16519" y="25"/>
                    <a:pt x="16429" y="77"/>
                  </a:cubicBezTo>
                  <a:lnTo>
                    <a:pt x="531" y="9257"/>
                  </a:lnTo>
                  <a:cubicBezTo>
                    <a:pt x="239" y="9427"/>
                    <a:pt x="1" y="9821"/>
                    <a:pt x="1" y="10141"/>
                  </a:cubicBezTo>
                  <a:cubicBezTo>
                    <a:pt x="1" y="10360"/>
                    <a:pt x="115" y="10486"/>
                    <a:pt x="283" y="10486"/>
                  </a:cubicBezTo>
                  <a:cubicBezTo>
                    <a:pt x="357" y="10486"/>
                    <a:pt x="441" y="10461"/>
                    <a:pt x="531" y="10409"/>
                  </a:cubicBezTo>
                  <a:lnTo>
                    <a:pt x="16429" y="1230"/>
                  </a:lnTo>
                  <a:cubicBezTo>
                    <a:pt x="16721" y="1060"/>
                    <a:pt x="16960" y="666"/>
                    <a:pt x="16960" y="346"/>
                  </a:cubicBezTo>
                  <a:cubicBezTo>
                    <a:pt x="16960" y="126"/>
                    <a:pt x="16845" y="0"/>
                    <a:pt x="1667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2563650" y="3260725"/>
              <a:ext cx="424000" cy="262100"/>
            </a:xfrm>
            <a:custGeom>
              <a:rect b="b" l="l" r="r" t="t"/>
              <a:pathLst>
                <a:path extrusionOk="0" h="10484" w="16960">
                  <a:moveTo>
                    <a:pt x="16679" y="1"/>
                  </a:moveTo>
                  <a:cubicBezTo>
                    <a:pt x="16605" y="1"/>
                    <a:pt x="16519" y="26"/>
                    <a:pt x="16429" y="78"/>
                  </a:cubicBezTo>
                  <a:lnTo>
                    <a:pt x="531" y="9255"/>
                  </a:lnTo>
                  <a:cubicBezTo>
                    <a:pt x="239" y="9424"/>
                    <a:pt x="1" y="9819"/>
                    <a:pt x="1" y="10138"/>
                  </a:cubicBezTo>
                  <a:cubicBezTo>
                    <a:pt x="1" y="10357"/>
                    <a:pt x="115" y="10483"/>
                    <a:pt x="283" y="10483"/>
                  </a:cubicBezTo>
                  <a:cubicBezTo>
                    <a:pt x="357" y="10483"/>
                    <a:pt x="442" y="10459"/>
                    <a:pt x="531" y="10407"/>
                  </a:cubicBezTo>
                  <a:lnTo>
                    <a:pt x="16429" y="1227"/>
                  </a:lnTo>
                  <a:cubicBezTo>
                    <a:pt x="16721" y="1061"/>
                    <a:pt x="16960" y="663"/>
                    <a:pt x="16960" y="347"/>
                  </a:cubicBezTo>
                  <a:cubicBezTo>
                    <a:pt x="16960" y="126"/>
                    <a:pt x="16846" y="1"/>
                    <a:pt x="1667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1965050" y="3045050"/>
              <a:ext cx="548750" cy="852325"/>
            </a:xfrm>
            <a:custGeom>
              <a:rect b="b" l="l" r="r" t="t"/>
              <a:pathLst>
                <a:path extrusionOk="0" h="34093" w="21950">
                  <a:moveTo>
                    <a:pt x="21655" y="1"/>
                  </a:moveTo>
                  <a:cubicBezTo>
                    <a:pt x="21584" y="1"/>
                    <a:pt x="21504" y="24"/>
                    <a:pt x="21419" y="74"/>
                  </a:cubicBezTo>
                  <a:lnTo>
                    <a:pt x="534" y="12132"/>
                  </a:lnTo>
                  <a:cubicBezTo>
                    <a:pt x="238" y="12302"/>
                    <a:pt x="1" y="12713"/>
                    <a:pt x="1" y="13054"/>
                  </a:cubicBezTo>
                  <a:lnTo>
                    <a:pt x="1" y="33711"/>
                  </a:lnTo>
                  <a:cubicBezTo>
                    <a:pt x="1" y="33952"/>
                    <a:pt x="121" y="34093"/>
                    <a:pt x="296" y="34093"/>
                  </a:cubicBezTo>
                  <a:cubicBezTo>
                    <a:pt x="368" y="34093"/>
                    <a:pt x="449" y="34070"/>
                    <a:pt x="534" y="34020"/>
                  </a:cubicBezTo>
                  <a:lnTo>
                    <a:pt x="21419" y="21961"/>
                  </a:lnTo>
                  <a:cubicBezTo>
                    <a:pt x="21712" y="21791"/>
                    <a:pt x="21950" y="21380"/>
                    <a:pt x="21950" y="21039"/>
                  </a:cubicBezTo>
                  <a:lnTo>
                    <a:pt x="21950" y="383"/>
                  </a:lnTo>
                  <a:cubicBezTo>
                    <a:pt x="21950" y="141"/>
                    <a:pt x="21830" y="1"/>
                    <a:pt x="2165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1965050" y="3339850"/>
              <a:ext cx="548750" cy="557525"/>
            </a:xfrm>
            <a:custGeom>
              <a:rect b="b" l="l" r="r" t="t"/>
              <a:pathLst>
                <a:path extrusionOk="0" h="22301" w="21950">
                  <a:moveTo>
                    <a:pt x="16122" y="0"/>
                  </a:moveTo>
                  <a:lnTo>
                    <a:pt x="12634" y="6178"/>
                  </a:lnTo>
                  <a:lnTo>
                    <a:pt x="15085" y="9357"/>
                  </a:lnTo>
                  <a:lnTo>
                    <a:pt x="15085" y="9357"/>
                  </a:lnTo>
                  <a:lnTo>
                    <a:pt x="6984" y="2373"/>
                  </a:lnTo>
                  <a:lnTo>
                    <a:pt x="1" y="17493"/>
                  </a:lnTo>
                  <a:lnTo>
                    <a:pt x="1" y="21919"/>
                  </a:lnTo>
                  <a:cubicBezTo>
                    <a:pt x="1" y="22160"/>
                    <a:pt x="121" y="22301"/>
                    <a:pt x="296" y="22301"/>
                  </a:cubicBezTo>
                  <a:cubicBezTo>
                    <a:pt x="368" y="22301"/>
                    <a:pt x="449" y="22278"/>
                    <a:pt x="534" y="22228"/>
                  </a:cubicBezTo>
                  <a:lnTo>
                    <a:pt x="21419" y="10169"/>
                  </a:lnTo>
                  <a:cubicBezTo>
                    <a:pt x="21712" y="9999"/>
                    <a:pt x="21950" y="9588"/>
                    <a:pt x="21950" y="9247"/>
                  </a:cubicBezTo>
                  <a:lnTo>
                    <a:pt x="21950" y="5328"/>
                  </a:lnTo>
                  <a:lnTo>
                    <a:pt x="1612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2349725" y="3175600"/>
              <a:ext cx="78650" cy="101625"/>
            </a:xfrm>
            <a:custGeom>
              <a:rect b="b" l="l" r="r" t="t"/>
              <a:pathLst>
                <a:path extrusionOk="0" h="4065" w="3146">
                  <a:moveTo>
                    <a:pt x="2277" y="1"/>
                  </a:moveTo>
                  <a:cubicBezTo>
                    <a:pt x="2066" y="1"/>
                    <a:pt x="1827" y="70"/>
                    <a:pt x="1575" y="216"/>
                  </a:cubicBezTo>
                  <a:cubicBezTo>
                    <a:pt x="704" y="719"/>
                    <a:pt x="1" y="1936"/>
                    <a:pt x="1" y="2939"/>
                  </a:cubicBezTo>
                  <a:cubicBezTo>
                    <a:pt x="1" y="3653"/>
                    <a:pt x="355" y="4064"/>
                    <a:pt x="872" y="4064"/>
                  </a:cubicBezTo>
                  <a:cubicBezTo>
                    <a:pt x="1084" y="4064"/>
                    <a:pt x="1322" y="3996"/>
                    <a:pt x="1575" y="3851"/>
                  </a:cubicBezTo>
                  <a:cubicBezTo>
                    <a:pt x="2442" y="3347"/>
                    <a:pt x="3146" y="2127"/>
                    <a:pt x="3146" y="1124"/>
                  </a:cubicBezTo>
                  <a:cubicBezTo>
                    <a:pt x="3146" y="413"/>
                    <a:pt x="2792" y="1"/>
                    <a:pt x="227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1615900" y="2310675"/>
              <a:ext cx="1371750" cy="953075"/>
            </a:xfrm>
            <a:custGeom>
              <a:rect b="b" l="l" r="r" t="t"/>
              <a:pathLst>
                <a:path extrusionOk="0" h="38123" w="54870">
                  <a:moveTo>
                    <a:pt x="54577" y="1"/>
                  </a:moveTo>
                  <a:cubicBezTo>
                    <a:pt x="54505" y="1"/>
                    <a:pt x="54425" y="24"/>
                    <a:pt x="54339" y="74"/>
                  </a:cubicBezTo>
                  <a:lnTo>
                    <a:pt x="530" y="31138"/>
                  </a:lnTo>
                  <a:cubicBezTo>
                    <a:pt x="238" y="31308"/>
                    <a:pt x="0" y="31719"/>
                    <a:pt x="0" y="32060"/>
                  </a:cubicBezTo>
                  <a:lnTo>
                    <a:pt x="0" y="37743"/>
                  </a:lnTo>
                  <a:cubicBezTo>
                    <a:pt x="0" y="37984"/>
                    <a:pt x="119" y="38123"/>
                    <a:pt x="293" y="38123"/>
                  </a:cubicBezTo>
                  <a:cubicBezTo>
                    <a:pt x="364" y="38123"/>
                    <a:pt x="445" y="38099"/>
                    <a:pt x="530" y="38049"/>
                  </a:cubicBezTo>
                  <a:lnTo>
                    <a:pt x="54339" y="6985"/>
                  </a:lnTo>
                  <a:cubicBezTo>
                    <a:pt x="54631" y="6816"/>
                    <a:pt x="54870" y="6404"/>
                    <a:pt x="54870" y="6064"/>
                  </a:cubicBezTo>
                  <a:lnTo>
                    <a:pt x="54870" y="380"/>
                  </a:lnTo>
                  <a:cubicBezTo>
                    <a:pt x="54870" y="139"/>
                    <a:pt x="54750" y="1"/>
                    <a:pt x="5457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2488800" y="2427250"/>
              <a:ext cx="399150" cy="270050"/>
            </a:xfrm>
            <a:custGeom>
              <a:rect b="b" l="l" r="r" t="t"/>
              <a:pathLst>
                <a:path extrusionOk="0" h="10802" w="15966">
                  <a:moveTo>
                    <a:pt x="15965" y="1"/>
                  </a:moveTo>
                  <a:lnTo>
                    <a:pt x="319" y="9030"/>
                  </a:lnTo>
                  <a:cubicBezTo>
                    <a:pt x="146" y="9132"/>
                    <a:pt x="0" y="9380"/>
                    <a:pt x="0" y="9584"/>
                  </a:cubicBezTo>
                  <a:lnTo>
                    <a:pt x="3" y="10574"/>
                  </a:lnTo>
                  <a:cubicBezTo>
                    <a:pt x="3" y="10718"/>
                    <a:pt x="75" y="10802"/>
                    <a:pt x="178" y="10802"/>
                  </a:cubicBezTo>
                  <a:cubicBezTo>
                    <a:pt x="221" y="10802"/>
                    <a:pt x="269" y="10787"/>
                    <a:pt x="319" y="10758"/>
                  </a:cubicBezTo>
                  <a:lnTo>
                    <a:pt x="15965" y="1727"/>
                  </a:lnTo>
                  <a:lnTo>
                    <a:pt x="1596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2887925" y="2401925"/>
              <a:ext cx="49900" cy="68525"/>
            </a:xfrm>
            <a:custGeom>
              <a:rect b="b" l="l" r="r" t="t"/>
              <a:pathLst>
                <a:path extrusionOk="0" h="2741" w="1996">
                  <a:moveTo>
                    <a:pt x="1818" y="1"/>
                  </a:moveTo>
                  <a:cubicBezTo>
                    <a:pt x="1775" y="1"/>
                    <a:pt x="1727" y="15"/>
                    <a:pt x="1676" y="45"/>
                  </a:cubicBezTo>
                  <a:lnTo>
                    <a:pt x="0" y="1014"/>
                  </a:lnTo>
                  <a:lnTo>
                    <a:pt x="0" y="2740"/>
                  </a:lnTo>
                  <a:lnTo>
                    <a:pt x="1676" y="1772"/>
                  </a:lnTo>
                  <a:cubicBezTo>
                    <a:pt x="1850" y="1670"/>
                    <a:pt x="1996" y="1422"/>
                    <a:pt x="1996" y="1221"/>
                  </a:cubicBezTo>
                  <a:lnTo>
                    <a:pt x="1996" y="228"/>
                  </a:lnTo>
                  <a:cubicBezTo>
                    <a:pt x="1996" y="84"/>
                    <a:pt x="1923" y="1"/>
                    <a:pt x="18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2902375" y="2418750"/>
              <a:ext cx="25775" cy="31375"/>
            </a:xfrm>
            <a:custGeom>
              <a:rect b="b" l="l" r="r" t="t"/>
              <a:pathLst>
                <a:path extrusionOk="0" h="1255" w="1031">
                  <a:moveTo>
                    <a:pt x="527" y="140"/>
                  </a:moveTo>
                  <a:cubicBezTo>
                    <a:pt x="544" y="140"/>
                    <a:pt x="561" y="143"/>
                    <a:pt x="575" y="153"/>
                  </a:cubicBezTo>
                  <a:cubicBezTo>
                    <a:pt x="640" y="188"/>
                    <a:pt x="677" y="296"/>
                    <a:pt x="677" y="432"/>
                  </a:cubicBezTo>
                  <a:cubicBezTo>
                    <a:pt x="677" y="691"/>
                    <a:pt x="538" y="994"/>
                    <a:pt x="374" y="1088"/>
                  </a:cubicBezTo>
                  <a:cubicBezTo>
                    <a:pt x="342" y="1106"/>
                    <a:pt x="314" y="1115"/>
                    <a:pt x="289" y="1115"/>
                  </a:cubicBezTo>
                  <a:cubicBezTo>
                    <a:pt x="270" y="1115"/>
                    <a:pt x="254" y="1111"/>
                    <a:pt x="238" y="1102"/>
                  </a:cubicBezTo>
                  <a:cubicBezTo>
                    <a:pt x="177" y="1065"/>
                    <a:pt x="139" y="959"/>
                    <a:pt x="139" y="823"/>
                  </a:cubicBezTo>
                  <a:cubicBezTo>
                    <a:pt x="139" y="561"/>
                    <a:pt x="279" y="259"/>
                    <a:pt x="442" y="164"/>
                  </a:cubicBezTo>
                  <a:cubicBezTo>
                    <a:pt x="473" y="147"/>
                    <a:pt x="500" y="140"/>
                    <a:pt x="527" y="140"/>
                  </a:cubicBezTo>
                  <a:close/>
                  <a:moveTo>
                    <a:pt x="527" y="0"/>
                  </a:moveTo>
                  <a:cubicBezTo>
                    <a:pt x="478" y="0"/>
                    <a:pt x="426" y="15"/>
                    <a:pt x="374" y="45"/>
                  </a:cubicBezTo>
                  <a:cubicBezTo>
                    <a:pt x="164" y="167"/>
                    <a:pt x="1" y="507"/>
                    <a:pt x="1" y="823"/>
                  </a:cubicBezTo>
                  <a:cubicBezTo>
                    <a:pt x="1" y="1014"/>
                    <a:pt x="62" y="1160"/>
                    <a:pt x="170" y="1221"/>
                  </a:cubicBezTo>
                  <a:cubicBezTo>
                    <a:pt x="208" y="1242"/>
                    <a:pt x="249" y="1255"/>
                    <a:pt x="289" y="1255"/>
                  </a:cubicBezTo>
                  <a:cubicBezTo>
                    <a:pt x="337" y="1255"/>
                    <a:pt x="391" y="1238"/>
                    <a:pt x="442" y="1207"/>
                  </a:cubicBezTo>
                  <a:cubicBezTo>
                    <a:pt x="568" y="1136"/>
                    <a:pt x="677" y="983"/>
                    <a:pt x="745" y="803"/>
                  </a:cubicBezTo>
                  <a:lnTo>
                    <a:pt x="932" y="864"/>
                  </a:lnTo>
                  <a:cubicBezTo>
                    <a:pt x="939" y="864"/>
                    <a:pt x="946" y="867"/>
                    <a:pt x="952" y="867"/>
                  </a:cubicBezTo>
                  <a:cubicBezTo>
                    <a:pt x="983" y="867"/>
                    <a:pt x="1010" y="847"/>
                    <a:pt x="1021" y="817"/>
                  </a:cubicBezTo>
                  <a:cubicBezTo>
                    <a:pt x="1030" y="779"/>
                    <a:pt x="1010" y="742"/>
                    <a:pt x="972" y="732"/>
                  </a:cubicBezTo>
                  <a:lnTo>
                    <a:pt x="786" y="674"/>
                  </a:lnTo>
                  <a:cubicBezTo>
                    <a:pt x="806" y="592"/>
                    <a:pt x="817" y="511"/>
                    <a:pt x="817" y="432"/>
                  </a:cubicBezTo>
                  <a:cubicBezTo>
                    <a:pt x="817" y="239"/>
                    <a:pt x="755" y="96"/>
                    <a:pt x="646" y="31"/>
                  </a:cubicBezTo>
                  <a:cubicBezTo>
                    <a:pt x="609" y="11"/>
                    <a:pt x="569" y="0"/>
                    <a:pt x="5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1965050" y="2512300"/>
              <a:ext cx="1022600" cy="780275"/>
            </a:xfrm>
            <a:custGeom>
              <a:rect b="b" l="l" r="r" t="t"/>
              <a:pathLst>
                <a:path extrusionOk="0" h="31211" w="40904">
                  <a:moveTo>
                    <a:pt x="40611" y="0"/>
                  </a:moveTo>
                  <a:cubicBezTo>
                    <a:pt x="40539" y="0"/>
                    <a:pt x="40458" y="24"/>
                    <a:pt x="40373" y="73"/>
                  </a:cubicBezTo>
                  <a:lnTo>
                    <a:pt x="534" y="23073"/>
                  </a:lnTo>
                  <a:cubicBezTo>
                    <a:pt x="238" y="23243"/>
                    <a:pt x="1" y="23654"/>
                    <a:pt x="1" y="23995"/>
                  </a:cubicBezTo>
                  <a:lnTo>
                    <a:pt x="1" y="30831"/>
                  </a:lnTo>
                  <a:cubicBezTo>
                    <a:pt x="1" y="31072"/>
                    <a:pt x="120" y="31210"/>
                    <a:pt x="295" y="31210"/>
                  </a:cubicBezTo>
                  <a:cubicBezTo>
                    <a:pt x="367" y="31210"/>
                    <a:pt x="448" y="31187"/>
                    <a:pt x="534" y="31137"/>
                  </a:cubicBezTo>
                  <a:lnTo>
                    <a:pt x="40373" y="8137"/>
                  </a:lnTo>
                  <a:cubicBezTo>
                    <a:pt x="40665" y="7968"/>
                    <a:pt x="40904" y="7553"/>
                    <a:pt x="40904" y="7216"/>
                  </a:cubicBezTo>
                  <a:lnTo>
                    <a:pt x="40904" y="379"/>
                  </a:lnTo>
                  <a:cubicBezTo>
                    <a:pt x="40904" y="138"/>
                    <a:pt x="40784" y="0"/>
                    <a:pt x="4061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1840350" y="2208375"/>
              <a:ext cx="1496450" cy="2150975"/>
            </a:xfrm>
            <a:custGeom>
              <a:rect b="b" l="l" r="r" t="t"/>
              <a:pathLst>
                <a:path extrusionOk="0" h="86039" w="59858">
                  <a:moveTo>
                    <a:pt x="58874" y="1"/>
                  </a:moveTo>
                  <a:cubicBezTo>
                    <a:pt x="58680" y="1"/>
                    <a:pt x="58482" y="45"/>
                    <a:pt x="58327" y="134"/>
                  </a:cubicBezTo>
                  <a:lnTo>
                    <a:pt x="531" y="33500"/>
                  </a:lnTo>
                  <a:cubicBezTo>
                    <a:pt x="239" y="33669"/>
                    <a:pt x="1" y="34081"/>
                    <a:pt x="1" y="34421"/>
                  </a:cubicBezTo>
                  <a:lnTo>
                    <a:pt x="1" y="85020"/>
                  </a:lnTo>
                  <a:cubicBezTo>
                    <a:pt x="1" y="85360"/>
                    <a:pt x="225" y="85765"/>
                    <a:pt x="501" y="85925"/>
                  </a:cubicBezTo>
                  <a:cubicBezTo>
                    <a:pt x="632" y="86001"/>
                    <a:pt x="805" y="86038"/>
                    <a:pt x="983" y="86038"/>
                  </a:cubicBezTo>
                  <a:cubicBezTo>
                    <a:pt x="1177" y="86038"/>
                    <a:pt x="1376" y="85993"/>
                    <a:pt x="1531" y="85904"/>
                  </a:cubicBezTo>
                  <a:lnTo>
                    <a:pt x="59327" y="52538"/>
                  </a:lnTo>
                  <a:cubicBezTo>
                    <a:pt x="59620" y="52369"/>
                    <a:pt x="59857" y="51957"/>
                    <a:pt x="59857" y="51617"/>
                  </a:cubicBezTo>
                  <a:lnTo>
                    <a:pt x="59857" y="1017"/>
                  </a:lnTo>
                  <a:cubicBezTo>
                    <a:pt x="59857" y="678"/>
                    <a:pt x="59633" y="273"/>
                    <a:pt x="59358" y="113"/>
                  </a:cubicBezTo>
                  <a:cubicBezTo>
                    <a:pt x="59226" y="38"/>
                    <a:pt x="59052" y="1"/>
                    <a:pt x="5887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1844275" y="2208350"/>
              <a:ext cx="1492350" cy="861825"/>
            </a:xfrm>
            <a:custGeom>
              <a:rect b="b" l="l" r="r" t="t"/>
              <a:pathLst>
                <a:path extrusionOk="0" h="34473" w="59694">
                  <a:moveTo>
                    <a:pt x="58718" y="1"/>
                  </a:moveTo>
                  <a:cubicBezTo>
                    <a:pt x="58523" y="1"/>
                    <a:pt x="58324" y="46"/>
                    <a:pt x="58170" y="135"/>
                  </a:cubicBezTo>
                  <a:lnTo>
                    <a:pt x="374" y="33501"/>
                  </a:lnTo>
                  <a:cubicBezTo>
                    <a:pt x="228" y="33589"/>
                    <a:pt x="99" y="33732"/>
                    <a:pt x="0" y="33898"/>
                  </a:cubicBezTo>
                  <a:lnTo>
                    <a:pt x="997" y="34473"/>
                  </a:lnTo>
                  <a:cubicBezTo>
                    <a:pt x="1095" y="34306"/>
                    <a:pt x="1228" y="34163"/>
                    <a:pt x="1374" y="34075"/>
                  </a:cubicBezTo>
                  <a:lnTo>
                    <a:pt x="59170" y="709"/>
                  </a:lnTo>
                  <a:cubicBezTo>
                    <a:pt x="59255" y="660"/>
                    <a:pt x="59335" y="637"/>
                    <a:pt x="59406" y="637"/>
                  </a:cubicBezTo>
                  <a:cubicBezTo>
                    <a:pt x="59558" y="637"/>
                    <a:pt x="59668" y="743"/>
                    <a:pt x="59694" y="930"/>
                  </a:cubicBezTo>
                  <a:cubicBezTo>
                    <a:pt x="59664" y="610"/>
                    <a:pt x="59456" y="264"/>
                    <a:pt x="59201" y="114"/>
                  </a:cubicBezTo>
                  <a:cubicBezTo>
                    <a:pt x="59070" y="38"/>
                    <a:pt x="58896" y="1"/>
                    <a:pt x="587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1840350" y="3226275"/>
              <a:ext cx="35725" cy="1133050"/>
            </a:xfrm>
            <a:custGeom>
              <a:rect b="b" l="l" r="r" t="t"/>
              <a:pathLst>
                <a:path extrusionOk="0" h="45322" w="1429">
                  <a:moveTo>
                    <a:pt x="1429" y="45236"/>
                  </a:moveTo>
                  <a:cubicBezTo>
                    <a:pt x="1425" y="45236"/>
                    <a:pt x="1421" y="45238"/>
                    <a:pt x="1417" y="45240"/>
                  </a:cubicBezTo>
                  <a:lnTo>
                    <a:pt x="1417" y="45240"/>
                  </a:lnTo>
                  <a:cubicBezTo>
                    <a:pt x="1421" y="45239"/>
                    <a:pt x="1425" y="45237"/>
                    <a:pt x="1429" y="45236"/>
                  </a:cubicBezTo>
                  <a:close/>
                  <a:moveTo>
                    <a:pt x="1" y="1"/>
                  </a:moveTo>
                  <a:lnTo>
                    <a:pt x="1" y="44307"/>
                  </a:lnTo>
                  <a:cubicBezTo>
                    <a:pt x="1" y="44644"/>
                    <a:pt x="222" y="45049"/>
                    <a:pt x="501" y="45209"/>
                  </a:cubicBezTo>
                  <a:cubicBezTo>
                    <a:pt x="631" y="45284"/>
                    <a:pt x="804" y="45321"/>
                    <a:pt x="979" y="45321"/>
                  </a:cubicBezTo>
                  <a:cubicBezTo>
                    <a:pt x="1024" y="45321"/>
                    <a:pt x="1069" y="45319"/>
                    <a:pt x="1113" y="45314"/>
                  </a:cubicBezTo>
                  <a:cubicBezTo>
                    <a:pt x="1140" y="45311"/>
                    <a:pt x="1170" y="45307"/>
                    <a:pt x="1194" y="45300"/>
                  </a:cubicBezTo>
                  <a:cubicBezTo>
                    <a:pt x="1211" y="45300"/>
                    <a:pt x="1228" y="45297"/>
                    <a:pt x="1242" y="45290"/>
                  </a:cubicBezTo>
                  <a:cubicBezTo>
                    <a:pt x="1269" y="45290"/>
                    <a:pt x="1292" y="45280"/>
                    <a:pt x="1317" y="45273"/>
                  </a:cubicBezTo>
                  <a:cubicBezTo>
                    <a:pt x="1330" y="45273"/>
                    <a:pt x="1344" y="45266"/>
                    <a:pt x="1354" y="45263"/>
                  </a:cubicBezTo>
                  <a:cubicBezTo>
                    <a:pt x="1374" y="45256"/>
                    <a:pt x="1391" y="45253"/>
                    <a:pt x="1408" y="45242"/>
                  </a:cubicBezTo>
                  <a:cubicBezTo>
                    <a:pt x="1411" y="45242"/>
                    <a:pt x="1414" y="45241"/>
                    <a:pt x="1417" y="45240"/>
                  </a:cubicBezTo>
                  <a:lnTo>
                    <a:pt x="1417" y="45240"/>
                  </a:lnTo>
                  <a:cubicBezTo>
                    <a:pt x="1404" y="45244"/>
                    <a:pt x="1391" y="45246"/>
                    <a:pt x="1378" y="45250"/>
                  </a:cubicBezTo>
                  <a:cubicBezTo>
                    <a:pt x="1374" y="45253"/>
                    <a:pt x="1371" y="45253"/>
                    <a:pt x="1364" y="45253"/>
                  </a:cubicBezTo>
                  <a:cubicBezTo>
                    <a:pt x="1341" y="45259"/>
                    <a:pt x="1320" y="45263"/>
                    <a:pt x="1292" y="45263"/>
                  </a:cubicBezTo>
                  <a:cubicBezTo>
                    <a:pt x="1119" y="45263"/>
                    <a:pt x="1000" y="45120"/>
                    <a:pt x="1000" y="44882"/>
                  </a:cubicBezTo>
                  <a:lnTo>
                    <a:pt x="1000" y="579"/>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1865350" y="2304775"/>
              <a:ext cx="1471450" cy="2053025"/>
            </a:xfrm>
            <a:custGeom>
              <a:rect b="b" l="l" r="r" t="t"/>
              <a:pathLst>
                <a:path extrusionOk="0" h="82121" w="58858">
                  <a:moveTo>
                    <a:pt x="58857" y="0"/>
                  </a:moveTo>
                  <a:lnTo>
                    <a:pt x="16493" y="24458"/>
                  </a:lnTo>
                  <a:cubicBezTo>
                    <a:pt x="16480" y="24466"/>
                    <a:pt x="16467" y="24469"/>
                    <a:pt x="16453" y="24469"/>
                  </a:cubicBezTo>
                  <a:cubicBezTo>
                    <a:pt x="16303" y="24469"/>
                    <a:pt x="16077" y="24074"/>
                    <a:pt x="15853" y="23677"/>
                  </a:cubicBezTo>
                  <a:cubicBezTo>
                    <a:pt x="15627" y="23282"/>
                    <a:pt x="15402" y="22884"/>
                    <a:pt x="15252" y="22884"/>
                  </a:cubicBezTo>
                  <a:cubicBezTo>
                    <a:pt x="15237" y="22884"/>
                    <a:pt x="15224" y="22888"/>
                    <a:pt x="15211" y="22895"/>
                  </a:cubicBezTo>
                  <a:lnTo>
                    <a:pt x="2526" y="30218"/>
                  </a:lnTo>
                  <a:cubicBezTo>
                    <a:pt x="2230" y="30388"/>
                    <a:pt x="1755" y="32969"/>
                    <a:pt x="1462" y="33138"/>
                  </a:cubicBezTo>
                  <a:lnTo>
                    <a:pt x="0" y="33981"/>
                  </a:lnTo>
                  <a:lnTo>
                    <a:pt x="0" y="81742"/>
                  </a:lnTo>
                  <a:cubicBezTo>
                    <a:pt x="0" y="81981"/>
                    <a:pt x="121" y="82121"/>
                    <a:pt x="295" y="82121"/>
                  </a:cubicBezTo>
                  <a:cubicBezTo>
                    <a:pt x="366" y="82121"/>
                    <a:pt x="446" y="82098"/>
                    <a:pt x="531" y="82048"/>
                  </a:cubicBezTo>
                  <a:lnTo>
                    <a:pt x="58327" y="48682"/>
                  </a:lnTo>
                  <a:cubicBezTo>
                    <a:pt x="58620" y="48513"/>
                    <a:pt x="58857" y="48097"/>
                    <a:pt x="58857" y="47761"/>
                  </a:cubicBezTo>
                  <a:lnTo>
                    <a:pt x="58857" y="3458"/>
                  </a:lnTo>
                  <a:lnTo>
                    <a:pt x="5885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1865350" y="2304775"/>
              <a:ext cx="1471450" cy="936000"/>
            </a:xfrm>
            <a:custGeom>
              <a:rect b="b" l="l" r="r" t="t"/>
              <a:pathLst>
                <a:path extrusionOk="0" h="37440" w="58858">
                  <a:moveTo>
                    <a:pt x="58857" y="0"/>
                  </a:moveTo>
                  <a:lnTo>
                    <a:pt x="16958" y="24190"/>
                  </a:lnTo>
                  <a:cubicBezTo>
                    <a:pt x="16878" y="24237"/>
                    <a:pt x="16813" y="24258"/>
                    <a:pt x="16758" y="24258"/>
                  </a:cubicBezTo>
                  <a:cubicBezTo>
                    <a:pt x="16613" y="24258"/>
                    <a:pt x="16536" y="24111"/>
                    <a:pt x="16415" y="23901"/>
                  </a:cubicBezTo>
                  <a:lnTo>
                    <a:pt x="15963" y="23079"/>
                  </a:lnTo>
                  <a:cubicBezTo>
                    <a:pt x="15833" y="22864"/>
                    <a:pt x="15700" y="22779"/>
                    <a:pt x="15554" y="22779"/>
                  </a:cubicBezTo>
                  <a:cubicBezTo>
                    <a:pt x="15448" y="22779"/>
                    <a:pt x="15335" y="22823"/>
                    <a:pt x="15211" y="22895"/>
                  </a:cubicBezTo>
                  <a:lnTo>
                    <a:pt x="2526" y="30218"/>
                  </a:lnTo>
                  <a:cubicBezTo>
                    <a:pt x="2230" y="30388"/>
                    <a:pt x="2112" y="30694"/>
                    <a:pt x="1993" y="31139"/>
                  </a:cubicBezTo>
                  <a:lnTo>
                    <a:pt x="1622" y="32428"/>
                  </a:lnTo>
                  <a:cubicBezTo>
                    <a:pt x="1483" y="32921"/>
                    <a:pt x="1384" y="33179"/>
                    <a:pt x="1092" y="33349"/>
                  </a:cubicBezTo>
                  <a:lnTo>
                    <a:pt x="0" y="33981"/>
                  </a:lnTo>
                  <a:lnTo>
                    <a:pt x="0" y="37439"/>
                  </a:lnTo>
                  <a:lnTo>
                    <a:pt x="58857" y="3458"/>
                  </a:lnTo>
                  <a:lnTo>
                    <a:pt x="5885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3257725" y="2276050"/>
              <a:ext cx="33450" cy="43200"/>
            </a:xfrm>
            <a:custGeom>
              <a:rect b="b" l="l" r="r" t="t"/>
              <a:pathLst>
                <a:path extrusionOk="0" h="1728" w="1338">
                  <a:moveTo>
                    <a:pt x="967" y="0"/>
                  </a:moveTo>
                  <a:cubicBezTo>
                    <a:pt x="877" y="0"/>
                    <a:pt x="775" y="30"/>
                    <a:pt x="667" y="92"/>
                  </a:cubicBezTo>
                  <a:cubicBezTo>
                    <a:pt x="300" y="303"/>
                    <a:pt x="1" y="823"/>
                    <a:pt x="1" y="1248"/>
                  </a:cubicBezTo>
                  <a:cubicBezTo>
                    <a:pt x="1" y="1552"/>
                    <a:pt x="151" y="1727"/>
                    <a:pt x="370" y="1727"/>
                  </a:cubicBezTo>
                  <a:cubicBezTo>
                    <a:pt x="459" y="1727"/>
                    <a:pt x="560" y="1698"/>
                    <a:pt x="667" y="1635"/>
                  </a:cubicBezTo>
                  <a:cubicBezTo>
                    <a:pt x="1038" y="1422"/>
                    <a:pt x="1337" y="904"/>
                    <a:pt x="1337" y="476"/>
                  </a:cubicBezTo>
                  <a:cubicBezTo>
                    <a:pt x="1337" y="175"/>
                    <a:pt x="1187" y="0"/>
                    <a:pt x="9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3197475" y="2310725"/>
              <a:ext cx="33500" cy="43250"/>
            </a:xfrm>
            <a:custGeom>
              <a:rect b="b" l="l" r="r" t="t"/>
              <a:pathLst>
                <a:path extrusionOk="0" h="1730" w="1340">
                  <a:moveTo>
                    <a:pt x="970" y="1"/>
                  </a:moveTo>
                  <a:cubicBezTo>
                    <a:pt x="880" y="1"/>
                    <a:pt x="778" y="30"/>
                    <a:pt x="670" y="93"/>
                  </a:cubicBezTo>
                  <a:cubicBezTo>
                    <a:pt x="300" y="306"/>
                    <a:pt x="0" y="823"/>
                    <a:pt x="0" y="1251"/>
                  </a:cubicBezTo>
                  <a:cubicBezTo>
                    <a:pt x="0" y="1555"/>
                    <a:pt x="151" y="1729"/>
                    <a:pt x="371" y="1729"/>
                  </a:cubicBezTo>
                  <a:cubicBezTo>
                    <a:pt x="461" y="1729"/>
                    <a:pt x="563" y="1700"/>
                    <a:pt x="670" y="1639"/>
                  </a:cubicBezTo>
                  <a:cubicBezTo>
                    <a:pt x="1041" y="1425"/>
                    <a:pt x="1340" y="904"/>
                    <a:pt x="1340" y="480"/>
                  </a:cubicBezTo>
                  <a:cubicBezTo>
                    <a:pt x="1340" y="176"/>
                    <a:pt x="1189" y="1"/>
                    <a:pt x="97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3137200" y="2345475"/>
              <a:ext cx="33525" cy="43200"/>
            </a:xfrm>
            <a:custGeom>
              <a:rect b="b" l="l" r="r" t="t"/>
              <a:pathLst>
                <a:path extrusionOk="0" h="1728" w="1341">
                  <a:moveTo>
                    <a:pt x="971" y="1"/>
                  </a:moveTo>
                  <a:cubicBezTo>
                    <a:pt x="881" y="1"/>
                    <a:pt x="779" y="30"/>
                    <a:pt x="671" y="93"/>
                  </a:cubicBezTo>
                  <a:cubicBezTo>
                    <a:pt x="304" y="303"/>
                    <a:pt x="1" y="824"/>
                    <a:pt x="1" y="1252"/>
                  </a:cubicBezTo>
                  <a:cubicBezTo>
                    <a:pt x="1" y="1553"/>
                    <a:pt x="153" y="1728"/>
                    <a:pt x="372" y="1728"/>
                  </a:cubicBezTo>
                  <a:cubicBezTo>
                    <a:pt x="462" y="1728"/>
                    <a:pt x="564" y="1698"/>
                    <a:pt x="671" y="1636"/>
                  </a:cubicBezTo>
                  <a:cubicBezTo>
                    <a:pt x="1041" y="1422"/>
                    <a:pt x="1341" y="906"/>
                    <a:pt x="1341" y="477"/>
                  </a:cubicBezTo>
                  <a:cubicBezTo>
                    <a:pt x="1341" y="176"/>
                    <a:pt x="1190" y="1"/>
                    <a:pt x="97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1899275" y="3153200"/>
              <a:ext cx="28750" cy="36075"/>
            </a:xfrm>
            <a:custGeom>
              <a:rect b="b" l="l" r="r" t="t"/>
              <a:pathLst>
                <a:path extrusionOk="0" h="1443" w="1150">
                  <a:moveTo>
                    <a:pt x="544" y="0"/>
                  </a:moveTo>
                  <a:cubicBezTo>
                    <a:pt x="523" y="0"/>
                    <a:pt x="496" y="24"/>
                    <a:pt x="476" y="58"/>
                  </a:cubicBezTo>
                  <a:lnTo>
                    <a:pt x="24" y="932"/>
                  </a:lnTo>
                  <a:lnTo>
                    <a:pt x="24" y="935"/>
                  </a:lnTo>
                  <a:cubicBezTo>
                    <a:pt x="17" y="945"/>
                    <a:pt x="13" y="956"/>
                    <a:pt x="10" y="966"/>
                  </a:cubicBezTo>
                  <a:cubicBezTo>
                    <a:pt x="10" y="970"/>
                    <a:pt x="7" y="973"/>
                    <a:pt x="7" y="976"/>
                  </a:cubicBezTo>
                  <a:cubicBezTo>
                    <a:pt x="3" y="993"/>
                    <a:pt x="0" y="1006"/>
                    <a:pt x="0" y="1020"/>
                  </a:cubicBezTo>
                  <a:cubicBezTo>
                    <a:pt x="0" y="1037"/>
                    <a:pt x="3" y="1047"/>
                    <a:pt x="7" y="1061"/>
                  </a:cubicBezTo>
                  <a:lnTo>
                    <a:pt x="10" y="1064"/>
                  </a:lnTo>
                  <a:cubicBezTo>
                    <a:pt x="13" y="1075"/>
                    <a:pt x="17" y="1081"/>
                    <a:pt x="24" y="1085"/>
                  </a:cubicBezTo>
                  <a:lnTo>
                    <a:pt x="476" y="1435"/>
                  </a:lnTo>
                  <a:cubicBezTo>
                    <a:pt x="482" y="1439"/>
                    <a:pt x="490" y="1442"/>
                    <a:pt x="496" y="1442"/>
                  </a:cubicBezTo>
                  <a:cubicBezTo>
                    <a:pt x="506" y="1442"/>
                    <a:pt x="513" y="1439"/>
                    <a:pt x="520" y="1435"/>
                  </a:cubicBezTo>
                  <a:cubicBezTo>
                    <a:pt x="540" y="1425"/>
                    <a:pt x="558" y="1401"/>
                    <a:pt x="571" y="1370"/>
                  </a:cubicBezTo>
                  <a:cubicBezTo>
                    <a:pt x="595" y="1312"/>
                    <a:pt x="592" y="1248"/>
                    <a:pt x="564" y="1227"/>
                  </a:cubicBezTo>
                  <a:lnTo>
                    <a:pt x="248" y="983"/>
                  </a:lnTo>
                  <a:lnTo>
                    <a:pt x="1081" y="500"/>
                  </a:lnTo>
                  <a:cubicBezTo>
                    <a:pt x="1118" y="480"/>
                    <a:pt x="1149" y="415"/>
                    <a:pt x="1149" y="358"/>
                  </a:cubicBezTo>
                  <a:cubicBezTo>
                    <a:pt x="1149" y="313"/>
                    <a:pt x="1132" y="286"/>
                    <a:pt x="1105" y="286"/>
                  </a:cubicBezTo>
                  <a:cubicBezTo>
                    <a:pt x="1098" y="286"/>
                    <a:pt x="1091" y="289"/>
                    <a:pt x="1081" y="292"/>
                  </a:cubicBezTo>
                  <a:lnTo>
                    <a:pt x="248" y="775"/>
                  </a:lnTo>
                  <a:lnTo>
                    <a:pt x="564" y="163"/>
                  </a:lnTo>
                  <a:cubicBezTo>
                    <a:pt x="592" y="109"/>
                    <a:pt x="595" y="44"/>
                    <a:pt x="571" y="14"/>
                  </a:cubicBezTo>
                  <a:cubicBezTo>
                    <a:pt x="564" y="7"/>
                    <a:pt x="554" y="0"/>
                    <a:pt x="544"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1942100" y="3126950"/>
              <a:ext cx="28675" cy="36050"/>
            </a:xfrm>
            <a:custGeom>
              <a:rect b="b" l="l" r="r" t="t"/>
              <a:pathLst>
                <a:path extrusionOk="0" h="1442" w="1147">
                  <a:moveTo>
                    <a:pt x="649" y="0"/>
                  </a:moveTo>
                  <a:cubicBezTo>
                    <a:pt x="626" y="0"/>
                    <a:pt x="596" y="27"/>
                    <a:pt x="575" y="71"/>
                  </a:cubicBezTo>
                  <a:cubicBezTo>
                    <a:pt x="551" y="129"/>
                    <a:pt x="555" y="194"/>
                    <a:pt x="582" y="214"/>
                  </a:cubicBezTo>
                  <a:lnTo>
                    <a:pt x="902" y="459"/>
                  </a:lnTo>
                  <a:lnTo>
                    <a:pt x="65" y="942"/>
                  </a:lnTo>
                  <a:cubicBezTo>
                    <a:pt x="28" y="962"/>
                    <a:pt x="1" y="1027"/>
                    <a:pt x="1" y="1085"/>
                  </a:cubicBezTo>
                  <a:cubicBezTo>
                    <a:pt x="1" y="1129"/>
                    <a:pt x="17" y="1156"/>
                    <a:pt x="42" y="1156"/>
                  </a:cubicBezTo>
                  <a:cubicBezTo>
                    <a:pt x="48" y="1156"/>
                    <a:pt x="58" y="1152"/>
                    <a:pt x="65" y="1149"/>
                  </a:cubicBezTo>
                  <a:lnTo>
                    <a:pt x="902" y="666"/>
                  </a:lnTo>
                  <a:lnTo>
                    <a:pt x="582" y="1278"/>
                  </a:lnTo>
                  <a:cubicBezTo>
                    <a:pt x="555" y="1333"/>
                    <a:pt x="551" y="1400"/>
                    <a:pt x="575" y="1428"/>
                  </a:cubicBezTo>
                  <a:cubicBezTo>
                    <a:pt x="585" y="1438"/>
                    <a:pt x="592" y="1441"/>
                    <a:pt x="602" y="1441"/>
                  </a:cubicBezTo>
                  <a:cubicBezTo>
                    <a:pt x="609" y="1441"/>
                    <a:pt x="619" y="1438"/>
                    <a:pt x="626" y="1435"/>
                  </a:cubicBezTo>
                  <a:cubicBezTo>
                    <a:pt x="643" y="1424"/>
                    <a:pt x="657" y="1408"/>
                    <a:pt x="670" y="1383"/>
                  </a:cubicBezTo>
                  <a:lnTo>
                    <a:pt x="1123" y="513"/>
                  </a:lnTo>
                  <a:lnTo>
                    <a:pt x="1126" y="510"/>
                  </a:lnTo>
                  <a:cubicBezTo>
                    <a:pt x="1129" y="499"/>
                    <a:pt x="1132" y="490"/>
                    <a:pt x="1136" y="476"/>
                  </a:cubicBezTo>
                  <a:cubicBezTo>
                    <a:pt x="1139" y="473"/>
                    <a:pt x="1139" y="469"/>
                    <a:pt x="1139" y="465"/>
                  </a:cubicBezTo>
                  <a:cubicBezTo>
                    <a:pt x="1143" y="452"/>
                    <a:pt x="1146" y="435"/>
                    <a:pt x="1146" y="421"/>
                  </a:cubicBezTo>
                  <a:cubicBezTo>
                    <a:pt x="1146" y="408"/>
                    <a:pt x="1143" y="394"/>
                    <a:pt x="1139" y="384"/>
                  </a:cubicBezTo>
                  <a:cubicBezTo>
                    <a:pt x="1139" y="380"/>
                    <a:pt x="1139" y="377"/>
                    <a:pt x="1136" y="377"/>
                  </a:cubicBezTo>
                  <a:cubicBezTo>
                    <a:pt x="1132" y="371"/>
                    <a:pt x="1129" y="363"/>
                    <a:pt x="1126" y="357"/>
                  </a:cubicBezTo>
                  <a:lnTo>
                    <a:pt x="1123" y="357"/>
                  </a:lnTo>
                  <a:lnTo>
                    <a:pt x="670" y="10"/>
                  </a:lnTo>
                  <a:cubicBezTo>
                    <a:pt x="663" y="3"/>
                    <a:pt x="657" y="0"/>
                    <a:pt x="649"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1987650" y="3089525"/>
              <a:ext cx="25875" cy="51625"/>
            </a:xfrm>
            <a:custGeom>
              <a:rect b="b" l="l" r="r" t="t"/>
              <a:pathLst>
                <a:path extrusionOk="0" h="2065" w="1035">
                  <a:moveTo>
                    <a:pt x="956" y="1"/>
                  </a:moveTo>
                  <a:cubicBezTo>
                    <a:pt x="942" y="1"/>
                    <a:pt x="922" y="15"/>
                    <a:pt x="912" y="45"/>
                  </a:cubicBezTo>
                  <a:lnTo>
                    <a:pt x="796" y="324"/>
                  </a:lnTo>
                  <a:lnTo>
                    <a:pt x="765" y="324"/>
                  </a:lnTo>
                  <a:cubicBezTo>
                    <a:pt x="578" y="324"/>
                    <a:pt x="357" y="511"/>
                    <a:pt x="205" y="830"/>
                  </a:cubicBezTo>
                  <a:cubicBezTo>
                    <a:pt x="1" y="1269"/>
                    <a:pt x="1" y="1789"/>
                    <a:pt x="205" y="1987"/>
                  </a:cubicBezTo>
                  <a:cubicBezTo>
                    <a:pt x="263" y="2041"/>
                    <a:pt x="324" y="2064"/>
                    <a:pt x="395" y="2064"/>
                  </a:cubicBezTo>
                  <a:cubicBezTo>
                    <a:pt x="453" y="2064"/>
                    <a:pt x="517" y="2044"/>
                    <a:pt x="582" y="2010"/>
                  </a:cubicBezTo>
                  <a:cubicBezTo>
                    <a:pt x="718" y="1932"/>
                    <a:pt x="854" y="1772"/>
                    <a:pt x="956" y="1554"/>
                  </a:cubicBezTo>
                  <a:cubicBezTo>
                    <a:pt x="983" y="1497"/>
                    <a:pt x="983" y="1432"/>
                    <a:pt x="956" y="1408"/>
                  </a:cubicBezTo>
                  <a:cubicBezTo>
                    <a:pt x="949" y="1402"/>
                    <a:pt x="939" y="1398"/>
                    <a:pt x="933" y="1398"/>
                  </a:cubicBezTo>
                  <a:cubicBezTo>
                    <a:pt x="908" y="1398"/>
                    <a:pt x="881" y="1422"/>
                    <a:pt x="861" y="1463"/>
                  </a:cubicBezTo>
                  <a:cubicBezTo>
                    <a:pt x="749" y="1701"/>
                    <a:pt x="582" y="1844"/>
                    <a:pt x="443" y="1844"/>
                  </a:cubicBezTo>
                  <a:cubicBezTo>
                    <a:pt x="388" y="1844"/>
                    <a:pt x="341" y="1827"/>
                    <a:pt x="300" y="1786"/>
                  </a:cubicBezTo>
                  <a:cubicBezTo>
                    <a:pt x="147" y="1636"/>
                    <a:pt x="147" y="1248"/>
                    <a:pt x="300" y="922"/>
                  </a:cubicBezTo>
                  <a:cubicBezTo>
                    <a:pt x="412" y="691"/>
                    <a:pt x="569" y="551"/>
                    <a:pt x="708" y="545"/>
                  </a:cubicBezTo>
                  <a:lnTo>
                    <a:pt x="708" y="545"/>
                  </a:lnTo>
                  <a:lnTo>
                    <a:pt x="619" y="755"/>
                  </a:lnTo>
                  <a:cubicBezTo>
                    <a:pt x="602" y="799"/>
                    <a:pt x="613" y="844"/>
                    <a:pt x="636" y="844"/>
                  </a:cubicBezTo>
                  <a:cubicBezTo>
                    <a:pt x="643" y="844"/>
                    <a:pt x="647" y="840"/>
                    <a:pt x="654" y="837"/>
                  </a:cubicBezTo>
                  <a:lnTo>
                    <a:pt x="994" y="616"/>
                  </a:lnTo>
                  <a:cubicBezTo>
                    <a:pt x="1017" y="600"/>
                    <a:pt x="1035" y="559"/>
                    <a:pt x="1030" y="521"/>
                  </a:cubicBezTo>
                  <a:lnTo>
                    <a:pt x="983" y="35"/>
                  </a:lnTo>
                  <a:cubicBezTo>
                    <a:pt x="980" y="11"/>
                    <a:pt x="969" y="1"/>
                    <a:pt x="956"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2221475" y="2895150"/>
              <a:ext cx="23575" cy="46700"/>
            </a:xfrm>
            <a:custGeom>
              <a:rect b="b" l="l" r="r" t="t"/>
              <a:pathLst>
                <a:path extrusionOk="0" h="1868" w="943">
                  <a:moveTo>
                    <a:pt x="874" y="0"/>
                  </a:moveTo>
                  <a:cubicBezTo>
                    <a:pt x="841" y="0"/>
                    <a:pt x="803" y="31"/>
                    <a:pt x="775" y="89"/>
                  </a:cubicBezTo>
                  <a:lnTo>
                    <a:pt x="469" y="732"/>
                  </a:lnTo>
                  <a:lnTo>
                    <a:pt x="167" y="439"/>
                  </a:lnTo>
                  <a:cubicBezTo>
                    <a:pt x="157" y="432"/>
                    <a:pt x="147" y="426"/>
                    <a:pt x="133" y="426"/>
                  </a:cubicBezTo>
                  <a:cubicBezTo>
                    <a:pt x="102" y="426"/>
                    <a:pt x="61" y="460"/>
                    <a:pt x="38" y="514"/>
                  </a:cubicBezTo>
                  <a:cubicBezTo>
                    <a:pt x="0" y="592"/>
                    <a:pt x="0" y="680"/>
                    <a:pt x="38" y="714"/>
                  </a:cubicBezTo>
                  <a:lnTo>
                    <a:pt x="340" y="1007"/>
                  </a:lnTo>
                  <a:lnTo>
                    <a:pt x="38" y="1653"/>
                  </a:lnTo>
                  <a:cubicBezTo>
                    <a:pt x="0" y="1728"/>
                    <a:pt x="0" y="1819"/>
                    <a:pt x="38" y="1853"/>
                  </a:cubicBezTo>
                  <a:cubicBezTo>
                    <a:pt x="45" y="1863"/>
                    <a:pt x="58" y="1867"/>
                    <a:pt x="69" y="1867"/>
                  </a:cubicBezTo>
                  <a:cubicBezTo>
                    <a:pt x="79" y="1867"/>
                    <a:pt x="92" y="1863"/>
                    <a:pt x="102" y="1857"/>
                  </a:cubicBezTo>
                  <a:cubicBezTo>
                    <a:pt x="127" y="1843"/>
                    <a:pt x="150" y="1816"/>
                    <a:pt x="167" y="1778"/>
                  </a:cubicBezTo>
                  <a:lnTo>
                    <a:pt x="469" y="1133"/>
                  </a:lnTo>
                  <a:lnTo>
                    <a:pt x="775" y="1425"/>
                  </a:lnTo>
                  <a:cubicBezTo>
                    <a:pt x="786" y="1435"/>
                    <a:pt x="796" y="1439"/>
                    <a:pt x="810" y="1439"/>
                  </a:cubicBezTo>
                  <a:cubicBezTo>
                    <a:pt x="820" y="1439"/>
                    <a:pt x="830" y="1439"/>
                    <a:pt x="841" y="1432"/>
                  </a:cubicBezTo>
                  <a:cubicBezTo>
                    <a:pt x="864" y="1419"/>
                    <a:pt x="888" y="1391"/>
                    <a:pt x="905" y="1350"/>
                  </a:cubicBezTo>
                  <a:cubicBezTo>
                    <a:pt x="943" y="1276"/>
                    <a:pt x="943" y="1187"/>
                    <a:pt x="905" y="1149"/>
                  </a:cubicBezTo>
                  <a:lnTo>
                    <a:pt x="602" y="857"/>
                  </a:lnTo>
                  <a:lnTo>
                    <a:pt x="905" y="215"/>
                  </a:lnTo>
                  <a:cubicBezTo>
                    <a:pt x="943" y="137"/>
                    <a:pt x="943" y="48"/>
                    <a:pt x="905" y="14"/>
                  </a:cubicBezTo>
                  <a:cubicBezTo>
                    <a:pt x="894" y="4"/>
                    <a:pt x="885" y="0"/>
                    <a:pt x="874"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2039925" y="2368575"/>
              <a:ext cx="1222100" cy="751125"/>
            </a:xfrm>
            <a:custGeom>
              <a:rect b="b" l="l" r="r" t="t"/>
              <a:pathLst>
                <a:path extrusionOk="0" h="30045" w="48884">
                  <a:moveTo>
                    <a:pt x="48587" y="1"/>
                  </a:moveTo>
                  <a:cubicBezTo>
                    <a:pt x="48516" y="1"/>
                    <a:pt x="48435" y="24"/>
                    <a:pt x="48349" y="73"/>
                  </a:cubicBezTo>
                  <a:lnTo>
                    <a:pt x="531" y="27666"/>
                  </a:lnTo>
                  <a:cubicBezTo>
                    <a:pt x="238" y="27836"/>
                    <a:pt x="0" y="28250"/>
                    <a:pt x="0" y="28587"/>
                  </a:cubicBezTo>
                  <a:lnTo>
                    <a:pt x="0" y="29665"/>
                  </a:lnTo>
                  <a:cubicBezTo>
                    <a:pt x="0" y="29906"/>
                    <a:pt x="120" y="30044"/>
                    <a:pt x="293" y="30044"/>
                  </a:cubicBezTo>
                  <a:cubicBezTo>
                    <a:pt x="365" y="30044"/>
                    <a:pt x="445" y="30021"/>
                    <a:pt x="531" y="29971"/>
                  </a:cubicBezTo>
                  <a:lnTo>
                    <a:pt x="48349" y="2378"/>
                  </a:lnTo>
                  <a:cubicBezTo>
                    <a:pt x="48645" y="2208"/>
                    <a:pt x="48883" y="1797"/>
                    <a:pt x="48883" y="1457"/>
                  </a:cubicBezTo>
                  <a:lnTo>
                    <a:pt x="48883" y="379"/>
                  </a:lnTo>
                  <a:cubicBezTo>
                    <a:pt x="48883" y="140"/>
                    <a:pt x="48763" y="1"/>
                    <a:pt x="485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3224325" y="2383975"/>
              <a:ext cx="30625" cy="43900"/>
            </a:xfrm>
            <a:custGeom>
              <a:rect b="b" l="l" r="r" t="t"/>
              <a:pathLst>
                <a:path extrusionOk="0" h="1756" w="1225">
                  <a:moveTo>
                    <a:pt x="633" y="11"/>
                  </a:moveTo>
                  <a:cubicBezTo>
                    <a:pt x="647" y="11"/>
                    <a:pt x="654" y="14"/>
                    <a:pt x="660" y="28"/>
                  </a:cubicBezTo>
                  <a:lnTo>
                    <a:pt x="800" y="324"/>
                  </a:lnTo>
                  <a:cubicBezTo>
                    <a:pt x="807" y="339"/>
                    <a:pt x="820" y="349"/>
                    <a:pt x="835" y="349"/>
                  </a:cubicBezTo>
                  <a:cubicBezTo>
                    <a:pt x="840" y="349"/>
                    <a:pt x="846" y="347"/>
                    <a:pt x="851" y="345"/>
                  </a:cubicBezTo>
                  <a:lnTo>
                    <a:pt x="1164" y="226"/>
                  </a:lnTo>
                  <a:cubicBezTo>
                    <a:pt x="1168" y="223"/>
                    <a:pt x="1173" y="222"/>
                    <a:pt x="1177" y="222"/>
                  </a:cubicBezTo>
                  <a:cubicBezTo>
                    <a:pt x="1184" y="222"/>
                    <a:pt x="1191" y="226"/>
                    <a:pt x="1198" y="232"/>
                  </a:cubicBezTo>
                  <a:cubicBezTo>
                    <a:pt x="1211" y="249"/>
                    <a:pt x="1214" y="290"/>
                    <a:pt x="1190" y="337"/>
                  </a:cubicBezTo>
                  <a:lnTo>
                    <a:pt x="966" y="759"/>
                  </a:lnTo>
                  <a:cubicBezTo>
                    <a:pt x="949" y="789"/>
                    <a:pt x="942" y="820"/>
                    <a:pt x="946" y="844"/>
                  </a:cubicBezTo>
                  <a:lnTo>
                    <a:pt x="1000" y="1228"/>
                  </a:lnTo>
                  <a:cubicBezTo>
                    <a:pt x="1007" y="1269"/>
                    <a:pt x="983" y="1313"/>
                    <a:pt x="960" y="1337"/>
                  </a:cubicBezTo>
                  <a:cubicBezTo>
                    <a:pt x="948" y="1351"/>
                    <a:pt x="937" y="1358"/>
                    <a:pt x="926" y="1358"/>
                  </a:cubicBezTo>
                  <a:cubicBezTo>
                    <a:pt x="923" y="1358"/>
                    <a:pt x="921" y="1358"/>
                    <a:pt x="919" y="1357"/>
                  </a:cubicBezTo>
                  <a:lnTo>
                    <a:pt x="640" y="1324"/>
                  </a:lnTo>
                  <a:cubicBezTo>
                    <a:pt x="619" y="1324"/>
                    <a:pt x="596" y="1334"/>
                    <a:pt x="579" y="1357"/>
                  </a:cubicBezTo>
                  <a:lnTo>
                    <a:pt x="300" y="1715"/>
                  </a:lnTo>
                  <a:cubicBezTo>
                    <a:pt x="284" y="1736"/>
                    <a:pt x="265" y="1747"/>
                    <a:pt x="250" y="1747"/>
                  </a:cubicBezTo>
                  <a:cubicBezTo>
                    <a:pt x="246" y="1747"/>
                    <a:pt x="242" y="1746"/>
                    <a:pt x="239" y="1745"/>
                  </a:cubicBezTo>
                  <a:cubicBezTo>
                    <a:pt x="225" y="1738"/>
                    <a:pt x="215" y="1715"/>
                    <a:pt x="219" y="1684"/>
                  </a:cubicBezTo>
                  <a:lnTo>
                    <a:pt x="273" y="1238"/>
                  </a:lnTo>
                  <a:cubicBezTo>
                    <a:pt x="276" y="1211"/>
                    <a:pt x="269" y="1184"/>
                    <a:pt x="252" y="1174"/>
                  </a:cubicBezTo>
                  <a:lnTo>
                    <a:pt x="28" y="1011"/>
                  </a:lnTo>
                  <a:cubicBezTo>
                    <a:pt x="18" y="1004"/>
                    <a:pt x="11" y="987"/>
                    <a:pt x="11" y="970"/>
                  </a:cubicBezTo>
                  <a:cubicBezTo>
                    <a:pt x="11" y="929"/>
                    <a:pt x="31" y="885"/>
                    <a:pt x="62" y="861"/>
                  </a:cubicBezTo>
                  <a:lnTo>
                    <a:pt x="375" y="620"/>
                  </a:lnTo>
                  <a:cubicBezTo>
                    <a:pt x="395" y="606"/>
                    <a:pt x="412" y="579"/>
                    <a:pt x="423" y="549"/>
                  </a:cubicBezTo>
                  <a:lnTo>
                    <a:pt x="561" y="89"/>
                  </a:lnTo>
                  <a:cubicBezTo>
                    <a:pt x="575" y="42"/>
                    <a:pt x="610" y="11"/>
                    <a:pt x="633" y="11"/>
                  </a:cubicBezTo>
                  <a:close/>
                  <a:moveTo>
                    <a:pt x="636" y="1"/>
                  </a:moveTo>
                  <a:cubicBezTo>
                    <a:pt x="634" y="1"/>
                    <a:pt x="632" y="1"/>
                    <a:pt x="630" y="1"/>
                  </a:cubicBezTo>
                  <a:cubicBezTo>
                    <a:pt x="599" y="1"/>
                    <a:pt x="565" y="39"/>
                    <a:pt x="552" y="86"/>
                  </a:cubicBezTo>
                  <a:lnTo>
                    <a:pt x="412" y="545"/>
                  </a:lnTo>
                  <a:cubicBezTo>
                    <a:pt x="402" y="572"/>
                    <a:pt x="385" y="599"/>
                    <a:pt x="368" y="613"/>
                  </a:cubicBezTo>
                  <a:lnTo>
                    <a:pt x="55" y="855"/>
                  </a:lnTo>
                  <a:cubicBezTo>
                    <a:pt x="18" y="882"/>
                    <a:pt x="1" y="932"/>
                    <a:pt x="1" y="970"/>
                  </a:cubicBezTo>
                  <a:cubicBezTo>
                    <a:pt x="1" y="990"/>
                    <a:pt x="7" y="1011"/>
                    <a:pt x="21" y="1018"/>
                  </a:cubicBezTo>
                  <a:lnTo>
                    <a:pt x="249" y="1181"/>
                  </a:lnTo>
                  <a:cubicBezTo>
                    <a:pt x="259" y="1191"/>
                    <a:pt x="266" y="1211"/>
                    <a:pt x="263" y="1238"/>
                  </a:cubicBezTo>
                  <a:lnTo>
                    <a:pt x="208" y="1684"/>
                  </a:lnTo>
                  <a:cubicBezTo>
                    <a:pt x="205" y="1718"/>
                    <a:pt x="215" y="1745"/>
                    <a:pt x="235" y="1756"/>
                  </a:cubicBezTo>
                  <a:lnTo>
                    <a:pt x="249" y="1756"/>
                  </a:lnTo>
                  <a:cubicBezTo>
                    <a:pt x="269" y="1756"/>
                    <a:pt x="290" y="1745"/>
                    <a:pt x="307" y="1721"/>
                  </a:cubicBezTo>
                  <a:lnTo>
                    <a:pt x="586" y="1365"/>
                  </a:lnTo>
                  <a:cubicBezTo>
                    <a:pt x="602" y="1344"/>
                    <a:pt x="623" y="1334"/>
                    <a:pt x="636" y="1334"/>
                  </a:cubicBezTo>
                  <a:lnTo>
                    <a:pt x="915" y="1368"/>
                  </a:lnTo>
                  <a:cubicBezTo>
                    <a:pt x="918" y="1369"/>
                    <a:pt x="921" y="1369"/>
                    <a:pt x="924" y="1369"/>
                  </a:cubicBezTo>
                  <a:cubicBezTo>
                    <a:pt x="939" y="1369"/>
                    <a:pt x="955" y="1362"/>
                    <a:pt x="966" y="1348"/>
                  </a:cubicBezTo>
                  <a:cubicBezTo>
                    <a:pt x="994" y="1320"/>
                    <a:pt x="1017" y="1273"/>
                    <a:pt x="1010" y="1228"/>
                  </a:cubicBezTo>
                  <a:lnTo>
                    <a:pt x="956" y="844"/>
                  </a:lnTo>
                  <a:cubicBezTo>
                    <a:pt x="953" y="820"/>
                    <a:pt x="960" y="789"/>
                    <a:pt x="973" y="766"/>
                  </a:cubicBezTo>
                  <a:lnTo>
                    <a:pt x="1201" y="341"/>
                  </a:lnTo>
                  <a:cubicBezTo>
                    <a:pt x="1225" y="297"/>
                    <a:pt x="1225" y="249"/>
                    <a:pt x="1204" y="226"/>
                  </a:cubicBezTo>
                  <a:cubicBezTo>
                    <a:pt x="1197" y="216"/>
                    <a:pt x="1188" y="212"/>
                    <a:pt x="1177" y="212"/>
                  </a:cubicBezTo>
                  <a:cubicBezTo>
                    <a:pt x="1171" y="212"/>
                    <a:pt x="1166" y="213"/>
                    <a:pt x="1160" y="215"/>
                  </a:cubicBezTo>
                  <a:lnTo>
                    <a:pt x="847" y="334"/>
                  </a:lnTo>
                  <a:cubicBezTo>
                    <a:pt x="842" y="336"/>
                    <a:pt x="837" y="337"/>
                    <a:pt x="833" y="337"/>
                  </a:cubicBezTo>
                  <a:cubicBezTo>
                    <a:pt x="823" y="337"/>
                    <a:pt x="815" y="332"/>
                    <a:pt x="810" y="320"/>
                  </a:cubicBezTo>
                  <a:lnTo>
                    <a:pt x="667" y="25"/>
                  </a:lnTo>
                  <a:cubicBezTo>
                    <a:pt x="661" y="10"/>
                    <a:pt x="650" y="1"/>
                    <a:pt x="63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3272350" y="2336300"/>
              <a:ext cx="47975" cy="30800"/>
            </a:xfrm>
            <a:custGeom>
              <a:rect b="b" l="l" r="r" t="t"/>
              <a:pathLst>
                <a:path extrusionOk="0" h="1232" w="1919">
                  <a:moveTo>
                    <a:pt x="1708" y="1"/>
                  </a:moveTo>
                  <a:cubicBezTo>
                    <a:pt x="1677" y="1"/>
                    <a:pt x="1646" y="8"/>
                    <a:pt x="1615" y="24"/>
                  </a:cubicBezTo>
                  <a:lnTo>
                    <a:pt x="120" y="888"/>
                  </a:lnTo>
                  <a:cubicBezTo>
                    <a:pt x="32" y="939"/>
                    <a:pt x="1" y="1052"/>
                    <a:pt x="52" y="1140"/>
                  </a:cubicBezTo>
                  <a:cubicBezTo>
                    <a:pt x="85" y="1201"/>
                    <a:pt x="147" y="1232"/>
                    <a:pt x="211" y="1232"/>
                  </a:cubicBezTo>
                  <a:cubicBezTo>
                    <a:pt x="242" y="1232"/>
                    <a:pt x="276" y="1224"/>
                    <a:pt x="303" y="1207"/>
                  </a:cubicBezTo>
                  <a:lnTo>
                    <a:pt x="1799" y="344"/>
                  </a:lnTo>
                  <a:cubicBezTo>
                    <a:pt x="1888" y="293"/>
                    <a:pt x="1918" y="181"/>
                    <a:pt x="1867" y="93"/>
                  </a:cubicBezTo>
                  <a:cubicBezTo>
                    <a:pt x="1833" y="35"/>
                    <a:pt x="1772" y="1"/>
                    <a:pt x="1708"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3272350" y="2357900"/>
              <a:ext cx="47975" cy="30875"/>
            </a:xfrm>
            <a:custGeom>
              <a:rect b="b" l="l" r="r" t="t"/>
              <a:pathLst>
                <a:path extrusionOk="0" h="1235" w="1919">
                  <a:moveTo>
                    <a:pt x="1708" y="1"/>
                  </a:moveTo>
                  <a:cubicBezTo>
                    <a:pt x="1677" y="1"/>
                    <a:pt x="1646" y="7"/>
                    <a:pt x="1615" y="24"/>
                  </a:cubicBezTo>
                  <a:lnTo>
                    <a:pt x="120" y="891"/>
                  </a:lnTo>
                  <a:cubicBezTo>
                    <a:pt x="32" y="942"/>
                    <a:pt x="1" y="1054"/>
                    <a:pt x="52" y="1143"/>
                  </a:cubicBezTo>
                  <a:cubicBezTo>
                    <a:pt x="85" y="1200"/>
                    <a:pt x="147" y="1234"/>
                    <a:pt x="211" y="1234"/>
                  </a:cubicBezTo>
                  <a:cubicBezTo>
                    <a:pt x="242" y="1234"/>
                    <a:pt x="276" y="1225"/>
                    <a:pt x="303" y="1207"/>
                  </a:cubicBezTo>
                  <a:lnTo>
                    <a:pt x="1799" y="343"/>
                  </a:lnTo>
                  <a:cubicBezTo>
                    <a:pt x="1888" y="293"/>
                    <a:pt x="1918" y="180"/>
                    <a:pt x="1867" y="92"/>
                  </a:cubicBezTo>
                  <a:cubicBezTo>
                    <a:pt x="1833" y="34"/>
                    <a:pt x="1772" y="1"/>
                    <a:pt x="1708"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3272350" y="2379475"/>
              <a:ext cx="47975" cy="30875"/>
            </a:xfrm>
            <a:custGeom>
              <a:rect b="b" l="l" r="r" t="t"/>
              <a:pathLst>
                <a:path extrusionOk="0" h="1235" w="1919">
                  <a:moveTo>
                    <a:pt x="1708" y="1"/>
                  </a:moveTo>
                  <a:cubicBezTo>
                    <a:pt x="1677" y="1"/>
                    <a:pt x="1646" y="11"/>
                    <a:pt x="1615" y="28"/>
                  </a:cubicBezTo>
                  <a:lnTo>
                    <a:pt x="120" y="892"/>
                  </a:lnTo>
                  <a:cubicBezTo>
                    <a:pt x="32" y="943"/>
                    <a:pt x="1" y="1055"/>
                    <a:pt x="52" y="1143"/>
                  </a:cubicBezTo>
                  <a:cubicBezTo>
                    <a:pt x="85" y="1201"/>
                    <a:pt x="147" y="1235"/>
                    <a:pt x="211" y="1235"/>
                  </a:cubicBezTo>
                  <a:cubicBezTo>
                    <a:pt x="242" y="1235"/>
                    <a:pt x="276" y="1228"/>
                    <a:pt x="303" y="1211"/>
                  </a:cubicBezTo>
                  <a:lnTo>
                    <a:pt x="1799" y="344"/>
                  </a:lnTo>
                  <a:cubicBezTo>
                    <a:pt x="1888" y="296"/>
                    <a:pt x="1918" y="181"/>
                    <a:pt x="1867" y="92"/>
                  </a:cubicBezTo>
                  <a:cubicBezTo>
                    <a:pt x="1833" y="35"/>
                    <a:pt x="1772" y="1"/>
                    <a:pt x="1708"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1840350" y="3139925"/>
              <a:ext cx="25025" cy="100850"/>
            </a:xfrm>
            <a:custGeom>
              <a:rect b="b" l="l" r="r" t="t"/>
              <a:pathLst>
                <a:path extrusionOk="0" h="4034" w="1001">
                  <a:moveTo>
                    <a:pt x="1" y="1"/>
                  </a:moveTo>
                  <a:lnTo>
                    <a:pt x="1" y="3455"/>
                  </a:lnTo>
                  <a:lnTo>
                    <a:pt x="1000" y="4033"/>
                  </a:lnTo>
                  <a:lnTo>
                    <a:pt x="1000" y="575"/>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1915150" y="3304200"/>
              <a:ext cx="299300" cy="967500"/>
            </a:xfrm>
            <a:custGeom>
              <a:rect b="b" l="l" r="r" t="t"/>
              <a:pathLst>
                <a:path extrusionOk="0" h="38700" w="11972">
                  <a:moveTo>
                    <a:pt x="11678" y="0"/>
                  </a:moveTo>
                  <a:cubicBezTo>
                    <a:pt x="11606" y="0"/>
                    <a:pt x="11526" y="24"/>
                    <a:pt x="11441" y="73"/>
                  </a:cubicBezTo>
                  <a:lnTo>
                    <a:pt x="531" y="6369"/>
                  </a:lnTo>
                  <a:cubicBezTo>
                    <a:pt x="238" y="6540"/>
                    <a:pt x="1" y="6954"/>
                    <a:pt x="1" y="7291"/>
                  </a:cubicBezTo>
                  <a:lnTo>
                    <a:pt x="1" y="38321"/>
                  </a:lnTo>
                  <a:cubicBezTo>
                    <a:pt x="1" y="38560"/>
                    <a:pt x="121" y="38700"/>
                    <a:pt x="295" y="38700"/>
                  </a:cubicBezTo>
                  <a:cubicBezTo>
                    <a:pt x="366" y="38700"/>
                    <a:pt x="446" y="38676"/>
                    <a:pt x="531" y="38627"/>
                  </a:cubicBezTo>
                  <a:lnTo>
                    <a:pt x="11441" y="32327"/>
                  </a:lnTo>
                  <a:cubicBezTo>
                    <a:pt x="11733" y="32161"/>
                    <a:pt x="11972" y="31745"/>
                    <a:pt x="11972" y="31409"/>
                  </a:cubicBezTo>
                  <a:lnTo>
                    <a:pt x="11972" y="379"/>
                  </a:lnTo>
                  <a:cubicBezTo>
                    <a:pt x="11972" y="140"/>
                    <a:pt x="11852" y="0"/>
                    <a:pt x="1167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1965050" y="3390500"/>
              <a:ext cx="199500" cy="132525"/>
            </a:xfrm>
            <a:custGeom>
              <a:rect b="b" l="l" r="r" t="t"/>
              <a:pathLst>
                <a:path extrusionOk="0" h="5301" w="7980">
                  <a:moveTo>
                    <a:pt x="7697" y="0"/>
                  </a:moveTo>
                  <a:cubicBezTo>
                    <a:pt x="7623" y="0"/>
                    <a:pt x="7539" y="24"/>
                    <a:pt x="7449" y="75"/>
                  </a:cubicBezTo>
                  <a:lnTo>
                    <a:pt x="531" y="4070"/>
                  </a:lnTo>
                  <a:cubicBezTo>
                    <a:pt x="238" y="4240"/>
                    <a:pt x="1" y="4635"/>
                    <a:pt x="1" y="4954"/>
                  </a:cubicBezTo>
                  <a:cubicBezTo>
                    <a:pt x="1" y="5175"/>
                    <a:pt x="114" y="5300"/>
                    <a:pt x="281" y="5300"/>
                  </a:cubicBezTo>
                  <a:cubicBezTo>
                    <a:pt x="355" y="5300"/>
                    <a:pt x="441" y="5275"/>
                    <a:pt x="531" y="5222"/>
                  </a:cubicBezTo>
                  <a:lnTo>
                    <a:pt x="7449" y="1228"/>
                  </a:lnTo>
                  <a:cubicBezTo>
                    <a:pt x="7742" y="1058"/>
                    <a:pt x="7980" y="664"/>
                    <a:pt x="7980" y="347"/>
                  </a:cubicBezTo>
                  <a:cubicBezTo>
                    <a:pt x="7980" y="125"/>
                    <a:pt x="7865" y="0"/>
                    <a:pt x="769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1965050" y="3546650"/>
              <a:ext cx="24925" cy="36200"/>
            </a:xfrm>
            <a:custGeom>
              <a:rect b="b" l="l" r="r" t="t"/>
              <a:pathLst>
                <a:path extrusionOk="0" h="1448" w="997">
                  <a:moveTo>
                    <a:pt x="820" y="1"/>
                  </a:moveTo>
                  <a:cubicBezTo>
                    <a:pt x="777" y="1"/>
                    <a:pt x="729" y="15"/>
                    <a:pt x="677" y="44"/>
                  </a:cubicBezTo>
                  <a:lnTo>
                    <a:pt x="320" y="252"/>
                  </a:lnTo>
                  <a:cubicBezTo>
                    <a:pt x="143" y="354"/>
                    <a:pt x="1" y="602"/>
                    <a:pt x="1" y="806"/>
                  </a:cubicBezTo>
                  <a:lnTo>
                    <a:pt x="1" y="1220"/>
                  </a:lnTo>
                  <a:cubicBezTo>
                    <a:pt x="1" y="1365"/>
                    <a:pt x="72" y="1448"/>
                    <a:pt x="177" y="1448"/>
                  </a:cubicBezTo>
                  <a:cubicBezTo>
                    <a:pt x="220" y="1448"/>
                    <a:pt x="268" y="1434"/>
                    <a:pt x="320" y="1404"/>
                  </a:cubicBezTo>
                  <a:lnTo>
                    <a:pt x="680" y="1197"/>
                  </a:lnTo>
                  <a:cubicBezTo>
                    <a:pt x="853" y="1095"/>
                    <a:pt x="996" y="847"/>
                    <a:pt x="996" y="643"/>
                  </a:cubicBezTo>
                  <a:lnTo>
                    <a:pt x="996" y="228"/>
                  </a:lnTo>
                  <a:cubicBezTo>
                    <a:pt x="996" y="84"/>
                    <a:pt x="925" y="1"/>
                    <a:pt x="8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2014925" y="3448075"/>
              <a:ext cx="149625" cy="103725"/>
            </a:xfrm>
            <a:custGeom>
              <a:rect b="b" l="l" r="r" t="t"/>
              <a:pathLst>
                <a:path extrusionOk="0" h="4149" w="5985">
                  <a:moveTo>
                    <a:pt x="5703" y="1"/>
                  </a:moveTo>
                  <a:cubicBezTo>
                    <a:pt x="5628" y="1"/>
                    <a:pt x="5544" y="25"/>
                    <a:pt x="5454" y="77"/>
                  </a:cubicBezTo>
                  <a:lnTo>
                    <a:pt x="531" y="2919"/>
                  </a:lnTo>
                  <a:cubicBezTo>
                    <a:pt x="239" y="3090"/>
                    <a:pt x="1" y="3484"/>
                    <a:pt x="1" y="3804"/>
                  </a:cubicBezTo>
                  <a:cubicBezTo>
                    <a:pt x="1" y="4023"/>
                    <a:pt x="115" y="4149"/>
                    <a:pt x="283" y="4149"/>
                  </a:cubicBezTo>
                  <a:cubicBezTo>
                    <a:pt x="357" y="4149"/>
                    <a:pt x="442" y="4124"/>
                    <a:pt x="531" y="4072"/>
                  </a:cubicBezTo>
                  <a:lnTo>
                    <a:pt x="5454" y="1230"/>
                  </a:lnTo>
                  <a:cubicBezTo>
                    <a:pt x="5747" y="1060"/>
                    <a:pt x="5985" y="666"/>
                    <a:pt x="5985" y="346"/>
                  </a:cubicBezTo>
                  <a:cubicBezTo>
                    <a:pt x="5985" y="127"/>
                    <a:pt x="5870" y="1"/>
                    <a:pt x="57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1965050" y="3604300"/>
              <a:ext cx="24925" cy="36175"/>
            </a:xfrm>
            <a:custGeom>
              <a:rect b="b" l="l" r="r" t="t"/>
              <a:pathLst>
                <a:path extrusionOk="0" h="1447" w="997">
                  <a:moveTo>
                    <a:pt x="819" y="0"/>
                  </a:moveTo>
                  <a:cubicBezTo>
                    <a:pt x="776" y="0"/>
                    <a:pt x="728" y="14"/>
                    <a:pt x="677" y="44"/>
                  </a:cubicBezTo>
                  <a:lnTo>
                    <a:pt x="320" y="251"/>
                  </a:lnTo>
                  <a:cubicBezTo>
                    <a:pt x="143" y="353"/>
                    <a:pt x="1" y="601"/>
                    <a:pt x="1" y="805"/>
                  </a:cubicBezTo>
                  <a:lnTo>
                    <a:pt x="1" y="1219"/>
                  </a:lnTo>
                  <a:cubicBezTo>
                    <a:pt x="1" y="1364"/>
                    <a:pt x="72" y="1447"/>
                    <a:pt x="177" y="1447"/>
                  </a:cubicBezTo>
                  <a:cubicBezTo>
                    <a:pt x="220" y="1447"/>
                    <a:pt x="268" y="1433"/>
                    <a:pt x="320" y="1403"/>
                  </a:cubicBezTo>
                  <a:lnTo>
                    <a:pt x="680" y="1196"/>
                  </a:lnTo>
                  <a:cubicBezTo>
                    <a:pt x="853" y="1094"/>
                    <a:pt x="996" y="846"/>
                    <a:pt x="996" y="645"/>
                  </a:cubicBezTo>
                  <a:lnTo>
                    <a:pt x="996" y="227"/>
                  </a:lnTo>
                  <a:cubicBezTo>
                    <a:pt x="996" y="84"/>
                    <a:pt x="924" y="0"/>
                    <a:pt x="8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2014925" y="3505775"/>
              <a:ext cx="149625" cy="103675"/>
            </a:xfrm>
            <a:custGeom>
              <a:rect b="b" l="l" r="r" t="t"/>
              <a:pathLst>
                <a:path extrusionOk="0" h="4147" w="5985">
                  <a:moveTo>
                    <a:pt x="5704" y="1"/>
                  </a:moveTo>
                  <a:cubicBezTo>
                    <a:pt x="5630" y="1"/>
                    <a:pt x="5545" y="25"/>
                    <a:pt x="5454" y="78"/>
                  </a:cubicBezTo>
                  <a:lnTo>
                    <a:pt x="531" y="2916"/>
                  </a:lnTo>
                  <a:cubicBezTo>
                    <a:pt x="239" y="3087"/>
                    <a:pt x="1" y="3484"/>
                    <a:pt x="1" y="3801"/>
                  </a:cubicBezTo>
                  <a:cubicBezTo>
                    <a:pt x="1" y="4022"/>
                    <a:pt x="115" y="4147"/>
                    <a:pt x="282" y="4147"/>
                  </a:cubicBezTo>
                  <a:cubicBezTo>
                    <a:pt x="356" y="4147"/>
                    <a:pt x="441" y="4122"/>
                    <a:pt x="531" y="4069"/>
                  </a:cubicBezTo>
                  <a:lnTo>
                    <a:pt x="5454" y="1227"/>
                  </a:lnTo>
                  <a:cubicBezTo>
                    <a:pt x="5747" y="1057"/>
                    <a:pt x="5985" y="663"/>
                    <a:pt x="5985" y="346"/>
                  </a:cubicBezTo>
                  <a:cubicBezTo>
                    <a:pt x="5985" y="126"/>
                    <a:pt x="5871" y="1"/>
                    <a:pt x="57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1965050" y="3661900"/>
              <a:ext cx="24925" cy="36125"/>
            </a:xfrm>
            <a:custGeom>
              <a:rect b="b" l="l" r="r" t="t"/>
              <a:pathLst>
                <a:path extrusionOk="0" h="1445" w="997">
                  <a:moveTo>
                    <a:pt x="820" y="1"/>
                  </a:moveTo>
                  <a:cubicBezTo>
                    <a:pt x="777" y="1"/>
                    <a:pt x="729" y="15"/>
                    <a:pt x="677" y="45"/>
                  </a:cubicBezTo>
                  <a:lnTo>
                    <a:pt x="320" y="252"/>
                  </a:lnTo>
                  <a:cubicBezTo>
                    <a:pt x="143" y="354"/>
                    <a:pt x="1" y="599"/>
                    <a:pt x="1" y="803"/>
                  </a:cubicBezTo>
                  <a:lnTo>
                    <a:pt x="1" y="1217"/>
                  </a:lnTo>
                  <a:cubicBezTo>
                    <a:pt x="1" y="1362"/>
                    <a:pt x="72" y="1445"/>
                    <a:pt x="177" y="1445"/>
                  </a:cubicBezTo>
                  <a:cubicBezTo>
                    <a:pt x="220" y="1445"/>
                    <a:pt x="268" y="1430"/>
                    <a:pt x="320" y="1401"/>
                  </a:cubicBezTo>
                  <a:lnTo>
                    <a:pt x="680" y="1193"/>
                  </a:lnTo>
                  <a:cubicBezTo>
                    <a:pt x="853" y="1091"/>
                    <a:pt x="996" y="847"/>
                    <a:pt x="996" y="643"/>
                  </a:cubicBezTo>
                  <a:lnTo>
                    <a:pt x="996" y="228"/>
                  </a:lnTo>
                  <a:cubicBezTo>
                    <a:pt x="996" y="84"/>
                    <a:pt x="925" y="1"/>
                    <a:pt x="8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2014925" y="3563325"/>
              <a:ext cx="149625" cy="103675"/>
            </a:xfrm>
            <a:custGeom>
              <a:rect b="b" l="l" r="r" t="t"/>
              <a:pathLst>
                <a:path extrusionOk="0" h="4147" w="5985">
                  <a:moveTo>
                    <a:pt x="5704" y="0"/>
                  </a:moveTo>
                  <a:cubicBezTo>
                    <a:pt x="5630" y="0"/>
                    <a:pt x="5545" y="25"/>
                    <a:pt x="5454" y="78"/>
                  </a:cubicBezTo>
                  <a:lnTo>
                    <a:pt x="531" y="2919"/>
                  </a:lnTo>
                  <a:cubicBezTo>
                    <a:pt x="239" y="3087"/>
                    <a:pt x="1" y="3484"/>
                    <a:pt x="1" y="3801"/>
                  </a:cubicBezTo>
                  <a:cubicBezTo>
                    <a:pt x="1" y="4021"/>
                    <a:pt x="115" y="4146"/>
                    <a:pt x="282" y="4146"/>
                  </a:cubicBezTo>
                  <a:cubicBezTo>
                    <a:pt x="356" y="4146"/>
                    <a:pt x="441" y="4122"/>
                    <a:pt x="531" y="4069"/>
                  </a:cubicBezTo>
                  <a:lnTo>
                    <a:pt x="5454" y="1230"/>
                  </a:lnTo>
                  <a:cubicBezTo>
                    <a:pt x="5747" y="1060"/>
                    <a:pt x="5985" y="663"/>
                    <a:pt x="5985" y="346"/>
                  </a:cubicBezTo>
                  <a:cubicBezTo>
                    <a:pt x="5985" y="125"/>
                    <a:pt x="5871" y="0"/>
                    <a:pt x="57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1965050" y="3719425"/>
              <a:ext cx="24925" cy="36150"/>
            </a:xfrm>
            <a:custGeom>
              <a:rect b="b" l="l" r="r" t="t"/>
              <a:pathLst>
                <a:path extrusionOk="0" h="1446" w="997">
                  <a:moveTo>
                    <a:pt x="817" y="0"/>
                  </a:moveTo>
                  <a:cubicBezTo>
                    <a:pt x="775" y="0"/>
                    <a:pt x="727" y="13"/>
                    <a:pt x="677" y="41"/>
                  </a:cubicBezTo>
                  <a:lnTo>
                    <a:pt x="320" y="253"/>
                  </a:lnTo>
                  <a:cubicBezTo>
                    <a:pt x="143" y="351"/>
                    <a:pt x="1" y="599"/>
                    <a:pt x="1" y="803"/>
                  </a:cubicBezTo>
                  <a:lnTo>
                    <a:pt x="1" y="1218"/>
                  </a:lnTo>
                  <a:cubicBezTo>
                    <a:pt x="1" y="1362"/>
                    <a:pt x="72" y="1445"/>
                    <a:pt x="177" y="1445"/>
                  </a:cubicBezTo>
                  <a:cubicBezTo>
                    <a:pt x="220" y="1445"/>
                    <a:pt x="268" y="1431"/>
                    <a:pt x="320" y="1401"/>
                  </a:cubicBezTo>
                  <a:lnTo>
                    <a:pt x="680" y="1194"/>
                  </a:lnTo>
                  <a:cubicBezTo>
                    <a:pt x="853" y="1092"/>
                    <a:pt x="996" y="847"/>
                    <a:pt x="996" y="643"/>
                  </a:cubicBezTo>
                  <a:lnTo>
                    <a:pt x="996" y="229"/>
                  </a:lnTo>
                  <a:cubicBezTo>
                    <a:pt x="996" y="83"/>
                    <a:pt x="923" y="0"/>
                    <a:pt x="81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2014925" y="3620850"/>
              <a:ext cx="149625" cy="103700"/>
            </a:xfrm>
            <a:custGeom>
              <a:rect b="b" l="l" r="r" t="t"/>
              <a:pathLst>
                <a:path extrusionOk="0" h="4148" w="5985">
                  <a:moveTo>
                    <a:pt x="5704" y="1"/>
                  </a:moveTo>
                  <a:cubicBezTo>
                    <a:pt x="5630" y="1"/>
                    <a:pt x="5545" y="26"/>
                    <a:pt x="5454" y="78"/>
                  </a:cubicBezTo>
                  <a:lnTo>
                    <a:pt x="531" y="2920"/>
                  </a:lnTo>
                  <a:cubicBezTo>
                    <a:pt x="239" y="3087"/>
                    <a:pt x="1" y="3485"/>
                    <a:pt x="1" y="3801"/>
                  </a:cubicBezTo>
                  <a:cubicBezTo>
                    <a:pt x="1" y="4022"/>
                    <a:pt x="115" y="4147"/>
                    <a:pt x="282" y="4147"/>
                  </a:cubicBezTo>
                  <a:cubicBezTo>
                    <a:pt x="356" y="4147"/>
                    <a:pt x="441" y="4122"/>
                    <a:pt x="531" y="4070"/>
                  </a:cubicBezTo>
                  <a:lnTo>
                    <a:pt x="5454" y="1227"/>
                  </a:lnTo>
                  <a:cubicBezTo>
                    <a:pt x="5747" y="1061"/>
                    <a:pt x="5985" y="663"/>
                    <a:pt x="5985" y="347"/>
                  </a:cubicBezTo>
                  <a:cubicBezTo>
                    <a:pt x="5985" y="126"/>
                    <a:pt x="5871" y="1"/>
                    <a:pt x="57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1963925" y="3707850"/>
              <a:ext cx="199625" cy="132525"/>
            </a:xfrm>
            <a:custGeom>
              <a:rect b="b" l="l" r="r" t="t"/>
              <a:pathLst>
                <a:path extrusionOk="0" h="5301" w="7985">
                  <a:moveTo>
                    <a:pt x="7701" y="1"/>
                  </a:moveTo>
                  <a:cubicBezTo>
                    <a:pt x="7627" y="1"/>
                    <a:pt x="7543" y="25"/>
                    <a:pt x="7454" y="76"/>
                  </a:cubicBezTo>
                  <a:lnTo>
                    <a:pt x="535" y="4071"/>
                  </a:lnTo>
                  <a:cubicBezTo>
                    <a:pt x="242" y="4241"/>
                    <a:pt x="1" y="4635"/>
                    <a:pt x="1" y="4955"/>
                  </a:cubicBezTo>
                  <a:cubicBezTo>
                    <a:pt x="1" y="5176"/>
                    <a:pt x="115" y="5301"/>
                    <a:pt x="283" y="5301"/>
                  </a:cubicBezTo>
                  <a:cubicBezTo>
                    <a:pt x="358" y="5301"/>
                    <a:pt x="444" y="5276"/>
                    <a:pt x="535" y="5224"/>
                  </a:cubicBezTo>
                  <a:lnTo>
                    <a:pt x="7454" y="1229"/>
                  </a:lnTo>
                  <a:cubicBezTo>
                    <a:pt x="7746" y="1059"/>
                    <a:pt x="7984" y="664"/>
                    <a:pt x="7984" y="348"/>
                  </a:cubicBezTo>
                  <a:cubicBezTo>
                    <a:pt x="7984" y="126"/>
                    <a:pt x="7869" y="1"/>
                    <a:pt x="77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1963925" y="3864025"/>
              <a:ext cx="25025" cy="36225"/>
            </a:xfrm>
            <a:custGeom>
              <a:rect b="b" l="l" r="r" t="t"/>
              <a:pathLst>
                <a:path extrusionOk="0" h="1449" w="1001">
                  <a:moveTo>
                    <a:pt x="824" y="0"/>
                  </a:moveTo>
                  <a:cubicBezTo>
                    <a:pt x="781" y="0"/>
                    <a:pt x="733" y="14"/>
                    <a:pt x="681" y="44"/>
                  </a:cubicBezTo>
                  <a:lnTo>
                    <a:pt x="321" y="251"/>
                  </a:lnTo>
                  <a:cubicBezTo>
                    <a:pt x="144" y="353"/>
                    <a:pt x="1" y="601"/>
                    <a:pt x="1" y="805"/>
                  </a:cubicBezTo>
                  <a:lnTo>
                    <a:pt x="1" y="1221"/>
                  </a:lnTo>
                  <a:cubicBezTo>
                    <a:pt x="1" y="1365"/>
                    <a:pt x="72" y="1448"/>
                    <a:pt x="177" y="1448"/>
                  </a:cubicBezTo>
                  <a:cubicBezTo>
                    <a:pt x="220" y="1448"/>
                    <a:pt x="269" y="1434"/>
                    <a:pt x="321" y="1404"/>
                  </a:cubicBezTo>
                  <a:lnTo>
                    <a:pt x="681" y="1197"/>
                  </a:lnTo>
                  <a:cubicBezTo>
                    <a:pt x="858" y="1095"/>
                    <a:pt x="1000" y="846"/>
                    <a:pt x="1000" y="642"/>
                  </a:cubicBezTo>
                  <a:lnTo>
                    <a:pt x="1000" y="228"/>
                  </a:lnTo>
                  <a:cubicBezTo>
                    <a:pt x="1000" y="83"/>
                    <a:pt x="929" y="0"/>
                    <a:pt x="82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2013825" y="3765450"/>
              <a:ext cx="149725" cy="103725"/>
            </a:xfrm>
            <a:custGeom>
              <a:rect b="b" l="l" r="r" t="t"/>
              <a:pathLst>
                <a:path extrusionOk="0" h="4149" w="5989">
                  <a:moveTo>
                    <a:pt x="5706" y="0"/>
                  </a:moveTo>
                  <a:cubicBezTo>
                    <a:pt x="5632" y="0"/>
                    <a:pt x="5547" y="25"/>
                    <a:pt x="5458" y="77"/>
                  </a:cubicBezTo>
                  <a:lnTo>
                    <a:pt x="534" y="2920"/>
                  </a:lnTo>
                  <a:cubicBezTo>
                    <a:pt x="239" y="3089"/>
                    <a:pt x="1" y="3484"/>
                    <a:pt x="1" y="3803"/>
                  </a:cubicBezTo>
                  <a:cubicBezTo>
                    <a:pt x="1" y="4023"/>
                    <a:pt x="115" y="4149"/>
                    <a:pt x="284" y="4149"/>
                  </a:cubicBezTo>
                  <a:cubicBezTo>
                    <a:pt x="358" y="4149"/>
                    <a:pt x="444" y="4124"/>
                    <a:pt x="534" y="4072"/>
                  </a:cubicBezTo>
                  <a:lnTo>
                    <a:pt x="5458" y="1230"/>
                  </a:lnTo>
                  <a:cubicBezTo>
                    <a:pt x="5750" y="1060"/>
                    <a:pt x="5988" y="665"/>
                    <a:pt x="5988" y="346"/>
                  </a:cubicBezTo>
                  <a:cubicBezTo>
                    <a:pt x="5988" y="127"/>
                    <a:pt x="5873" y="0"/>
                    <a:pt x="57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1963925" y="3921650"/>
              <a:ext cx="25025" cy="36225"/>
            </a:xfrm>
            <a:custGeom>
              <a:rect b="b" l="l" r="r" t="t"/>
              <a:pathLst>
                <a:path extrusionOk="0" h="1449" w="1001">
                  <a:moveTo>
                    <a:pt x="823" y="1"/>
                  </a:moveTo>
                  <a:cubicBezTo>
                    <a:pt x="780" y="1"/>
                    <a:pt x="732" y="15"/>
                    <a:pt x="681" y="44"/>
                  </a:cubicBezTo>
                  <a:lnTo>
                    <a:pt x="321" y="251"/>
                  </a:lnTo>
                  <a:cubicBezTo>
                    <a:pt x="144" y="353"/>
                    <a:pt x="1" y="601"/>
                    <a:pt x="1" y="805"/>
                  </a:cubicBezTo>
                  <a:lnTo>
                    <a:pt x="1" y="1221"/>
                  </a:lnTo>
                  <a:cubicBezTo>
                    <a:pt x="1" y="1365"/>
                    <a:pt x="72" y="1448"/>
                    <a:pt x="177" y="1448"/>
                  </a:cubicBezTo>
                  <a:cubicBezTo>
                    <a:pt x="220" y="1448"/>
                    <a:pt x="269" y="1434"/>
                    <a:pt x="321" y="1404"/>
                  </a:cubicBezTo>
                  <a:lnTo>
                    <a:pt x="681" y="1197"/>
                  </a:lnTo>
                  <a:cubicBezTo>
                    <a:pt x="858" y="1095"/>
                    <a:pt x="1000" y="850"/>
                    <a:pt x="1000" y="646"/>
                  </a:cubicBezTo>
                  <a:lnTo>
                    <a:pt x="1000" y="228"/>
                  </a:lnTo>
                  <a:cubicBezTo>
                    <a:pt x="1000" y="85"/>
                    <a:pt x="928" y="1"/>
                    <a:pt x="82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2013825" y="3823150"/>
              <a:ext cx="149725" cy="103675"/>
            </a:xfrm>
            <a:custGeom>
              <a:rect b="b" l="l" r="r" t="t"/>
              <a:pathLst>
                <a:path extrusionOk="0" h="4147" w="5989">
                  <a:moveTo>
                    <a:pt x="5708" y="0"/>
                  </a:moveTo>
                  <a:cubicBezTo>
                    <a:pt x="5633" y="0"/>
                    <a:pt x="5548" y="25"/>
                    <a:pt x="5458" y="78"/>
                  </a:cubicBezTo>
                  <a:lnTo>
                    <a:pt x="534" y="2917"/>
                  </a:lnTo>
                  <a:cubicBezTo>
                    <a:pt x="239" y="3087"/>
                    <a:pt x="1" y="3485"/>
                    <a:pt x="1" y="3801"/>
                  </a:cubicBezTo>
                  <a:cubicBezTo>
                    <a:pt x="1" y="4022"/>
                    <a:pt x="114" y="4147"/>
                    <a:pt x="282" y="4147"/>
                  </a:cubicBezTo>
                  <a:cubicBezTo>
                    <a:pt x="357" y="4147"/>
                    <a:pt x="443" y="4122"/>
                    <a:pt x="534" y="4069"/>
                  </a:cubicBezTo>
                  <a:lnTo>
                    <a:pt x="5458" y="1227"/>
                  </a:lnTo>
                  <a:cubicBezTo>
                    <a:pt x="5750" y="1061"/>
                    <a:pt x="5988" y="662"/>
                    <a:pt x="5988" y="347"/>
                  </a:cubicBezTo>
                  <a:cubicBezTo>
                    <a:pt x="5988" y="126"/>
                    <a:pt x="5874" y="0"/>
                    <a:pt x="57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1963925" y="3979275"/>
              <a:ext cx="25025" cy="36150"/>
            </a:xfrm>
            <a:custGeom>
              <a:rect b="b" l="l" r="r" t="t"/>
              <a:pathLst>
                <a:path extrusionOk="0" h="1446" w="1001">
                  <a:moveTo>
                    <a:pt x="824" y="0"/>
                  </a:moveTo>
                  <a:cubicBezTo>
                    <a:pt x="781" y="0"/>
                    <a:pt x="733" y="14"/>
                    <a:pt x="681" y="44"/>
                  </a:cubicBezTo>
                  <a:lnTo>
                    <a:pt x="321" y="251"/>
                  </a:lnTo>
                  <a:cubicBezTo>
                    <a:pt x="144" y="353"/>
                    <a:pt x="1" y="598"/>
                    <a:pt x="1" y="802"/>
                  </a:cubicBezTo>
                  <a:lnTo>
                    <a:pt x="1" y="1218"/>
                  </a:lnTo>
                  <a:cubicBezTo>
                    <a:pt x="1" y="1362"/>
                    <a:pt x="72" y="1445"/>
                    <a:pt x="177" y="1445"/>
                  </a:cubicBezTo>
                  <a:cubicBezTo>
                    <a:pt x="220" y="1445"/>
                    <a:pt x="269" y="1431"/>
                    <a:pt x="321" y="1401"/>
                  </a:cubicBezTo>
                  <a:lnTo>
                    <a:pt x="681" y="1193"/>
                  </a:lnTo>
                  <a:cubicBezTo>
                    <a:pt x="858" y="1091"/>
                    <a:pt x="1000" y="846"/>
                    <a:pt x="1000" y="642"/>
                  </a:cubicBezTo>
                  <a:lnTo>
                    <a:pt x="1000" y="228"/>
                  </a:lnTo>
                  <a:cubicBezTo>
                    <a:pt x="1000" y="83"/>
                    <a:pt x="929" y="0"/>
                    <a:pt x="82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2013825" y="3880675"/>
              <a:ext cx="149725" cy="103725"/>
            </a:xfrm>
            <a:custGeom>
              <a:rect b="b" l="l" r="r" t="t"/>
              <a:pathLst>
                <a:path extrusionOk="0" h="4149" w="5989">
                  <a:moveTo>
                    <a:pt x="5707" y="1"/>
                  </a:moveTo>
                  <a:cubicBezTo>
                    <a:pt x="5633" y="1"/>
                    <a:pt x="5548" y="26"/>
                    <a:pt x="5458" y="78"/>
                  </a:cubicBezTo>
                  <a:lnTo>
                    <a:pt x="534" y="2921"/>
                  </a:lnTo>
                  <a:cubicBezTo>
                    <a:pt x="239" y="3087"/>
                    <a:pt x="1" y="3485"/>
                    <a:pt x="1" y="3801"/>
                  </a:cubicBezTo>
                  <a:cubicBezTo>
                    <a:pt x="1" y="4023"/>
                    <a:pt x="115" y="4148"/>
                    <a:pt x="284" y="4148"/>
                  </a:cubicBezTo>
                  <a:cubicBezTo>
                    <a:pt x="359" y="4148"/>
                    <a:pt x="444" y="4124"/>
                    <a:pt x="534" y="4073"/>
                  </a:cubicBezTo>
                  <a:lnTo>
                    <a:pt x="5458" y="1231"/>
                  </a:lnTo>
                  <a:cubicBezTo>
                    <a:pt x="5750" y="1061"/>
                    <a:pt x="5988" y="663"/>
                    <a:pt x="5988" y="347"/>
                  </a:cubicBezTo>
                  <a:cubicBezTo>
                    <a:pt x="5988" y="126"/>
                    <a:pt x="5874" y="1"/>
                    <a:pt x="570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1963925" y="4036775"/>
              <a:ext cx="25025" cy="36150"/>
            </a:xfrm>
            <a:custGeom>
              <a:rect b="b" l="l" r="r" t="t"/>
              <a:pathLst>
                <a:path extrusionOk="0" h="1446" w="1001">
                  <a:moveTo>
                    <a:pt x="822" y="1"/>
                  </a:moveTo>
                  <a:cubicBezTo>
                    <a:pt x="780" y="1"/>
                    <a:pt x="732" y="14"/>
                    <a:pt x="681" y="43"/>
                  </a:cubicBezTo>
                  <a:lnTo>
                    <a:pt x="321" y="253"/>
                  </a:lnTo>
                  <a:cubicBezTo>
                    <a:pt x="144" y="352"/>
                    <a:pt x="1" y="600"/>
                    <a:pt x="1" y="804"/>
                  </a:cubicBezTo>
                  <a:lnTo>
                    <a:pt x="1" y="1219"/>
                  </a:lnTo>
                  <a:cubicBezTo>
                    <a:pt x="1" y="1363"/>
                    <a:pt x="72" y="1446"/>
                    <a:pt x="177" y="1446"/>
                  </a:cubicBezTo>
                  <a:cubicBezTo>
                    <a:pt x="220" y="1446"/>
                    <a:pt x="269" y="1432"/>
                    <a:pt x="321" y="1402"/>
                  </a:cubicBezTo>
                  <a:lnTo>
                    <a:pt x="681" y="1195"/>
                  </a:lnTo>
                  <a:cubicBezTo>
                    <a:pt x="858" y="1093"/>
                    <a:pt x="1000" y="848"/>
                    <a:pt x="1000" y="644"/>
                  </a:cubicBezTo>
                  <a:lnTo>
                    <a:pt x="1000" y="230"/>
                  </a:lnTo>
                  <a:cubicBezTo>
                    <a:pt x="1000" y="84"/>
                    <a:pt x="928" y="1"/>
                    <a:pt x="82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2013825" y="3938225"/>
              <a:ext cx="149725" cy="103675"/>
            </a:xfrm>
            <a:custGeom>
              <a:rect b="b" l="l" r="r" t="t"/>
              <a:pathLst>
                <a:path extrusionOk="0" h="4147" w="5989">
                  <a:moveTo>
                    <a:pt x="5707" y="1"/>
                  </a:moveTo>
                  <a:cubicBezTo>
                    <a:pt x="5633" y="1"/>
                    <a:pt x="5548" y="26"/>
                    <a:pt x="5458" y="78"/>
                  </a:cubicBezTo>
                  <a:lnTo>
                    <a:pt x="534" y="2921"/>
                  </a:lnTo>
                  <a:cubicBezTo>
                    <a:pt x="239" y="3087"/>
                    <a:pt x="1" y="3485"/>
                    <a:pt x="1" y="3801"/>
                  </a:cubicBezTo>
                  <a:cubicBezTo>
                    <a:pt x="1" y="4022"/>
                    <a:pt x="115" y="4147"/>
                    <a:pt x="283" y="4147"/>
                  </a:cubicBezTo>
                  <a:cubicBezTo>
                    <a:pt x="357" y="4147"/>
                    <a:pt x="443" y="4122"/>
                    <a:pt x="534" y="4070"/>
                  </a:cubicBezTo>
                  <a:lnTo>
                    <a:pt x="5458" y="1231"/>
                  </a:lnTo>
                  <a:cubicBezTo>
                    <a:pt x="5750" y="1060"/>
                    <a:pt x="5988" y="663"/>
                    <a:pt x="5988" y="346"/>
                  </a:cubicBezTo>
                  <a:cubicBezTo>
                    <a:pt x="5988" y="126"/>
                    <a:pt x="5874" y="1"/>
                    <a:pt x="570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2862925" y="2972975"/>
              <a:ext cx="374150" cy="249225"/>
            </a:xfrm>
            <a:custGeom>
              <a:rect b="b" l="l" r="r" t="t"/>
              <a:pathLst>
                <a:path extrusionOk="0" h="9969" w="14966">
                  <a:moveTo>
                    <a:pt x="14669" y="1"/>
                  </a:moveTo>
                  <a:cubicBezTo>
                    <a:pt x="14598" y="1"/>
                    <a:pt x="14518" y="24"/>
                    <a:pt x="14433" y="73"/>
                  </a:cubicBezTo>
                  <a:lnTo>
                    <a:pt x="531" y="8100"/>
                  </a:lnTo>
                  <a:cubicBezTo>
                    <a:pt x="239" y="8270"/>
                    <a:pt x="1" y="8681"/>
                    <a:pt x="1" y="9021"/>
                  </a:cubicBezTo>
                  <a:lnTo>
                    <a:pt x="1" y="9589"/>
                  </a:lnTo>
                  <a:cubicBezTo>
                    <a:pt x="1" y="9830"/>
                    <a:pt x="120" y="9968"/>
                    <a:pt x="294" y="9968"/>
                  </a:cubicBezTo>
                  <a:cubicBezTo>
                    <a:pt x="365" y="9968"/>
                    <a:pt x="446" y="9945"/>
                    <a:pt x="531" y="9895"/>
                  </a:cubicBezTo>
                  <a:lnTo>
                    <a:pt x="14433" y="1804"/>
                  </a:lnTo>
                  <a:cubicBezTo>
                    <a:pt x="14729" y="1634"/>
                    <a:pt x="14964" y="1219"/>
                    <a:pt x="14964" y="882"/>
                  </a:cubicBezTo>
                  <a:lnTo>
                    <a:pt x="14964" y="382"/>
                  </a:lnTo>
                  <a:cubicBezTo>
                    <a:pt x="14966" y="141"/>
                    <a:pt x="14844" y="1"/>
                    <a:pt x="146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2862925" y="3030475"/>
              <a:ext cx="424000" cy="262125"/>
            </a:xfrm>
            <a:custGeom>
              <a:rect b="b" l="l" r="r" t="t"/>
              <a:pathLst>
                <a:path extrusionOk="0" h="10485" w="16960">
                  <a:moveTo>
                    <a:pt x="16678" y="1"/>
                  </a:moveTo>
                  <a:cubicBezTo>
                    <a:pt x="16604" y="1"/>
                    <a:pt x="16519" y="26"/>
                    <a:pt x="16429" y="78"/>
                  </a:cubicBezTo>
                  <a:lnTo>
                    <a:pt x="531" y="9257"/>
                  </a:lnTo>
                  <a:cubicBezTo>
                    <a:pt x="239" y="9424"/>
                    <a:pt x="1" y="9822"/>
                    <a:pt x="1" y="10138"/>
                  </a:cubicBezTo>
                  <a:cubicBezTo>
                    <a:pt x="1" y="10359"/>
                    <a:pt x="115" y="10484"/>
                    <a:pt x="282" y="10484"/>
                  </a:cubicBezTo>
                  <a:cubicBezTo>
                    <a:pt x="356" y="10484"/>
                    <a:pt x="441" y="10459"/>
                    <a:pt x="531" y="10407"/>
                  </a:cubicBezTo>
                  <a:lnTo>
                    <a:pt x="16429" y="1231"/>
                  </a:lnTo>
                  <a:cubicBezTo>
                    <a:pt x="16721" y="1060"/>
                    <a:pt x="16959" y="666"/>
                    <a:pt x="16959" y="346"/>
                  </a:cubicBezTo>
                  <a:cubicBezTo>
                    <a:pt x="16959" y="126"/>
                    <a:pt x="16845" y="1"/>
                    <a:pt x="166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2862925" y="3088050"/>
              <a:ext cx="424000" cy="262125"/>
            </a:xfrm>
            <a:custGeom>
              <a:rect b="b" l="l" r="r" t="t"/>
              <a:pathLst>
                <a:path extrusionOk="0" h="10485" w="16960">
                  <a:moveTo>
                    <a:pt x="16677" y="0"/>
                  </a:moveTo>
                  <a:cubicBezTo>
                    <a:pt x="16603" y="0"/>
                    <a:pt x="16518" y="25"/>
                    <a:pt x="16429" y="77"/>
                  </a:cubicBezTo>
                  <a:lnTo>
                    <a:pt x="531" y="9256"/>
                  </a:lnTo>
                  <a:cubicBezTo>
                    <a:pt x="239" y="9426"/>
                    <a:pt x="1" y="9821"/>
                    <a:pt x="1" y="10137"/>
                  </a:cubicBezTo>
                  <a:cubicBezTo>
                    <a:pt x="1" y="10359"/>
                    <a:pt x="116" y="10484"/>
                    <a:pt x="284" y="10484"/>
                  </a:cubicBezTo>
                  <a:cubicBezTo>
                    <a:pt x="358" y="10484"/>
                    <a:pt x="442" y="10460"/>
                    <a:pt x="531" y="10409"/>
                  </a:cubicBezTo>
                  <a:lnTo>
                    <a:pt x="16429" y="1230"/>
                  </a:lnTo>
                  <a:cubicBezTo>
                    <a:pt x="16721" y="1059"/>
                    <a:pt x="16959" y="665"/>
                    <a:pt x="16959" y="345"/>
                  </a:cubicBezTo>
                  <a:cubicBezTo>
                    <a:pt x="16959" y="126"/>
                    <a:pt x="16845" y="0"/>
                    <a:pt x="1667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2862925" y="3145625"/>
              <a:ext cx="424000" cy="262125"/>
            </a:xfrm>
            <a:custGeom>
              <a:rect b="b" l="l" r="r" t="t"/>
              <a:pathLst>
                <a:path extrusionOk="0" h="10485" w="16960">
                  <a:moveTo>
                    <a:pt x="16676" y="1"/>
                  </a:moveTo>
                  <a:cubicBezTo>
                    <a:pt x="16602" y="1"/>
                    <a:pt x="16518" y="25"/>
                    <a:pt x="16429" y="76"/>
                  </a:cubicBezTo>
                  <a:lnTo>
                    <a:pt x="531" y="9255"/>
                  </a:lnTo>
                  <a:cubicBezTo>
                    <a:pt x="239" y="9425"/>
                    <a:pt x="1" y="9820"/>
                    <a:pt x="1" y="10139"/>
                  </a:cubicBezTo>
                  <a:cubicBezTo>
                    <a:pt x="1" y="10358"/>
                    <a:pt x="115" y="10484"/>
                    <a:pt x="283" y="10484"/>
                  </a:cubicBezTo>
                  <a:cubicBezTo>
                    <a:pt x="357" y="10484"/>
                    <a:pt x="441" y="10460"/>
                    <a:pt x="531" y="10407"/>
                  </a:cubicBezTo>
                  <a:lnTo>
                    <a:pt x="16429" y="1228"/>
                  </a:lnTo>
                  <a:cubicBezTo>
                    <a:pt x="16721" y="1058"/>
                    <a:pt x="16959" y="664"/>
                    <a:pt x="16959" y="347"/>
                  </a:cubicBezTo>
                  <a:cubicBezTo>
                    <a:pt x="16959" y="126"/>
                    <a:pt x="16844" y="1"/>
                    <a:pt x="1667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2862925" y="3203200"/>
              <a:ext cx="424000" cy="262100"/>
            </a:xfrm>
            <a:custGeom>
              <a:rect b="b" l="l" r="r" t="t"/>
              <a:pathLst>
                <a:path extrusionOk="0" h="10484" w="16960">
                  <a:moveTo>
                    <a:pt x="16679" y="0"/>
                  </a:moveTo>
                  <a:cubicBezTo>
                    <a:pt x="16604" y="0"/>
                    <a:pt x="16519" y="25"/>
                    <a:pt x="16429" y="78"/>
                  </a:cubicBezTo>
                  <a:lnTo>
                    <a:pt x="531" y="9254"/>
                  </a:lnTo>
                  <a:cubicBezTo>
                    <a:pt x="239" y="9424"/>
                    <a:pt x="1" y="9818"/>
                    <a:pt x="1" y="10138"/>
                  </a:cubicBezTo>
                  <a:cubicBezTo>
                    <a:pt x="1" y="10359"/>
                    <a:pt x="114" y="10484"/>
                    <a:pt x="281" y="10484"/>
                  </a:cubicBezTo>
                  <a:cubicBezTo>
                    <a:pt x="356" y="10484"/>
                    <a:pt x="441" y="10459"/>
                    <a:pt x="531" y="10406"/>
                  </a:cubicBezTo>
                  <a:lnTo>
                    <a:pt x="16429" y="1230"/>
                  </a:lnTo>
                  <a:cubicBezTo>
                    <a:pt x="16721" y="1060"/>
                    <a:pt x="16959" y="663"/>
                    <a:pt x="16959" y="346"/>
                  </a:cubicBezTo>
                  <a:cubicBezTo>
                    <a:pt x="16959" y="125"/>
                    <a:pt x="16846" y="0"/>
                    <a:pt x="1667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2862925" y="3260750"/>
              <a:ext cx="424000" cy="262100"/>
            </a:xfrm>
            <a:custGeom>
              <a:rect b="b" l="l" r="r" t="t"/>
              <a:pathLst>
                <a:path extrusionOk="0" h="10484" w="16960">
                  <a:moveTo>
                    <a:pt x="16677" y="0"/>
                  </a:moveTo>
                  <a:cubicBezTo>
                    <a:pt x="16603" y="0"/>
                    <a:pt x="16519" y="25"/>
                    <a:pt x="16429" y="77"/>
                  </a:cubicBezTo>
                  <a:lnTo>
                    <a:pt x="531" y="9257"/>
                  </a:lnTo>
                  <a:cubicBezTo>
                    <a:pt x="239" y="9423"/>
                    <a:pt x="1" y="9821"/>
                    <a:pt x="1" y="10137"/>
                  </a:cubicBezTo>
                  <a:cubicBezTo>
                    <a:pt x="1" y="10358"/>
                    <a:pt x="114" y="10483"/>
                    <a:pt x="281" y="10483"/>
                  </a:cubicBezTo>
                  <a:cubicBezTo>
                    <a:pt x="356" y="10483"/>
                    <a:pt x="441" y="10458"/>
                    <a:pt x="531" y="10406"/>
                  </a:cubicBezTo>
                  <a:lnTo>
                    <a:pt x="16429" y="1230"/>
                  </a:lnTo>
                  <a:cubicBezTo>
                    <a:pt x="16721" y="1060"/>
                    <a:pt x="16959" y="666"/>
                    <a:pt x="16959" y="346"/>
                  </a:cubicBezTo>
                  <a:cubicBezTo>
                    <a:pt x="16959" y="127"/>
                    <a:pt x="16845" y="0"/>
                    <a:pt x="1667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2862925" y="3318300"/>
              <a:ext cx="424000" cy="262150"/>
            </a:xfrm>
            <a:custGeom>
              <a:rect b="b" l="l" r="r" t="t"/>
              <a:pathLst>
                <a:path extrusionOk="0" h="10486" w="16960">
                  <a:moveTo>
                    <a:pt x="16677" y="0"/>
                  </a:moveTo>
                  <a:cubicBezTo>
                    <a:pt x="16603" y="0"/>
                    <a:pt x="16519" y="25"/>
                    <a:pt x="16429" y="77"/>
                  </a:cubicBezTo>
                  <a:lnTo>
                    <a:pt x="531" y="9257"/>
                  </a:lnTo>
                  <a:cubicBezTo>
                    <a:pt x="239" y="9426"/>
                    <a:pt x="1" y="9821"/>
                    <a:pt x="1" y="10140"/>
                  </a:cubicBezTo>
                  <a:cubicBezTo>
                    <a:pt x="1" y="10359"/>
                    <a:pt x="115" y="10485"/>
                    <a:pt x="283" y="10485"/>
                  </a:cubicBezTo>
                  <a:cubicBezTo>
                    <a:pt x="357" y="10485"/>
                    <a:pt x="441" y="10461"/>
                    <a:pt x="531" y="10409"/>
                  </a:cubicBezTo>
                  <a:lnTo>
                    <a:pt x="16429" y="1229"/>
                  </a:lnTo>
                  <a:cubicBezTo>
                    <a:pt x="16721" y="1060"/>
                    <a:pt x="16959" y="665"/>
                    <a:pt x="16959" y="346"/>
                  </a:cubicBezTo>
                  <a:cubicBezTo>
                    <a:pt x="16959" y="126"/>
                    <a:pt x="16845" y="0"/>
                    <a:pt x="1667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2862925" y="3375900"/>
              <a:ext cx="424000" cy="262100"/>
            </a:xfrm>
            <a:custGeom>
              <a:rect b="b" l="l" r="r" t="t"/>
              <a:pathLst>
                <a:path extrusionOk="0" h="10484" w="16960">
                  <a:moveTo>
                    <a:pt x="16679" y="1"/>
                  </a:moveTo>
                  <a:cubicBezTo>
                    <a:pt x="16604" y="1"/>
                    <a:pt x="16519" y="26"/>
                    <a:pt x="16429" y="78"/>
                  </a:cubicBezTo>
                  <a:lnTo>
                    <a:pt x="531" y="9254"/>
                  </a:lnTo>
                  <a:cubicBezTo>
                    <a:pt x="239" y="9424"/>
                    <a:pt x="1" y="9818"/>
                    <a:pt x="1" y="10138"/>
                  </a:cubicBezTo>
                  <a:cubicBezTo>
                    <a:pt x="1" y="10357"/>
                    <a:pt x="115" y="10483"/>
                    <a:pt x="283" y="10483"/>
                  </a:cubicBezTo>
                  <a:cubicBezTo>
                    <a:pt x="357" y="10483"/>
                    <a:pt x="441" y="10459"/>
                    <a:pt x="531" y="10407"/>
                  </a:cubicBezTo>
                  <a:lnTo>
                    <a:pt x="16429" y="1227"/>
                  </a:lnTo>
                  <a:cubicBezTo>
                    <a:pt x="16721" y="1061"/>
                    <a:pt x="16959" y="663"/>
                    <a:pt x="16959" y="347"/>
                  </a:cubicBezTo>
                  <a:cubicBezTo>
                    <a:pt x="16959" y="126"/>
                    <a:pt x="16846" y="1"/>
                    <a:pt x="1667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2862925" y="3433450"/>
              <a:ext cx="424000" cy="262100"/>
            </a:xfrm>
            <a:custGeom>
              <a:rect b="b" l="l" r="r" t="t"/>
              <a:pathLst>
                <a:path extrusionOk="0" h="10484" w="16960">
                  <a:moveTo>
                    <a:pt x="16678" y="0"/>
                  </a:moveTo>
                  <a:cubicBezTo>
                    <a:pt x="16604" y="0"/>
                    <a:pt x="16519" y="25"/>
                    <a:pt x="16429" y="77"/>
                  </a:cubicBezTo>
                  <a:lnTo>
                    <a:pt x="531" y="9254"/>
                  </a:lnTo>
                  <a:cubicBezTo>
                    <a:pt x="239" y="9424"/>
                    <a:pt x="1" y="9821"/>
                    <a:pt x="1" y="10138"/>
                  </a:cubicBezTo>
                  <a:cubicBezTo>
                    <a:pt x="1" y="10359"/>
                    <a:pt x="115" y="10484"/>
                    <a:pt x="281" y="10484"/>
                  </a:cubicBezTo>
                  <a:cubicBezTo>
                    <a:pt x="356" y="10484"/>
                    <a:pt x="441" y="10459"/>
                    <a:pt x="531" y="10407"/>
                  </a:cubicBezTo>
                  <a:lnTo>
                    <a:pt x="16429" y="1230"/>
                  </a:lnTo>
                  <a:cubicBezTo>
                    <a:pt x="16721" y="1061"/>
                    <a:pt x="16959" y="662"/>
                    <a:pt x="16959" y="347"/>
                  </a:cubicBezTo>
                  <a:cubicBezTo>
                    <a:pt x="16959" y="125"/>
                    <a:pt x="16845" y="0"/>
                    <a:pt x="1667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2264300" y="3217800"/>
              <a:ext cx="548750" cy="852300"/>
            </a:xfrm>
            <a:custGeom>
              <a:rect b="b" l="l" r="r" t="t"/>
              <a:pathLst>
                <a:path extrusionOk="0" h="34092" w="21950">
                  <a:moveTo>
                    <a:pt x="21655" y="0"/>
                  </a:moveTo>
                  <a:cubicBezTo>
                    <a:pt x="21584" y="0"/>
                    <a:pt x="21504" y="23"/>
                    <a:pt x="21419" y="71"/>
                  </a:cubicBezTo>
                  <a:lnTo>
                    <a:pt x="535" y="12130"/>
                  </a:lnTo>
                  <a:cubicBezTo>
                    <a:pt x="239" y="12301"/>
                    <a:pt x="1" y="12712"/>
                    <a:pt x="1" y="13052"/>
                  </a:cubicBezTo>
                  <a:lnTo>
                    <a:pt x="1" y="33712"/>
                  </a:lnTo>
                  <a:cubicBezTo>
                    <a:pt x="1" y="33953"/>
                    <a:pt x="120" y="34092"/>
                    <a:pt x="295" y="34092"/>
                  </a:cubicBezTo>
                  <a:cubicBezTo>
                    <a:pt x="367" y="34092"/>
                    <a:pt x="449" y="34068"/>
                    <a:pt x="535" y="34018"/>
                  </a:cubicBezTo>
                  <a:lnTo>
                    <a:pt x="21419" y="21959"/>
                  </a:lnTo>
                  <a:cubicBezTo>
                    <a:pt x="21712" y="21793"/>
                    <a:pt x="21950" y="21378"/>
                    <a:pt x="21950" y="21041"/>
                  </a:cubicBezTo>
                  <a:lnTo>
                    <a:pt x="21950" y="381"/>
                  </a:lnTo>
                  <a:cubicBezTo>
                    <a:pt x="21950" y="139"/>
                    <a:pt x="21830" y="0"/>
                    <a:pt x="2165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2264300" y="3512650"/>
              <a:ext cx="548750" cy="557450"/>
            </a:xfrm>
            <a:custGeom>
              <a:rect b="b" l="l" r="r" t="t"/>
              <a:pathLst>
                <a:path extrusionOk="0" h="22298" w="21950">
                  <a:moveTo>
                    <a:pt x="16123" y="0"/>
                  </a:moveTo>
                  <a:lnTo>
                    <a:pt x="12635" y="6174"/>
                  </a:lnTo>
                  <a:lnTo>
                    <a:pt x="15086" y="9353"/>
                  </a:lnTo>
                  <a:lnTo>
                    <a:pt x="6984" y="2373"/>
                  </a:lnTo>
                  <a:lnTo>
                    <a:pt x="1" y="17492"/>
                  </a:lnTo>
                  <a:lnTo>
                    <a:pt x="1" y="21918"/>
                  </a:lnTo>
                  <a:cubicBezTo>
                    <a:pt x="1" y="22159"/>
                    <a:pt x="120" y="22298"/>
                    <a:pt x="295" y="22298"/>
                  </a:cubicBezTo>
                  <a:cubicBezTo>
                    <a:pt x="367" y="22298"/>
                    <a:pt x="449" y="22274"/>
                    <a:pt x="535" y="22224"/>
                  </a:cubicBezTo>
                  <a:lnTo>
                    <a:pt x="21419" y="10165"/>
                  </a:lnTo>
                  <a:cubicBezTo>
                    <a:pt x="21712" y="9999"/>
                    <a:pt x="21950" y="9584"/>
                    <a:pt x="21950" y="9247"/>
                  </a:cubicBezTo>
                  <a:lnTo>
                    <a:pt x="21950" y="5324"/>
                  </a:lnTo>
                  <a:lnTo>
                    <a:pt x="1612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a:off x="2649000" y="3348350"/>
              <a:ext cx="78650" cy="101575"/>
            </a:xfrm>
            <a:custGeom>
              <a:rect b="b" l="l" r="r" t="t"/>
              <a:pathLst>
                <a:path extrusionOk="0" h="4063" w="3146">
                  <a:moveTo>
                    <a:pt x="2275" y="0"/>
                  </a:moveTo>
                  <a:cubicBezTo>
                    <a:pt x="2064" y="0"/>
                    <a:pt x="1826" y="69"/>
                    <a:pt x="1575" y="214"/>
                  </a:cubicBezTo>
                  <a:cubicBezTo>
                    <a:pt x="704" y="718"/>
                    <a:pt x="1" y="1938"/>
                    <a:pt x="1" y="2941"/>
                  </a:cubicBezTo>
                  <a:cubicBezTo>
                    <a:pt x="1" y="3652"/>
                    <a:pt x="355" y="4063"/>
                    <a:pt x="871" y="4063"/>
                  </a:cubicBezTo>
                  <a:cubicBezTo>
                    <a:pt x="1083" y="4063"/>
                    <a:pt x="1322" y="3994"/>
                    <a:pt x="1575" y="3849"/>
                  </a:cubicBezTo>
                  <a:cubicBezTo>
                    <a:pt x="2441" y="3346"/>
                    <a:pt x="3145" y="2125"/>
                    <a:pt x="3145" y="1122"/>
                  </a:cubicBezTo>
                  <a:cubicBezTo>
                    <a:pt x="3145" y="411"/>
                    <a:pt x="2791" y="0"/>
                    <a:pt x="227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1915150" y="2483400"/>
              <a:ext cx="1371775" cy="953100"/>
            </a:xfrm>
            <a:custGeom>
              <a:rect b="b" l="l" r="r" t="t"/>
              <a:pathLst>
                <a:path extrusionOk="0" h="38124" w="54871">
                  <a:moveTo>
                    <a:pt x="54577" y="0"/>
                  </a:moveTo>
                  <a:cubicBezTo>
                    <a:pt x="54506" y="0"/>
                    <a:pt x="54425" y="24"/>
                    <a:pt x="54340" y="73"/>
                  </a:cubicBezTo>
                  <a:lnTo>
                    <a:pt x="531" y="31140"/>
                  </a:lnTo>
                  <a:cubicBezTo>
                    <a:pt x="238" y="31307"/>
                    <a:pt x="1" y="31722"/>
                    <a:pt x="1" y="32058"/>
                  </a:cubicBezTo>
                  <a:lnTo>
                    <a:pt x="1" y="37743"/>
                  </a:lnTo>
                  <a:cubicBezTo>
                    <a:pt x="1" y="37985"/>
                    <a:pt x="121" y="38123"/>
                    <a:pt x="295" y="38123"/>
                  </a:cubicBezTo>
                  <a:cubicBezTo>
                    <a:pt x="366" y="38123"/>
                    <a:pt x="447" y="38101"/>
                    <a:pt x="531" y="38052"/>
                  </a:cubicBezTo>
                  <a:lnTo>
                    <a:pt x="54340" y="6985"/>
                  </a:lnTo>
                  <a:cubicBezTo>
                    <a:pt x="54632" y="6815"/>
                    <a:pt x="54870" y="6404"/>
                    <a:pt x="54870" y="6064"/>
                  </a:cubicBezTo>
                  <a:lnTo>
                    <a:pt x="54870" y="379"/>
                  </a:lnTo>
                  <a:cubicBezTo>
                    <a:pt x="54870" y="139"/>
                    <a:pt x="54751" y="0"/>
                    <a:pt x="5457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2788050" y="2599950"/>
              <a:ext cx="399150" cy="270100"/>
            </a:xfrm>
            <a:custGeom>
              <a:rect b="b" l="l" r="r" t="t"/>
              <a:pathLst>
                <a:path extrusionOk="0" h="10804" w="15966">
                  <a:moveTo>
                    <a:pt x="15966" y="1"/>
                  </a:moveTo>
                  <a:lnTo>
                    <a:pt x="320" y="9031"/>
                  </a:lnTo>
                  <a:cubicBezTo>
                    <a:pt x="147" y="9133"/>
                    <a:pt x="0" y="9381"/>
                    <a:pt x="0" y="9585"/>
                  </a:cubicBezTo>
                  <a:lnTo>
                    <a:pt x="4" y="10575"/>
                  </a:lnTo>
                  <a:cubicBezTo>
                    <a:pt x="4" y="10720"/>
                    <a:pt x="77" y="10803"/>
                    <a:pt x="181" y="10803"/>
                  </a:cubicBezTo>
                  <a:cubicBezTo>
                    <a:pt x="223" y="10803"/>
                    <a:pt x="270" y="10790"/>
                    <a:pt x="320" y="10762"/>
                  </a:cubicBezTo>
                  <a:lnTo>
                    <a:pt x="15966" y="1728"/>
                  </a:lnTo>
                  <a:lnTo>
                    <a:pt x="1596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3187175" y="2574650"/>
              <a:ext cx="49850" cy="68525"/>
            </a:xfrm>
            <a:custGeom>
              <a:rect b="b" l="l" r="r" t="t"/>
              <a:pathLst>
                <a:path extrusionOk="0" h="2741" w="1994">
                  <a:moveTo>
                    <a:pt x="1818" y="0"/>
                  </a:moveTo>
                  <a:cubicBezTo>
                    <a:pt x="1776" y="0"/>
                    <a:pt x="1728" y="14"/>
                    <a:pt x="1677" y="44"/>
                  </a:cubicBezTo>
                  <a:lnTo>
                    <a:pt x="1" y="1013"/>
                  </a:lnTo>
                  <a:lnTo>
                    <a:pt x="1" y="2740"/>
                  </a:lnTo>
                  <a:lnTo>
                    <a:pt x="1677" y="1771"/>
                  </a:lnTo>
                  <a:cubicBezTo>
                    <a:pt x="1851" y="1673"/>
                    <a:pt x="1994" y="1424"/>
                    <a:pt x="1994" y="1220"/>
                  </a:cubicBezTo>
                  <a:lnTo>
                    <a:pt x="1994" y="228"/>
                  </a:lnTo>
                  <a:cubicBezTo>
                    <a:pt x="1994" y="83"/>
                    <a:pt x="1922" y="0"/>
                    <a:pt x="181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3201625" y="2591475"/>
              <a:ext cx="25800" cy="31375"/>
            </a:xfrm>
            <a:custGeom>
              <a:rect b="b" l="l" r="r" t="t"/>
              <a:pathLst>
                <a:path extrusionOk="0" h="1255" w="1032">
                  <a:moveTo>
                    <a:pt x="528" y="139"/>
                  </a:moveTo>
                  <a:cubicBezTo>
                    <a:pt x="545" y="139"/>
                    <a:pt x="562" y="143"/>
                    <a:pt x="576" y="153"/>
                  </a:cubicBezTo>
                  <a:cubicBezTo>
                    <a:pt x="640" y="187"/>
                    <a:pt x="678" y="296"/>
                    <a:pt x="678" y="432"/>
                  </a:cubicBezTo>
                  <a:cubicBezTo>
                    <a:pt x="678" y="694"/>
                    <a:pt x="538" y="993"/>
                    <a:pt x="375" y="1088"/>
                  </a:cubicBezTo>
                  <a:cubicBezTo>
                    <a:pt x="343" y="1106"/>
                    <a:pt x="314" y="1115"/>
                    <a:pt x="289" y="1115"/>
                  </a:cubicBezTo>
                  <a:cubicBezTo>
                    <a:pt x="271" y="1115"/>
                    <a:pt x="254" y="1110"/>
                    <a:pt x="239" y="1102"/>
                  </a:cubicBezTo>
                  <a:cubicBezTo>
                    <a:pt x="178" y="1068"/>
                    <a:pt x="140" y="959"/>
                    <a:pt x="140" y="823"/>
                  </a:cubicBezTo>
                  <a:cubicBezTo>
                    <a:pt x="140" y="561"/>
                    <a:pt x="280" y="261"/>
                    <a:pt x="443" y="167"/>
                  </a:cubicBezTo>
                  <a:cubicBezTo>
                    <a:pt x="474" y="150"/>
                    <a:pt x="501" y="139"/>
                    <a:pt x="528" y="139"/>
                  </a:cubicBezTo>
                  <a:close/>
                  <a:moveTo>
                    <a:pt x="528" y="0"/>
                  </a:moveTo>
                  <a:cubicBezTo>
                    <a:pt x="478" y="0"/>
                    <a:pt x="427" y="15"/>
                    <a:pt x="375" y="44"/>
                  </a:cubicBezTo>
                  <a:cubicBezTo>
                    <a:pt x="164" y="167"/>
                    <a:pt x="1" y="506"/>
                    <a:pt x="1" y="823"/>
                  </a:cubicBezTo>
                  <a:cubicBezTo>
                    <a:pt x="1" y="1013"/>
                    <a:pt x="62" y="1159"/>
                    <a:pt x="171" y="1224"/>
                  </a:cubicBezTo>
                  <a:cubicBezTo>
                    <a:pt x="209" y="1245"/>
                    <a:pt x="250" y="1254"/>
                    <a:pt x="290" y="1254"/>
                  </a:cubicBezTo>
                  <a:cubicBezTo>
                    <a:pt x="338" y="1254"/>
                    <a:pt x="392" y="1237"/>
                    <a:pt x="443" y="1210"/>
                  </a:cubicBezTo>
                  <a:cubicBezTo>
                    <a:pt x="569" y="1135"/>
                    <a:pt x="678" y="983"/>
                    <a:pt x="746" y="806"/>
                  </a:cubicBezTo>
                  <a:lnTo>
                    <a:pt x="932" y="864"/>
                  </a:lnTo>
                  <a:cubicBezTo>
                    <a:pt x="939" y="867"/>
                    <a:pt x="946" y="867"/>
                    <a:pt x="953" y="867"/>
                  </a:cubicBezTo>
                  <a:cubicBezTo>
                    <a:pt x="984" y="867"/>
                    <a:pt x="1011" y="846"/>
                    <a:pt x="1021" y="816"/>
                  </a:cubicBezTo>
                  <a:cubicBezTo>
                    <a:pt x="1031" y="782"/>
                    <a:pt x="1011" y="741"/>
                    <a:pt x="973" y="731"/>
                  </a:cubicBezTo>
                  <a:lnTo>
                    <a:pt x="786" y="673"/>
                  </a:lnTo>
                  <a:cubicBezTo>
                    <a:pt x="807" y="592"/>
                    <a:pt x="817" y="510"/>
                    <a:pt x="817" y="432"/>
                  </a:cubicBezTo>
                  <a:cubicBezTo>
                    <a:pt x="817" y="241"/>
                    <a:pt x="755" y="95"/>
                    <a:pt x="647" y="31"/>
                  </a:cubicBezTo>
                  <a:cubicBezTo>
                    <a:pt x="610" y="10"/>
                    <a:pt x="569" y="0"/>
                    <a:pt x="52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2264300" y="2685000"/>
              <a:ext cx="1022625" cy="780275"/>
            </a:xfrm>
            <a:custGeom>
              <a:rect b="b" l="l" r="r" t="t"/>
              <a:pathLst>
                <a:path extrusionOk="0" h="31211" w="40905">
                  <a:moveTo>
                    <a:pt x="40612" y="0"/>
                  </a:moveTo>
                  <a:cubicBezTo>
                    <a:pt x="40540" y="0"/>
                    <a:pt x="40459" y="24"/>
                    <a:pt x="40374" y="74"/>
                  </a:cubicBezTo>
                  <a:lnTo>
                    <a:pt x="535" y="23076"/>
                  </a:lnTo>
                  <a:cubicBezTo>
                    <a:pt x="239" y="23243"/>
                    <a:pt x="1" y="23658"/>
                    <a:pt x="1" y="23994"/>
                  </a:cubicBezTo>
                  <a:lnTo>
                    <a:pt x="1" y="30831"/>
                  </a:lnTo>
                  <a:cubicBezTo>
                    <a:pt x="1" y="31072"/>
                    <a:pt x="120" y="31211"/>
                    <a:pt x="295" y="31211"/>
                  </a:cubicBezTo>
                  <a:cubicBezTo>
                    <a:pt x="367" y="31211"/>
                    <a:pt x="449" y="31187"/>
                    <a:pt x="535" y="31137"/>
                  </a:cubicBezTo>
                  <a:lnTo>
                    <a:pt x="40374" y="8138"/>
                  </a:lnTo>
                  <a:cubicBezTo>
                    <a:pt x="40666" y="7968"/>
                    <a:pt x="40904" y="7556"/>
                    <a:pt x="40904" y="7217"/>
                  </a:cubicBezTo>
                  <a:lnTo>
                    <a:pt x="40904" y="380"/>
                  </a:lnTo>
                  <a:cubicBezTo>
                    <a:pt x="40904" y="139"/>
                    <a:pt x="40785" y="0"/>
                    <a:pt x="406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1884050" y="4134750"/>
              <a:ext cx="268700" cy="324250"/>
            </a:xfrm>
            <a:custGeom>
              <a:rect b="b" l="l" r="r" t="t"/>
              <a:pathLst>
                <a:path extrusionOk="0" h="12970" w="10748">
                  <a:moveTo>
                    <a:pt x="2682" y="1"/>
                  </a:moveTo>
                  <a:cubicBezTo>
                    <a:pt x="2320" y="1"/>
                    <a:pt x="1975" y="59"/>
                    <a:pt x="1656" y="183"/>
                  </a:cubicBezTo>
                  <a:cubicBezTo>
                    <a:pt x="1" y="825"/>
                    <a:pt x="276" y="3019"/>
                    <a:pt x="2373" y="4392"/>
                  </a:cubicBezTo>
                  <a:cubicBezTo>
                    <a:pt x="4468" y="5765"/>
                    <a:pt x="7606" y="7469"/>
                    <a:pt x="8606" y="9954"/>
                  </a:cubicBezTo>
                  <a:lnTo>
                    <a:pt x="10614" y="12970"/>
                  </a:lnTo>
                  <a:lnTo>
                    <a:pt x="10747" y="9488"/>
                  </a:lnTo>
                  <a:cubicBezTo>
                    <a:pt x="10682" y="7935"/>
                    <a:pt x="9422" y="4762"/>
                    <a:pt x="7724" y="2811"/>
                  </a:cubicBezTo>
                  <a:cubicBezTo>
                    <a:pt x="6333" y="1210"/>
                    <a:pt x="4335" y="1"/>
                    <a:pt x="2682"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1944225" y="4161250"/>
              <a:ext cx="216850" cy="263750"/>
            </a:xfrm>
            <a:custGeom>
              <a:rect b="b" l="l" r="r" t="t"/>
              <a:pathLst>
                <a:path extrusionOk="0" h="10550" w="8674">
                  <a:moveTo>
                    <a:pt x="127" y="1"/>
                  </a:moveTo>
                  <a:cubicBezTo>
                    <a:pt x="79" y="1"/>
                    <a:pt x="35" y="32"/>
                    <a:pt x="21" y="79"/>
                  </a:cubicBezTo>
                  <a:cubicBezTo>
                    <a:pt x="1" y="140"/>
                    <a:pt x="34" y="204"/>
                    <a:pt x="92" y="221"/>
                  </a:cubicBezTo>
                  <a:cubicBezTo>
                    <a:pt x="2703" y="1068"/>
                    <a:pt x="7174" y="5202"/>
                    <a:pt x="8438" y="10462"/>
                  </a:cubicBezTo>
                  <a:cubicBezTo>
                    <a:pt x="8449" y="10512"/>
                    <a:pt x="8493" y="10546"/>
                    <a:pt x="8544" y="10550"/>
                  </a:cubicBezTo>
                  <a:cubicBezTo>
                    <a:pt x="8554" y="10550"/>
                    <a:pt x="8565" y="10550"/>
                    <a:pt x="8575" y="10546"/>
                  </a:cubicBezTo>
                  <a:cubicBezTo>
                    <a:pt x="8636" y="10533"/>
                    <a:pt x="8673" y="10471"/>
                    <a:pt x="8659" y="10410"/>
                  </a:cubicBezTo>
                  <a:cubicBezTo>
                    <a:pt x="7378" y="5069"/>
                    <a:pt x="2822" y="867"/>
                    <a:pt x="164" y="7"/>
                  </a:cubicBezTo>
                  <a:cubicBezTo>
                    <a:pt x="152" y="3"/>
                    <a:pt x="139" y="1"/>
                    <a:pt x="1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1919750" y="4301025"/>
              <a:ext cx="229250" cy="209725"/>
            </a:xfrm>
            <a:custGeom>
              <a:rect b="b" l="l" r="r" t="t"/>
              <a:pathLst>
                <a:path extrusionOk="0" h="8389" w="9170">
                  <a:moveTo>
                    <a:pt x="2566" y="1"/>
                  </a:moveTo>
                  <a:cubicBezTo>
                    <a:pt x="830" y="1"/>
                    <a:pt x="1" y="1136"/>
                    <a:pt x="677" y="2266"/>
                  </a:cubicBezTo>
                  <a:cubicBezTo>
                    <a:pt x="1278" y="3266"/>
                    <a:pt x="3720" y="3772"/>
                    <a:pt x="5684" y="5009"/>
                  </a:cubicBezTo>
                  <a:cubicBezTo>
                    <a:pt x="7459" y="6128"/>
                    <a:pt x="8588" y="7526"/>
                    <a:pt x="8874" y="8389"/>
                  </a:cubicBezTo>
                  <a:lnTo>
                    <a:pt x="9169" y="6713"/>
                  </a:lnTo>
                  <a:cubicBezTo>
                    <a:pt x="8449" y="2708"/>
                    <a:pt x="4889" y="175"/>
                    <a:pt x="2917" y="16"/>
                  </a:cubicBezTo>
                  <a:cubicBezTo>
                    <a:pt x="2797" y="6"/>
                    <a:pt x="2679" y="1"/>
                    <a:pt x="256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1970675" y="4328225"/>
              <a:ext cx="182825" cy="159200"/>
            </a:xfrm>
            <a:custGeom>
              <a:rect b="b" l="l" r="r" t="t"/>
              <a:pathLst>
                <a:path extrusionOk="0" h="6368" w="7313">
                  <a:moveTo>
                    <a:pt x="117" y="1"/>
                  </a:moveTo>
                  <a:cubicBezTo>
                    <a:pt x="58" y="1"/>
                    <a:pt x="13" y="46"/>
                    <a:pt x="7" y="103"/>
                  </a:cubicBezTo>
                  <a:cubicBezTo>
                    <a:pt x="0" y="168"/>
                    <a:pt x="47" y="223"/>
                    <a:pt x="109" y="229"/>
                  </a:cubicBezTo>
                  <a:cubicBezTo>
                    <a:pt x="1723" y="369"/>
                    <a:pt x="5259" y="1820"/>
                    <a:pt x="7078" y="6295"/>
                  </a:cubicBezTo>
                  <a:cubicBezTo>
                    <a:pt x="7095" y="6339"/>
                    <a:pt x="7136" y="6366"/>
                    <a:pt x="7176" y="6366"/>
                  </a:cubicBezTo>
                  <a:cubicBezTo>
                    <a:pt x="7181" y="6367"/>
                    <a:pt x="7186" y="6367"/>
                    <a:pt x="7190" y="6367"/>
                  </a:cubicBezTo>
                  <a:cubicBezTo>
                    <a:pt x="7202" y="6367"/>
                    <a:pt x="7214" y="6364"/>
                    <a:pt x="7224" y="6359"/>
                  </a:cubicBezTo>
                  <a:cubicBezTo>
                    <a:pt x="7282" y="6336"/>
                    <a:pt x="7313" y="6267"/>
                    <a:pt x="7289" y="6210"/>
                  </a:cubicBezTo>
                  <a:cubicBezTo>
                    <a:pt x="5433" y="1641"/>
                    <a:pt x="1913" y="158"/>
                    <a:pt x="129" y="1"/>
                  </a:cubicBezTo>
                  <a:cubicBezTo>
                    <a:pt x="125" y="1"/>
                    <a:pt x="121" y="1"/>
                    <a:pt x="11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3603475" y="3262250"/>
              <a:ext cx="265950" cy="244125"/>
            </a:xfrm>
            <a:custGeom>
              <a:rect b="b" l="l" r="r" t="t"/>
              <a:pathLst>
                <a:path extrusionOk="0" h="9765" w="10638">
                  <a:moveTo>
                    <a:pt x="7506" y="1"/>
                  </a:moveTo>
                  <a:cubicBezTo>
                    <a:pt x="7429" y="1"/>
                    <a:pt x="7352" y="4"/>
                    <a:pt x="7273" y="10"/>
                  </a:cubicBezTo>
                  <a:cubicBezTo>
                    <a:pt x="5363" y="160"/>
                    <a:pt x="3319" y="1609"/>
                    <a:pt x="1830" y="3934"/>
                  </a:cubicBezTo>
                  <a:cubicBezTo>
                    <a:pt x="341" y="6256"/>
                    <a:pt x="1" y="9248"/>
                    <a:pt x="1" y="9248"/>
                  </a:cubicBezTo>
                  <a:lnTo>
                    <a:pt x="1341" y="9765"/>
                  </a:lnTo>
                  <a:cubicBezTo>
                    <a:pt x="3010" y="5257"/>
                    <a:pt x="6638" y="4025"/>
                    <a:pt x="8681" y="2819"/>
                  </a:cubicBezTo>
                  <a:cubicBezTo>
                    <a:pt x="10637" y="1664"/>
                    <a:pt x="9301" y="1"/>
                    <a:pt x="7506"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3636050" y="3262250"/>
              <a:ext cx="208600" cy="244125"/>
            </a:xfrm>
            <a:custGeom>
              <a:rect b="b" l="l" r="r" t="t"/>
              <a:pathLst>
                <a:path extrusionOk="0" h="9765" w="8344">
                  <a:moveTo>
                    <a:pt x="6198" y="0"/>
                  </a:moveTo>
                  <a:cubicBezTo>
                    <a:pt x="6123" y="0"/>
                    <a:pt x="6046" y="4"/>
                    <a:pt x="5970" y="10"/>
                  </a:cubicBezTo>
                  <a:cubicBezTo>
                    <a:pt x="4060" y="160"/>
                    <a:pt x="2016" y="1609"/>
                    <a:pt x="527" y="3934"/>
                  </a:cubicBezTo>
                  <a:cubicBezTo>
                    <a:pt x="334" y="4237"/>
                    <a:pt x="157" y="4549"/>
                    <a:pt x="0" y="4869"/>
                  </a:cubicBezTo>
                  <a:lnTo>
                    <a:pt x="0" y="9751"/>
                  </a:lnTo>
                  <a:lnTo>
                    <a:pt x="38" y="9765"/>
                  </a:lnTo>
                  <a:cubicBezTo>
                    <a:pt x="1707" y="5257"/>
                    <a:pt x="5335" y="4025"/>
                    <a:pt x="7378" y="2819"/>
                  </a:cubicBezTo>
                  <a:cubicBezTo>
                    <a:pt x="8061" y="2414"/>
                    <a:pt x="8343" y="1948"/>
                    <a:pt x="8343" y="1513"/>
                  </a:cubicBezTo>
                  <a:cubicBezTo>
                    <a:pt x="8343" y="704"/>
                    <a:pt x="7367" y="0"/>
                    <a:pt x="6198"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3615050" y="3284600"/>
              <a:ext cx="193725" cy="189450"/>
            </a:xfrm>
            <a:custGeom>
              <a:rect b="b" l="l" r="r" t="t"/>
              <a:pathLst>
                <a:path extrusionOk="0" h="7578" w="7749">
                  <a:moveTo>
                    <a:pt x="7639" y="1"/>
                  </a:moveTo>
                  <a:cubicBezTo>
                    <a:pt x="7631" y="1"/>
                    <a:pt x="7624" y="2"/>
                    <a:pt x="7616" y="4"/>
                  </a:cubicBezTo>
                  <a:cubicBezTo>
                    <a:pt x="5869" y="409"/>
                    <a:pt x="2034" y="2479"/>
                    <a:pt x="21" y="7436"/>
                  </a:cubicBezTo>
                  <a:cubicBezTo>
                    <a:pt x="1" y="7490"/>
                    <a:pt x="24" y="7548"/>
                    <a:pt x="79" y="7569"/>
                  </a:cubicBezTo>
                  <a:cubicBezTo>
                    <a:pt x="85" y="7572"/>
                    <a:pt x="93" y="7575"/>
                    <a:pt x="99" y="7575"/>
                  </a:cubicBezTo>
                  <a:cubicBezTo>
                    <a:pt x="106" y="7577"/>
                    <a:pt x="112" y="7577"/>
                    <a:pt x="118" y="7577"/>
                  </a:cubicBezTo>
                  <a:cubicBezTo>
                    <a:pt x="156" y="7577"/>
                    <a:pt x="194" y="7552"/>
                    <a:pt x="211" y="7514"/>
                  </a:cubicBezTo>
                  <a:cubicBezTo>
                    <a:pt x="2194" y="2632"/>
                    <a:pt x="5950" y="599"/>
                    <a:pt x="7661" y="205"/>
                  </a:cubicBezTo>
                  <a:cubicBezTo>
                    <a:pt x="7715" y="191"/>
                    <a:pt x="7749" y="136"/>
                    <a:pt x="7738" y="82"/>
                  </a:cubicBezTo>
                  <a:cubicBezTo>
                    <a:pt x="7727" y="35"/>
                    <a:pt x="7685" y="1"/>
                    <a:pt x="763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3619475" y="3411250"/>
              <a:ext cx="256775" cy="254500"/>
            </a:xfrm>
            <a:custGeom>
              <a:rect b="b" l="l" r="r" t="t"/>
              <a:pathLst>
                <a:path extrusionOk="0" h="10180" w="10271">
                  <a:moveTo>
                    <a:pt x="3467" y="1"/>
                  </a:moveTo>
                  <a:cubicBezTo>
                    <a:pt x="3432" y="1"/>
                    <a:pt x="3398" y="2"/>
                    <a:pt x="3363" y="3"/>
                  </a:cubicBezTo>
                  <a:cubicBezTo>
                    <a:pt x="2639" y="38"/>
                    <a:pt x="1959" y="517"/>
                    <a:pt x="1677" y="1180"/>
                  </a:cubicBezTo>
                  <a:cubicBezTo>
                    <a:pt x="1581" y="1408"/>
                    <a:pt x="1531" y="1646"/>
                    <a:pt x="1432" y="1870"/>
                  </a:cubicBezTo>
                  <a:cubicBezTo>
                    <a:pt x="1190" y="2431"/>
                    <a:pt x="544" y="2445"/>
                    <a:pt x="286" y="3016"/>
                  </a:cubicBezTo>
                  <a:cubicBezTo>
                    <a:pt x="51" y="3540"/>
                    <a:pt x="120" y="4141"/>
                    <a:pt x="112" y="4695"/>
                  </a:cubicBezTo>
                  <a:cubicBezTo>
                    <a:pt x="109" y="5545"/>
                    <a:pt x="116" y="6399"/>
                    <a:pt x="140" y="7248"/>
                  </a:cubicBezTo>
                  <a:cubicBezTo>
                    <a:pt x="150" y="7711"/>
                    <a:pt x="164" y="8170"/>
                    <a:pt x="181" y="8635"/>
                  </a:cubicBezTo>
                  <a:lnTo>
                    <a:pt x="181" y="8707"/>
                  </a:lnTo>
                  <a:cubicBezTo>
                    <a:pt x="174" y="9104"/>
                    <a:pt x="1" y="9506"/>
                    <a:pt x="106" y="9894"/>
                  </a:cubicBezTo>
                  <a:cubicBezTo>
                    <a:pt x="109" y="9900"/>
                    <a:pt x="112" y="9904"/>
                    <a:pt x="116" y="9911"/>
                  </a:cubicBezTo>
                  <a:cubicBezTo>
                    <a:pt x="136" y="9938"/>
                    <a:pt x="184" y="9992"/>
                    <a:pt x="222" y="10033"/>
                  </a:cubicBezTo>
                  <a:cubicBezTo>
                    <a:pt x="222" y="10036"/>
                    <a:pt x="225" y="10040"/>
                    <a:pt x="225" y="10040"/>
                  </a:cubicBezTo>
                  <a:cubicBezTo>
                    <a:pt x="242" y="10053"/>
                    <a:pt x="263" y="10063"/>
                    <a:pt x="283" y="10074"/>
                  </a:cubicBezTo>
                  <a:cubicBezTo>
                    <a:pt x="425" y="10154"/>
                    <a:pt x="630" y="10179"/>
                    <a:pt x="831" y="10179"/>
                  </a:cubicBezTo>
                  <a:cubicBezTo>
                    <a:pt x="1011" y="10179"/>
                    <a:pt x="1187" y="10159"/>
                    <a:pt x="1313" y="10142"/>
                  </a:cubicBezTo>
                  <a:cubicBezTo>
                    <a:pt x="2111" y="10033"/>
                    <a:pt x="2874" y="9584"/>
                    <a:pt x="3305" y="8894"/>
                  </a:cubicBezTo>
                  <a:cubicBezTo>
                    <a:pt x="3662" y="8316"/>
                    <a:pt x="3845" y="7571"/>
                    <a:pt x="4437" y="7238"/>
                  </a:cubicBezTo>
                  <a:cubicBezTo>
                    <a:pt x="4665" y="7110"/>
                    <a:pt x="4918" y="7068"/>
                    <a:pt x="5175" y="7068"/>
                  </a:cubicBezTo>
                  <a:cubicBezTo>
                    <a:pt x="5340" y="7068"/>
                    <a:pt x="5507" y="7085"/>
                    <a:pt x="5668" y="7109"/>
                  </a:cubicBezTo>
                  <a:cubicBezTo>
                    <a:pt x="5807" y="7126"/>
                    <a:pt x="5946" y="7136"/>
                    <a:pt x="6093" y="7140"/>
                  </a:cubicBezTo>
                  <a:cubicBezTo>
                    <a:pt x="6392" y="7116"/>
                    <a:pt x="6691" y="7116"/>
                    <a:pt x="6987" y="7061"/>
                  </a:cubicBezTo>
                  <a:cubicBezTo>
                    <a:pt x="7341" y="6997"/>
                    <a:pt x="7701" y="6837"/>
                    <a:pt x="7895" y="6534"/>
                  </a:cubicBezTo>
                  <a:cubicBezTo>
                    <a:pt x="8357" y="5810"/>
                    <a:pt x="7650" y="4764"/>
                    <a:pt x="8082" y="4019"/>
                  </a:cubicBezTo>
                  <a:cubicBezTo>
                    <a:pt x="8296" y="3651"/>
                    <a:pt x="8728" y="3478"/>
                    <a:pt x="9122" y="3322"/>
                  </a:cubicBezTo>
                  <a:cubicBezTo>
                    <a:pt x="9516" y="3162"/>
                    <a:pt x="9941" y="2958"/>
                    <a:pt x="10115" y="2567"/>
                  </a:cubicBezTo>
                  <a:cubicBezTo>
                    <a:pt x="10271" y="2214"/>
                    <a:pt x="10166" y="1792"/>
                    <a:pt x="9952" y="1469"/>
                  </a:cubicBezTo>
                  <a:cubicBezTo>
                    <a:pt x="9541" y="847"/>
                    <a:pt x="8778" y="559"/>
                    <a:pt x="8021" y="559"/>
                  </a:cubicBezTo>
                  <a:cubicBezTo>
                    <a:pt x="7839" y="559"/>
                    <a:pt x="7656" y="576"/>
                    <a:pt x="7480" y="609"/>
                  </a:cubicBezTo>
                  <a:cubicBezTo>
                    <a:pt x="7191" y="663"/>
                    <a:pt x="6908" y="752"/>
                    <a:pt x="6616" y="772"/>
                  </a:cubicBezTo>
                  <a:cubicBezTo>
                    <a:pt x="6566" y="776"/>
                    <a:pt x="6517" y="778"/>
                    <a:pt x="6467" y="778"/>
                  </a:cubicBezTo>
                  <a:cubicBezTo>
                    <a:pt x="5439" y="778"/>
                    <a:pt x="4498" y="1"/>
                    <a:pt x="346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3617600" y="3447000"/>
              <a:ext cx="230875" cy="167350"/>
            </a:xfrm>
            <a:custGeom>
              <a:rect b="b" l="l" r="r" t="t"/>
              <a:pathLst>
                <a:path extrusionOk="0" h="6694" w="9235">
                  <a:moveTo>
                    <a:pt x="8891" y="0"/>
                  </a:moveTo>
                  <a:cubicBezTo>
                    <a:pt x="7100" y="0"/>
                    <a:pt x="1490" y="1040"/>
                    <a:pt x="14" y="6573"/>
                  </a:cubicBezTo>
                  <a:cubicBezTo>
                    <a:pt x="1" y="6624"/>
                    <a:pt x="32" y="6675"/>
                    <a:pt x="82" y="6689"/>
                  </a:cubicBezTo>
                  <a:cubicBezTo>
                    <a:pt x="85" y="6692"/>
                    <a:pt x="85" y="6692"/>
                    <a:pt x="89" y="6692"/>
                  </a:cubicBezTo>
                  <a:cubicBezTo>
                    <a:pt x="94" y="6693"/>
                    <a:pt x="99" y="6693"/>
                    <a:pt x="104" y="6693"/>
                  </a:cubicBezTo>
                  <a:cubicBezTo>
                    <a:pt x="147" y="6693"/>
                    <a:pt x="189" y="6666"/>
                    <a:pt x="198" y="6621"/>
                  </a:cubicBezTo>
                  <a:cubicBezTo>
                    <a:pt x="1642" y="1203"/>
                    <a:pt x="7137" y="191"/>
                    <a:pt x="8886" y="191"/>
                  </a:cubicBezTo>
                  <a:cubicBezTo>
                    <a:pt x="8978" y="191"/>
                    <a:pt x="9059" y="194"/>
                    <a:pt x="9129" y="199"/>
                  </a:cubicBezTo>
                  <a:cubicBezTo>
                    <a:pt x="9131" y="199"/>
                    <a:pt x="9133" y="199"/>
                    <a:pt x="9135" y="199"/>
                  </a:cubicBezTo>
                  <a:cubicBezTo>
                    <a:pt x="9187" y="199"/>
                    <a:pt x="9227" y="159"/>
                    <a:pt x="9231" y="111"/>
                  </a:cubicBezTo>
                  <a:cubicBezTo>
                    <a:pt x="9235" y="56"/>
                    <a:pt x="9197" y="12"/>
                    <a:pt x="9142" y="9"/>
                  </a:cubicBezTo>
                  <a:cubicBezTo>
                    <a:pt x="9070" y="3"/>
                    <a:pt x="8986" y="0"/>
                    <a:pt x="889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3681700" y="3504025"/>
              <a:ext cx="111775" cy="36475"/>
            </a:xfrm>
            <a:custGeom>
              <a:rect b="b" l="l" r="r" t="t"/>
              <a:pathLst>
                <a:path extrusionOk="0" h="1459" w="4471">
                  <a:moveTo>
                    <a:pt x="934" y="1"/>
                  </a:moveTo>
                  <a:cubicBezTo>
                    <a:pt x="666" y="1"/>
                    <a:pt x="385" y="20"/>
                    <a:pt x="92" y="63"/>
                  </a:cubicBezTo>
                  <a:cubicBezTo>
                    <a:pt x="38" y="73"/>
                    <a:pt x="0" y="121"/>
                    <a:pt x="10" y="171"/>
                  </a:cubicBezTo>
                  <a:cubicBezTo>
                    <a:pt x="17" y="221"/>
                    <a:pt x="57" y="254"/>
                    <a:pt x="105" y="254"/>
                  </a:cubicBezTo>
                  <a:cubicBezTo>
                    <a:pt x="110" y="254"/>
                    <a:pt x="114" y="254"/>
                    <a:pt x="119" y="253"/>
                  </a:cubicBezTo>
                  <a:cubicBezTo>
                    <a:pt x="404" y="211"/>
                    <a:pt x="677" y="193"/>
                    <a:pt x="936" y="193"/>
                  </a:cubicBezTo>
                  <a:cubicBezTo>
                    <a:pt x="3041" y="193"/>
                    <a:pt x="4283" y="1417"/>
                    <a:pt x="4297" y="1430"/>
                  </a:cubicBezTo>
                  <a:cubicBezTo>
                    <a:pt x="4311" y="1447"/>
                    <a:pt x="4328" y="1453"/>
                    <a:pt x="4348" y="1457"/>
                  </a:cubicBezTo>
                  <a:cubicBezTo>
                    <a:pt x="4354" y="1458"/>
                    <a:pt x="4360" y="1459"/>
                    <a:pt x="4367" y="1459"/>
                  </a:cubicBezTo>
                  <a:cubicBezTo>
                    <a:pt x="4390" y="1459"/>
                    <a:pt x="4415" y="1449"/>
                    <a:pt x="4433" y="1433"/>
                  </a:cubicBezTo>
                  <a:cubicBezTo>
                    <a:pt x="4471" y="1395"/>
                    <a:pt x="4471" y="1334"/>
                    <a:pt x="4433" y="1297"/>
                  </a:cubicBezTo>
                  <a:cubicBezTo>
                    <a:pt x="4418" y="1282"/>
                    <a:pt x="3123" y="1"/>
                    <a:pt x="9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2139625" y="2381275"/>
              <a:ext cx="1496450" cy="2150950"/>
            </a:xfrm>
            <a:custGeom>
              <a:rect b="b" l="l" r="r" t="t"/>
              <a:pathLst>
                <a:path extrusionOk="0" h="86038" w="59858">
                  <a:moveTo>
                    <a:pt x="58870" y="1"/>
                  </a:moveTo>
                  <a:cubicBezTo>
                    <a:pt x="58676" y="1"/>
                    <a:pt x="58479" y="45"/>
                    <a:pt x="58327" y="133"/>
                  </a:cubicBezTo>
                  <a:lnTo>
                    <a:pt x="531" y="33499"/>
                  </a:lnTo>
                  <a:cubicBezTo>
                    <a:pt x="239" y="33669"/>
                    <a:pt x="1" y="34080"/>
                    <a:pt x="1" y="34420"/>
                  </a:cubicBezTo>
                  <a:lnTo>
                    <a:pt x="1" y="85022"/>
                  </a:lnTo>
                  <a:cubicBezTo>
                    <a:pt x="1" y="85359"/>
                    <a:pt x="225" y="85764"/>
                    <a:pt x="500" y="85924"/>
                  </a:cubicBezTo>
                  <a:cubicBezTo>
                    <a:pt x="632" y="86000"/>
                    <a:pt x="805" y="86037"/>
                    <a:pt x="982" y="86037"/>
                  </a:cubicBezTo>
                  <a:cubicBezTo>
                    <a:pt x="1176" y="86037"/>
                    <a:pt x="1376" y="85992"/>
                    <a:pt x="1530" y="85904"/>
                  </a:cubicBezTo>
                  <a:lnTo>
                    <a:pt x="59327" y="52538"/>
                  </a:lnTo>
                  <a:cubicBezTo>
                    <a:pt x="59620" y="52368"/>
                    <a:pt x="59857" y="51956"/>
                    <a:pt x="59857" y="51616"/>
                  </a:cubicBezTo>
                  <a:lnTo>
                    <a:pt x="59857" y="1017"/>
                  </a:lnTo>
                  <a:cubicBezTo>
                    <a:pt x="59857" y="677"/>
                    <a:pt x="59633" y="272"/>
                    <a:pt x="59358" y="116"/>
                  </a:cubicBezTo>
                  <a:cubicBezTo>
                    <a:pt x="59225" y="39"/>
                    <a:pt x="59049" y="1"/>
                    <a:pt x="5887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3611475" y="2381250"/>
              <a:ext cx="9125" cy="1475"/>
            </a:xfrm>
            <a:custGeom>
              <a:rect b="b" l="l" r="r" t="t"/>
              <a:pathLst>
                <a:path extrusionOk="0" h="59" w="365">
                  <a:moveTo>
                    <a:pt x="1" y="1"/>
                  </a:moveTo>
                  <a:cubicBezTo>
                    <a:pt x="126" y="1"/>
                    <a:pt x="256" y="21"/>
                    <a:pt x="365" y="59"/>
                  </a:cubicBezTo>
                  <a:cubicBezTo>
                    <a:pt x="256" y="21"/>
                    <a:pt x="130"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2143550" y="2381250"/>
              <a:ext cx="1492350" cy="861875"/>
            </a:xfrm>
            <a:custGeom>
              <a:rect b="b" l="l" r="r" t="t"/>
              <a:pathLst>
                <a:path extrusionOk="0" h="34475" w="59694">
                  <a:moveTo>
                    <a:pt x="58683" y="1"/>
                  </a:moveTo>
                  <a:cubicBezTo>
                    <a:pt x="58500" y="8"/>
                    <a:pt x="58316" y="52"/>
                    <a:pt x="58170" y="134"/>
                  </a:cubicBezTo>
                  <a:lnTo>
                    <a:pt x="374" y="33503"/>
                  </a:lnTo>
                  <a:cubicBezTo>
                    <a:pt x="228" y="33588"/>
                    <a:pt x="98" y="33731"/>
                    <a:pt x="0" y="33897"/>
                  </a:cubicBezTo>
                  <a:lnTo>
                    <a:pt x="996" y="34475"/>
                  </a:lnTo>
                  <a:cubicBezTo>
                    <a:pt x="1003" y="34465"/>
                    <a:pt x="1010" y="34451"/>
                    <a:pt x="1016" y="34442"/>
                  </a:cubicBezTo>
                  <a:cubicBezTo>
                    <a:pt x="1108" y="34288"/>
                    <a:pt x="1234" y="34156"/>
                    <a:pt x="1373" y="34078"/>
                  </a:cubicBezTo>
                  <a:lnTo>
                    <a:pt x="59170" y="708"/>
                  </a:lnTo>
                  <a:cubicBezTo>
                    <a:pt x="59251" y="661"/>
                    <a:pt x="59333" y="637"/>
                    <a:pt x="59405" y="637"/>
                  </a:cubicBezTo>
                  <a:cubicBezTo>
                    <a:pt x="59557" y="637"/>
                    <a:pt x="59670" y="743"/>
                    <a:pt x="59694" y="929"/>
                  </a:cubicBezTo>
                  <a:cubicBezTo>
                    <a:pt x="59663" y="610"/>
                    <a:pt x="59452" y="263"/>
                    <a:pt x="59201" y="117"/>
                  </a:cubicBezTo>
                  <a:cubicBezTo>
                    <a:pt x="59163" y="93"/>
                    <a:pt x="59126" y="76"/>
                    <a:pt x="59082" y="59"/>
                  </a:cubicBezTo>
                  <a:cubicBezTo>
                    <a:pt x="58973" y="21"/>
                    <a:pt x="58843" y="1"/>
                    <a:pt x="58718"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2139625" y="3399275"/>
              <a:ext cx="35725" cy="1132925"/>
            </a:xfrm>
            <a:custGeom>
              <a:rect b="b" l="l" r="r" t="t"/>
              <a:pathLst>
                <a:path extrusionOk="0" h="45317" w="1429">
                  <a:moveTo>
                    <a:pt x="1428" y="45231"/>
                  </a:moveTo>
                  <a:lnTo>
                    <a:pt x="1428" y="45231"/>
                  </a:lnTo>
                  <a:cubicBezTo>
                    <a:pt x="1423" y="45233"/>
                    <a:pt x="1418" y="45235"/>
                    <a:pt x="1412" y="45237"/>
                  </a:cubicBezTo>
                  <a:lnTo>
                    <a:pt x="1412" y="45237"/>
                  </a:lnTo>
                  <a:cubicBezTo>
                    <a:pt x="1418" y="45236"/>
                    <a:pt x="1423" y="45233"/>
                    <a:pt x="1428" y="45231"/>
                  </a:cubicBezTo>
                  <a:close/>
                  <a:moveTo>
                    <a:pt x="1412" y="45237"/>
                  </a:moveTo>
                  <a:cubicBezTo>
                    <a:pt x="1411" y="45237"/>
                    <a:pt x="1410" y="45237"/>
                    <a:pt x="1408" y="45237"/>
                  </a:cubicBezTo>
                  <a:cubicBezTo>
                    <a:pt x="1406" y="45239"/>
                    <a:pt x="1404" y="45240"/>
                    <a:pt x="1401" y="45241"/>
                  </a:cubicBezTo>
                  <a:lnTo>
                    <a:pt x="1401" y="45241"/>
                  </a:lnTo>
                  <a:cubicBezTo>
                    <a:pt x="1405" y="45240"/>
                    <a:pt x="1409" y="45238"/>
                    <a:pt x="1412" y="45237"/>
                  </a:cubicBezTo>
                  <a:close/>
                  <a:moveTo>
                    <a:pt x="1" y="0"/>
                  </a:moveTo>
                  <a:lnTo>
                    <a:pt x="1" y="44302"/>
                  </a:lnTo>
                  <a:cubicBezTo>
                    <a:pt x="1" y="44643"/>
                    <a:pt x="222" y="45044"/>
                    <a:pt x="500" y="45204"/>
                  </a:cubicBezTo>
                  <a:cubicBezTo>
                    <a:pt x="630" y="45279"/>
                    <a:pt x="803" y="45316"/>
                    <a:pt x="978" y="45316"/>
                  </a:cubicBezTo>
                  <a:cubicBezTo>
                    <a:pt x="1023" y="45316"/>
                    <a:pt x="1068" y="45314"/>
                    <a:pt x="1112" y="45309"/>
                  </a:cubicBezTo>
                  <a:cubicBezTo>
                    <a:pt x="1140" y="45306"/>
                    <a:pt x="1167" y="45302"/>
                    <a:pt x="1194" y="45295"/>
                  </a:cubicBezTo>
                  <a:cubicBezTo>
                    <a:pt x="1211" y="45295"/>
                    <a:pt x="1228" y="45292"/>
                    <a:pt x="1242" y="45289"/>
                  </a:cubicBezTo>
                  <a:cubicBezTo>
                    <a:pt x="1269" y="45286"/>
                    <a:pt x="1292" y="45278"/>
                    <a:pt x="1316" y="45268"/>
                  </a:cubicBezTo>
                  <a:cubicBezTo>
                    <a:pt x="1330" y="45268"/>
                    <a:pt x="1344" y="45261"/>
                    <a:pt x="1353" y="45258"/>
                  </a:cubicBezTo>
                  <a:cubicBezTo>
                    <a:pt x="1369" y="45252"/>
                    <a:pt x="1384" y="45249"/>
                    <a:pt x="1401" y="45241"/>
                  </a:cubicBezTo>
                  <a:lnTo>
                    <a:pt x="1401" y="45241"/>
                  </a:lnTo>
                  <a:cubicBezTo>
                    <a:pt x="1393" y="45243"/>
                    <a:pt x="1385" y="45245"/>
                    <a:pt x="1377" y="45245"/>
                  </a:cubicBezTo>
                  <a:cubicBezTo>
                    <a:pt x="1371" y="45248"/>
                    <a:pt x="1371" y="45248"/>
                    <a:pt x="1364" y="45248"/>
                  </a:cubicBezTo>
                  <a:cubicBezTo>
                    <a:pt x="1340" y="45255"/>
                    <a:pt x="1320" y="45258"/>
                    <a:pt x="1292" y="45258"/>
                  </a:cubicBezTo>
                  <a:cubicBezTo>
                    <a:pt x="1119" y="45258"/>
                    <a:pt x="1000" y="45118"/>
                    <a:pt x="1000" y="44878"/>
                  </a:cubicBezTo>
                  <a:lnTo>
                    <a:pt x="1000" y="575"/>
                  </a:lnTo>
                  <a:lnTo>
                    <a:pt x="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2139625" y="3312725"/>
              <a:ext cx="25" cy="28825"/>
            </a:xfrm>
            <a:custGeom>
              <a:rect b="b" l="l" r="r" t="t"/>
              <a:pathLst>
                <a:path extrusionOk="0" h="1153" w="1">
                  <a:moveTo>
                    <a:pt x="1" y="1"/>
                  </a:moveTo>
                  <a:lnTo>
                    <a:pt x="1" y="1"/>
                  </a:lnTo>
                  <a:lnTo>
                    <a:pt x="1" y="1153"/>
                  </a:lnTo>
                  <a:lnTo>
                    <a:pt x="1" y="1153"/>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2139625" y="3341525"/>
              <a:ext cx="25" cy="57675"/>
            </a:xfrm>
            <a:custGeom>
              <a:rect b="b" l="l" r="r" t="t"/>
              <a:pathLst>
                <a:path extrusionOk="0" h="2307" w="1">
                  <a:moveTo>
                    <a:pt x="1" y="1"/>
                  </a:moveTo>
                  <a:lnTo>
                    <a:pt x="1" y="1"/>
                  </a:lnTo>
                  <a:lnTo>
                    <a:pt x="1" y="2306"/>
                  </a:lnTo>
                  <a:lnTo>
                    <a:pt x="1" y="2306"/>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2139625" y="3399175"/>
              <a:ext cx="25" cy="125"/>
            </a:xfrm>
            <a:custGeom>
              <a:rect b="b" l="l" r="r" t="t"/>
              <a:pathLst>
                <a:path extrusionOk="0" h="5" w="1">
                  <a:moveTo>
                    <a:pt x="1" y="0"/>
                  </a:moveTo>
                  <a:lnTo>
                    <a:pt x="1" y="0"/>
                  </a:lnTo>
                  <a:lnTo>
                    <a:pt x="1" y="4"/>
                  </a:lnTo>
                  <a:lnTo>
                    <a:pt x="1" y="4"/>
                  </a:ln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2139625" y="3236475"/>
              <a:ext cx="700" cy="5325"/>
            </a:xfrm>
            <a:custGeom>
              <a:rect b="b" l="l" r="r" t="t"/>
              <a:pathLst>
                <a:path extrusionOk="0" h="213" w="28">
                  <a:moveTo>
                    <a:pt x="28" y="1"/>
                  </a:moveTo>
                  <a:lnTo>
                    <a:pt x="28" y="1"/>
                  </a:lnTo>
                  <a:cubicBezTo>
                    <a:pt x="24" y="15"/>
                    <a:pt x="21" y="29"/>
                    <a:pt x="18" y="42"/>
                  </a:cubicBezTo>
                  <a:cubicBezTo>
                    <a:pt x="21" y="35"/>
                    <a:pt x="21" y="25"/>
                    <a:pt x="24" y="18"/>
                  </a:cubicBezTo>
                  <a:cubicBezTo>
                    <a:pt x="24" y="11"/>
                    <a:pt x="28" y="8"/>
                    <a:pt x="28" y="1"/>
                  </a:cubicBezTo>
                  <a:close/>
                  <a:moveTo>
                    <a:pt x="14" y="73"/>
                  </a:moveTo>
                  <a:cubicBezTo>
                    <a:pt x="7" y="100"/>
                    <a:pt x="4" y="123"/>
                    <a:pt x="1" y="151"/>
                  </a:cubicBezTo>
                  <a:lnTo>
                    <a:pt x="1" y="212"/>
                  </a:lnTo>
                  <a:cubicBezTo>
                    <a:pt x="1" y="168"/>
                    <a:pt x="4" y="120"/>
                    <a:pt x="14" y="73"/>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2139625" y="3228675"/>
              <a:ext cx="28825" cy="184975"/>
            </a:xfrm>
            <a:custGeom>
              <a:rect b="b" l="l" r="r" t="t"/>
              <a:pathLst>
                <a:path extrusionOk="0" h="7399" w="1153">
                  <a:moveTo>
                    <a:pt x="157" y="0"/>
                  </a:moveTo>
                  <a:cubicBezTo>
                    <a:pt x="99" y="99"/>
                    <a:pt x="55" y="208"/>
                    <a:pt x="28" y="313"/>
                  </a:cubicBezTo>
                  <a:cubicBezTo>
                    <a:pt x="24" y="327"/>
                    <a:pt x="21" y="341"/>
                    <a:pt x="18" y="354"/>
                  </a:cubicBezTo>
                  <a:cubicBezTo>
                    <a:pt x="18" y="364"/>
                    <a:pt x="14" y="374"/>
                    <a:pt x="14" y="385"/>
                  </a:cubicBezTo>
                  <a:cubicBezTo>
                    <a:pt x="4" y="432"/>
                    <a:pt x="1" y="480"/>
                    <a:pt x="1" y="524"/>
                  </a:cubicBezTo>
                  <a:lnTo>
                    <a:pt x="1" y="3363"/>
                  </a:lnTo>
                  <a:lnTo>
                    <a:pt x="1" y="4515"/>
                  </a:lnTo>
                  <a:lnTo>
                    <a:pt x="1" y="6820"/>
                  </a:lnTo>
                  <a:lnTo>
                    <a:pt x="1" y="6824"/>
                  </a:lnTo>
                  <a:lnTo>
                    <a:pt x="1000" y="7399"/>
                  </a:lnTo>
                  <a:lnTo>
                    <a:pt x="1000" y="1099"/>
                  </a:lnTo>
                  <a:cubicBezTo>
                    <a:pt x="1000" y="932"/>
                    <a:pt x="1058" y="741"/>
                    <a:pt x="1153" y="578"/>
                  </a:cubicBezTo>
                  <a:lnTo>
                    <a:pt x="15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2164625" y="2477650"/>
              <a:ext cx="1471450" cy="2053050"/>
            </a:xfrm>
            <a:custGeom>
              <a:rect b="b" l="l" r="r" t="t"/>
              <a:pathLst>
                <a:path extrusionOk="0" h="82122" w="58858">
                  <a:moveTo>
                    <a:pt x="58857" y="0"/>
                  </a:moveTo>
                  <a:lnTo>
                    <a:pt x="16492" y="24463"/>
                  </a:lnTo>
                  <a:cubicBezTo>
                    <a:pt x="16480" y="24469"/>
                    <a:pt x="16467" y="24473"/>
                    <a:pt x="16454" y="24473"/>
                  </a:cubicBezTo>
                  <a:cubicBezTo>
                    <a:pt x="16305" y="24473"/>
                    <a:pt x="16078" y="24076"/>
                    <a:pt x="15853" y="23677"/>
                  </a:cubicBezTo>
                  <a:cubicBezTo>
                    <a:pt x="15626" y="23282"/>
                    <a:pt x="15402" y="22884"/>
                    <a:pt x="15251" y="22884"/>
                  </a:cubicBezTo>
                  <a:cubicBezTo>
                    <a:pt x="15237" y="22884"/>
                    <a:pt x="15224" y="22888"/>
                    <a:pt x="15211" y="22895"/>
                  </a:cubicBezTo>
                  <a:lnTo>
                    <a:pt x="2526" y="30222"/>
                  </a:lnTo>
                  <a:cubicBezTo>
                    <a:pt x="2230" y="30388"/>
                    <a:pt x="1754" y="32969"/>
                    <a:pt x="1462" y="33139"/>
                  </a:cubicBezTo>
                  <a:lnTo>
                    <a:pt x="0" y="33982"/>
                  </a:lnTo>
                  <a:lnTo>
                    <a:pt x="0" y="81743"/>
                  </a:lnTo>
                  <a:cubicBezTo>
                    <a:pt x="0" y="81983"/>
                    <a:pt x="120" y="82122"/>
                    <a:pt x="293" y="82122"/>
                  </a:cubicBezTo>
                  <a:cubicBezTo>
                    <a:pt x="365" y="82122"/>
                    <a:pt x="445" y="82098"/>
                    <a:pt x="530" y="82049"/>
                  </a:cubicBezTo>
                  <a:lnTo>
                    <a:pt x="58327" y="48683"/>
                  </a:lnTo>
                  <a:cubicBezTo>
                    <a:pt x="58620" y="48513"/>
                    <a:pt x="58857" y="48101"/>
                    <a:pt x="58857" y="47761"/>
                  </a:cubicBezTo>
                  <a:lnTo>
                    <a:pt x="58857" y="3462"/>
                  </a:lnTo>
                  <a:lnTo>
                    <a:pt x="5885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2214425" y="3477075"/>
              <a:ext cx="299375" cy="967500"/>
            </a:xfrm>
            <a:custGeom>
              <a:rect b="b" l="l" r="r" t="t"/>
              <a:pathLst>
                <a:path extrusionOk="0" h="38700" w="11975">
                  <a:moveTo>
                    <a:pt x="11679" y="1"/>
                  </a:moveTo>
                  <a:cubicBezTo>
                    <a:pt x="11607" y="1"/>
                    <a:pt x="11526" y="24"/>
                    <a:pt x="11440" y="74"/>
                  </a:cubicBezTo>
                  <a:lnTo>
                    <a:pt x="534" y="6369"/>
                  </a:lnTo>
                  <a:cubicBezTo>
                    <a:pt x="238" y="6540"/>
                    <a:pt x="1" y="6955"/>
                    <a:pt x="1" y="7292"/>
                  </a:cubicBezTo>
                  <a:lnTo>
                    <a:pt x="1" y="38321"/>
                  </a:lnTo>
                  <a:cubicBezTo>
                    <a:pt x="1" y="38560"/>
                    <a:pt x="120" y="38700"/>
                    <a:pt x="296" y="38700"/>
                  </a:cubicBezTo>
                  <a:cubicBezTo>
                    <a:pt x="368" y="38700"/>
                    <a:pt x="449" y="38677"/>
                    <a:pt x="534" y="38627"/>
                  </a:cubicBezTo>
                  <a:lnTo>
                    <a:pt x="11440" y="32331"/>
                  </a:lnTo>
                  <a:cubicBezTo>
                    <a:pt x="11737" y="32161"/>
                    <a:pt x="11975" y="31746"/>
                    <a:pt x="11975" y="31409"/>
                  </a:cubicBezTo>
                  <a:lnTo>
                    <a:pt x="11975" y="380"/>
                  </a:lnTo>
                  <a:cubicBezTo>
                    <a:pt x="11975" y="140"/>
                    <a:pt x="11855" y="1"/>
                    <a:pt x="1167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2264300" y="3563375"/>
              <a:ext cx="199600" cy="132525"/>
            </a:xfrm>
            <a:custGeom>
              <a:rect b="b" l="l" r="r" t="t"/>
              <a:pathLst>
                <a:path extrusionOk="0" h="5301" w="7984">
                  <a:moveTo>
                    <a:pt x="7700" y="0"/>
                  </a:moveTo>
                  <a:cubicBezTo>
                    <a:pt x="7625" y="0"/>
                    <a:pt x="7541" y="25"/>
                    <a:pt x="7450" y="76"/>
                  </a:cubicBezTo>
                  <a:lnTo>
                    <a:pt x="535" y="4070"/>
                  </a:lnTo>
                  <a:cubicBezTo>
                    <a:pt x="239" y="4240"/>
                    <a:pt x="1" y="4635"/>
                    <a:pt x="1" y="4954"/>
                  </a:cubicBezTo>
                  <a:cubicBezTo>
                    <a:pt x="1" y="5175"/>
                    <a:pt x="114" y="5300"/>
                    <a:pt x="282" y="5300"/>
                  </a:cubicBezTo>
                  <a:cubicBezTo>
                    <a:pt x="358" y="5300"/>
                    <a:pt x="444" y="5275"/>
                    <a:pt x="535" y="5223"/>
                  </a:cubicBezTo>
                  <a:lnTo>
                    <a:pt x="7450" y="1228"/>
                  </a:lnTo>
                  <a:cubicBezTo>
                    <a:pt x="7746" y="1058"/>
                    <a:pt x="7984" y="664"/>
                    <a:pt x="7984" y="347"/>
                  </a:cubicBezTo>
                  <a:cubicBezTo>
                    <a:pt x="7984" y="126"/>
                    <a:pt x="7869" y="0"/>
                    <a:pt x="770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2264300" y="3719525"/>
              <a:ext cx="25025" cy="36200"/>
            </a:xfrm>
            <a:custGeom>
              <a:rect b="b" l="l" r="r" t="t"/>
              <a:pathLst>
                <a:path extrusionOk="0" h="1448" w="1001">
                  <a:moveTo>
                    <a:pt x="824" y="1"/>
                  </a:moveTo>
                  <a:cubicBezTo>
                    <a:pt x="781" y="1"/>
                    <a:pt x="733" y="15"/>
                    <a:pt x="681" y="45"/>
                  </a:cubicBezTo>
                  <a:lnTo>
                    <a:pt x="321" y="252"/>
                  </a:lnTo>
                  <a:cubicBezTo>
                    <a:pt x="143" y="354"/>
                    <a:pt x="1" y="602"/>
                    <a:pt x="1" y="806"/>
                  </a:cubicBezTo>
                  <a:lnTo>
                    <a:pt x="1" y="1220"/>
                  </a:lnTo>
                  <a:cubicBezTo>
                    <a:pt x="1" y="1365"/>
                    <a:pt x="72" y="1448"/>
                    <a:pt x="177" y="1448"/>
                  </a:cubicBezTo>
                  <a:cubicBezTo>
                    <a:pt x="220" y="1448"/>
                    <a:pt x="269" y="1434"/>
                    <a:pt x="321" y="1404"/>
                  </a:cubicBezTo>
                  <a:lnTo>
                    <a:pt x="681" y="1197"/>
                  </a:lnTo>
                  <a:cubicBezTo>
                    <a:pt x="857" y="1095"/>
                    <a:pt x="1000" y="847"/>
                    <a:pt x="1000" y="643"/>
                  </a:cubicBezTo>
                  <a:lnTo>
                    <a:pt x="1000" y="228"/>
                  </a:lnTo>
                  <a:cubicBezTo>
                    <a:pt x="1000" y="84"/>
                    <a:pt x="929" y="1"/>
                    <a:pt x="824"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2314200" y="3620975"/>
              <a:ext cx="149700" cy="103725"/>
            </a:xfrm>
            <a:custGeom>
              <a:rect b="b" l="l" r="r" t="t"/>
              <a:pathLst>
                <a:path extrusionOk="0" h="4149" w="5988">
                  <a:moveTo>
                    <a:pt x="5705" y="0"/>
                  </a:moveTo>
                  <a:cubicBezTo>
                    <a:pt x="5630" y="0"/>
                    <a:pt x="5545" y="25"/>
                    <a:pt x="5454" y="77"/>
                  </a:cubicBezTo>
                  <a:lnTo>
                    <a:pt x="534" y="2919"/>
                  </a:lnTo>
                  <a:cubicBezTo>
                    <a:pt x="239" y="3089"/>
                    <a:pt x="0" y="3483"/>
                    <a:pt x="0" y="3803"/>
                  </a:cubicBezTo>
                  <a:cubicBezTo>
                    <a:pt x="0" y="4022"/>
                    <a:pt x="115" y="4148"/>
                    <a:pt x="284" y="4148"/>
                  </a:cubicBezTo>
                  <a:cubicBezTo>
                    <a:pt x="359" y="4148"/>
                    <a:pt x="444" y="4123"/>
                    <a:pt x="534" y="4072"/>
                  </a:cubicBezTo>
                  <a:lnTo>
                    <a:pt x="5454" y="1230"/>
                  </a:lnTo>
                  <a:cubicBezTo>
                    <a:pt x="5750" y="1059"/>
                    <a:pt x="5988" y="665"/>
                    <a:pt x="5988" y="345"/>
                  </a:cubicBezTo>
                  <a:cubicBezTo>
                    <a:pt x="5988" y="126"/>
                    <a:pt x="5873" y="0"/>
                    <a:pt x="570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2264300" y="3777175"/>
              <a:ext cx="25025" cy="36175"/>
            </a:xfrm>
            <a:custGeom>
              <a:rect b="b" l="l" r="r" t="t"/>
              <a:pathLst>
                <a:path extrusionOk="0" h="1447" w="1001">
                  <a:moveTo>
                    <a:pt x="823" y="0"/>
                  </a:moveTo>
                  <a:cubicBezTo>
                    <a:pt x="780" y="0"/>
                    <a:pt x="732" y="14"/>
                    <a:pt x="681" y="44"/>
                  </a:cubicBezTo>
                  <a:lnTo>
                    <a:pt x="321" y="251"/>
                  </a:lnTo>
                  <a:cubicBezTo>
                    <a:pt x="143" y="353"/>
                    <a:pt x="1" y="601"/>
                    <a:pt x="1" y="805"/>
                  </a:cubicBezTo>
                  <a:lnTo>
                    <a:pt x="1" y="1220"/>
                  </a:lnTo>
                  <a:cubicBezTo>
                    <a:pt x="1" y="1364"/>
                    <a:pt x="72" y="1447"/>
                    <a:pt x="177" y="1447"/>
                  </a:cubicBezTo>
                  <a:cubicBezTo>
                    <a:pt x="220" y="1447"/>
                    <a:pt x="269" y="1433"/>
                    <a:pt x="321" y="1403"/>
                  </a:cubicBezTo>
                  <a:lnTo>
                    <a:pt x="681" y="1196"/>
                  </a:lnTo>
                  <a:cubicBezTo>
                    <a:pt x="857" y="1094"/>
                    <a:pt x="1000" y="846"/>
                    <a:pt x="1000" y="645"/>
                  </a:cubicBezTo>
                  <a:lnTo>
                    <a:pt x="1000" y="227"/>
                  </a:lnTo>
                  <a:cubicBezTo>
                    <a:pt x="1000" y="85"/>
                    <a:pt x="928" y="0"/>
                    <a:pt x="82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2314200" y="3678650"/>
              <a:ext cx="149700" cy="103675"/>
            </a:xfrm>
            <a:custGeom>
              <a:rect b="b" l="l" r="r" t="t"/>
              <a:pathLst>
                <a:path extrusionOk="0" h="4147" w="5988">
                  <a:moveTo>
                    <a:pt x="5706" y="1"/>
                  </a:moveTo>
                  <a:cubicBezTo>
                    <a:pt x="5631" y="1"/>
                    <a:pt x="5545" y="26"/>
                    <a:pt x="5454" y="78"/>
                  </a:cubicBezTo>
                  <a:lnTo>
                    <a:pt x="534" y="2917"/>
                  </a:lnTo>
                  <a:cubicBezTo>
                    <a:pt x="239" y="3087"/>
                    <a:pt x="0" y="3485"/>
                    <a:pt x="0" y="3801"/>
                  </a:cubicBezTo>
                  <a:cubicBezTo>
                    <a:pt x="0" y="4022"/>
                    <a:pt x="114" y="4147"/>
                    <a:pt x="282" y="4147"/>
                  </a:cubicBezTo>
                  <a:cubicBezTo>
                    <a:pt x="357" y="4147"/>
                    <a:pt x="443" y="4122"/>
                    <a:pt x="534" y="4070"/>
                  </a:cubicBezTo>
                  <a:lnTo>
                    <a:pt x="5454" y="1228"/>
                  </a:lnTo>
                  <a:cubicBezTo>
                    <a:pt x="5750" y="1057"/>
                    <a:pt x="5988" y="663"/>
                    <a:pt x="5988" y="346"/>
                  </a:cubicBezTo>
                  <a:cubicBezTo>
                    <a:pt x="5988" y="126"/>
                    <a:pt x="5874" y="1"/>
                    <a:pt x="57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2264300" y="3834775"/>
              <a:ext cx="25025" cy="36125"/>
            </a:xfrm>
            <a:custGeom>
              <a:rect b="b" l="l" r="r" t="t"/>
              <a:pathLst>
                <a:path extrusionOk="0" h="1445" w="1001">
                  <a:moveTo>
                    <a:pt x="824" y="1"/>
                  </a:moveTo>
                  <a:cubicBezTo>
                    <a:pt x="781" y="1"/>
                    <a:pt x="733" y="15"/>
                    <a:pt x="681" y="45"/>
                  </a:cubicBezTo>
                  <a:lnTo>
                    <a:pt x="321" y="252"/>
                  </a:lnTo>
                  <a:cubicBezTo>
                    <a:pt x="143" y="354"/>
                    <a:pt x="1" y="599"/>
                    <a:pt x="1" y="803"/>
                  </a:cubicBezTo>
                  <a:lnTo>
                    <a:pt x="1" y="1217"/>
                  </a:lnTo>
                  <a:cubicBezTo>
                    <a:pt x="1" y="1362"/>
                    <a:pt x="72" y="1445"/>
                    <a:pt x="177" y="1445"/>
                  </a:cubicBezTo>
                  <a:cubicBezTo>
                    <a:pt x="220" y="1445"/>
                    <a:pt x="269" y="1431"/>
                    <a:pt x="321" y="1401"/>
                  </a:cubicBezTo>
                  <a:lnTo>
                    <a:pt x="681" y="1194"/>
                  </a:lnTo>
                  <a:cubicBezTo>
                    <a:pt x="857" y="1092"/>
                    <a:pt x="1000" y="847"/>
                    <a:pt x="1000" y="643"/>
                  </a:cubicBezTo>
                  <a:lnTo>
                    <a:pt x="1000" y="228"/>
                  </a:lnTo>
                  <a:cubicBezTo>
                    <a:pt x="1000" y="84"/>
                    <a:pt x="929" y="1"/>
                    <a:pt x="824"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2314200" y="3736200"/>
              <a:ext cx="149700" cy="103675"/>
            </a:xfrm>
            <a:custGeom>
              <a:rect b="b" l="l" r="r" t="t"/>
              <a:pathLst>
                <a:path extrusionOk="0" h="4147" w="5988">
                  <a:moveTo>
                    <a:pt x="5706" y="1"/>
                  </a:moveTo>
                  <a:cubicBezTo>
                    <a:pt x="5631" y="1"/>
                    <a:pt x="5545" y="25"/>
                    <a:pt x="5454" y="78"/>
                  </a:cubicBezTo>
                  <a:lnTo>
                    <a:pt x="534" y="2920"/>
                  </a:lnTo>
                  <a:cubicBezTo>
                    <a:pt x="239" y="3087"/>
                    <a:pt x="0" y="3484"/>
                    <a:pt x="0" y="3801"/>
                  </a:cubicBezTo>
                  <a:cubicBezTo>
                    <a:pt x="0" y="4022"/>
                    <a:pt x="114" y="4147"/>
                    <a:pt x="282" y="4147"/>
                  </a:cubicBezTo>
                  <a:cubicBezTo>
                    <a:pt x="357" y="4147"/>
                    <a:pt x="443" y="4122"/>
                    <a:pt x="534" y="4069"/>
                  </a:cubicBezTo>
                  <a:lnTo>
                    <a:pt x="5454" y="1231"/>
                  </a:lnTo>
                  <a:cubicBezTo>
                    <a:pt x="5750" y="1060"/>
                    <a:pt x="5988" y="663"/>
                    <a:pt x="5988" y="346"/>
                  </a:cubicBezTo>
                  <a:cubicBezTo>
                    <a:pt x="5988" y="126"/>
                    <a:pt x="5874" y="1"/>
                    <a:pt x="57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2264300" y="3892300"/>
              <a:ext cx="25025" cy="36150"/>
            </a:xfrm>
            <a:custGeom>
              <a:rect b="b" l="l" r="r" t="t"/>
              <a:pathLst>
                <a:path extrusionOk="0" h="1446" w="1001">
                  <a:moveTo>
                    <a:pt x="822" y="0"/>
                  </a:moveTo>
                  <a:cubicBezTo>
                    <a:pt x="779" y="0"/>
                    <a:pt x="732" y="14"/>
                    <a:pt x="681" y="42"/>
                  </a:cubicBezTo>
                  <a:lnTo>
                    <a:pt x="321" y="253"/>
                  </a:lnTo>
                  <a:cubicBezTo>
                    <a:pt x="143" y="352"/>
                    <a:pt x="1" y="600"/>
                    <a:pt x="1" y="804"/>
                  </a:cubicBezTo>
                  <a:lnTo>
                    <a:pt x="1" y="1218"/>
                  </a:lnTo>
                  <a:cubicBezTo>
                    <a:pt x="1" y="1363"/>
                    <a:pt x="72" y="1446"/>
                    <a:pt x="177" y="1446"/>
                  </a:cubicBezTo>
                  <a:cubicBezTo>
                    <a:pt x="220" y="1446"/>
                    <a:pt x="269" y="1431"/>
                    <a:pt x="321" y="1402"/>
                  </a:cubicBezTo>
                  <a:lnTo>
                    <a:pt x="681" y="1194"/>
                  </a:lnTo>
                  <a:cubicBezTo>
                    <a:pt x="857" y="1092"/>
                    <a:pt x="1000" y="848"/>
                    <a:pt x="1000" y="644"/>
                  </a:cubicBezTo>
                  <a:lnTo>
                    <a:pt x="1000" y="229"/>
                  </a:lnTo>
                  <a:cubicBezTo>
                    <a:pt x="1000" y="83"/>
                    <a:pt x="927" y="0"/>
                    <a:pt x="82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2314200" y="3793750"/>
              <a:ext cx="149700" cy="103675"/>
            </a:xfrm>
            <a:custGeom>
              <a:rect b="b" l="l" r="r" t="t"/>
              <a:pathLst>
                <a:path extrusionOk="0" h="4147" w="5988">
                  <a:moveTo>
                    <a:pt x="5706" y="0"/>
                  </a:moveTo>
                  <a:cubicBezTo>
                    <a:pt x="5631" y="0"/>
                    <a:pt x="5546" y="25"/>
                    <a:pt x="5454" y="78"/>
                  </a:cubicBezTo>
                  <a:lnTo>
                    <a:pt x="534" y="2920"/>
                  </a:lnTo>
                  <a:cubicBezTo>
                    <a:pt x="239" y="3086"/>
                    <a:pt x="0" y="3484"/>
                    <a:pt x="0" y="3800"/>
                  </a:cubicBezTo>
                  <a:cubicBezTo>
                    <a:pt x="0" y="4021"/>
                    <a:pt x="114" y="4146"/>
                    <a:pt x="283" y="4146"/>
                  </a:cubicBezTo>
                  <a:cubicBezTo>
                    <a:pt x="357" y="4146"/>
                    <a:pt x="443" y="4122"/>
                    <a:pt x="534" y="4069"/>
                  </a:cubicBezTo>
                  <a:lnTo>
                    <a:pt x="5454" y="1226"/>
                  </a:lnTo>
                  <a:cubicBezTo>
                    <a:pt x="5750" y="1060"/>
                    <a:pt x="5988" y="663"/>
                    <a:pt x="5988" y="346"/>
                  </a:cubicBezTo>
                  <a:cubicBezTo>
                    <a:pt x="5988" y="125"/>
                    <a:pt x="5874" y="0"/>
                    <a:pt x="57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2263275" y="3880750"/>
              <a:ext cx="199525" cy="132525"/>
            </a:xfrm>
            <a:custGeom>
              <a:rect b="b" l="l" r="r" t="t"/>
              <a:pathLst>
                <a:path extrusionOk="0" h="5301" w="7981">
                  <a:moveTo>
                    <a:pt x="7698" y="0"/>
                  </a:moveTo>
                  <a:cubicBezTo>
                    <a:pt x="7624" y="0"/>
                    <a:pt x="7540" y="24"/>
                    <a:pt x="7451" y="75"/>
                  </a:cubicBezTo>
                  <a:lnTo>
                    <a:pt x="531" y="4070"/>
                  </a:lnTo>
                  <a:cubicBezTo>
                    <a:pt x="239" y="4241"/>
                    <a:pt x="1" y="4635"/>
                    <a:pt x="1" y="4955"/>
                  </a:cubicBezTo>
                  <a:cubicBezTo>
                    <a:pt x="1" y="5175"/>
                    <a:pt x="115" y="5300"/>
                    <a:pt x="282" y="5300"/>
                  </a:cubicBezTo>
                  <a:cubicBezTo>
                    <a:pt x="356" y="5300"/>
                    <a:pt x="441" y="5275"/>
                    <a:pt x="531" y="5223"/>
                  </a:cubicBezTo>
                  <a:lnTo>
                    <a:pt x="7451" y="1228"/>
                  </a:lnTo>
                  <a:cubicBezTo>
                    <a:pt x="7743" y="1058"/>
                    <a:pt x="7981" y="663"/>
                    <a:pt x="7981" y="348"/>
                  </a:cubicBezTo>
                  <a:cubicBezTo>
                    <a:pt x="7981" y="125"/>
                    <a:pt x="7866" y="0"/>
                    <a:pt x="769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2263275" y="4036900"/>
              <a:ext cx="24950" cy="36225"/>
            </a:xfrm>
            <a:custGeom>
              <a:rect b="b" l="l" r="r" t="t"/>
              <a:pathLst>
                <a:path extrusionOk="0" h="1449" w="998">
                  <a:moveTo>
                    <a:pt x="821" y="0"/>
                  </a:moveTo>
                  <a:cubicBezTo>
                    <a:pt x="778" y="0"/>
                    <a:pt x="730" y="14"/>
                    <a:pt x="678" y="44"/>
                  </a:cubicBezTo>
                  <a:lnTo>
                    <a:pt x="321" y="252"/>
                  </a:lnTo>
                  <a:cubicBezTo>
                    <a:pt x="144" y="353"/>
                    <a:pt x="1" y="602"/>
                    <a:pt x="1" y="806"/>
                  </a:cubicBezTo>
                  <a:lnTo>
                    <a:pt x="1" y="1221"/>
                  </a:lnTo>
                  <a:cubicBezTo>
                    <a:pt x="1" y="1365"/>
                    <a:pt x="72" y="1448"/>
                    <a:pt x="177" y="1448"/>
                  </a:cubicBezTo>
                  <a:cubicBezTo>
                    <a:pt x="220" y="1448"/>
                    <a:pt x="269" y="1434"/>
                    <a:pt x="321" y="1404"/>
                  </a:cubicBezTo>
                  <a:lnTo>
                    <a:pt x="678" y="1197"/>
                  </a:lnTo>
                  <a:cubicBezTo>
                    <a:pt x="854" y="1095"/>
                    <a:pt x="997" y="846"/>
                    <a:pt x="997" y="642"/>
                  </a:cubicBezTo>
                  <a:lnTo>
                    <a:pt x="997" y="228"/>
                  </a:lnTo>
                  <a:cubicBezTo>
                    <a:pt x="997" y="83"/>
                    <a:pt x="926" y="0"/>
                    <a:pt x="821"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2313175" y="3938325"/>
              <a:ext cx="149625" cy="103750"/>
            </a:xfrm>
            <a:custGeom>
              <a:rect b="b" l="l" r="r" t="t"/>
              <a:pathLst>
                <a:path extrusionOk="0" h="4150" w="5985">
                  <a:moveTo>
                    <a:pt x="5702" y="1"/>
                  </a:moveTo>
                  <a:cubicBezTo>
                    <a:pt x="5628" y="1"/>
                    <a:pt x="5544" y="25"/>
                    <a:pt x="5455" y="77"/>
                  </a:cubicBezTo>
                  <a:lnTo>
                    <a:pt x="531" y="2920"/>
                  </a:lnTo>
                  <a:cubicBezTo>
                    <a:pt x="239" y="3090"/>
                    <a:pt x="1" y="3484"/>
                    <a:pt x="1" y="3804"/>
                  </a:cubicBezTo>
                  <a:cubicBezTo>
                    <a:pt x="1" y="4023"/>
                    <a:pt x="115" y="4149"/>
                    <a:pt x="283" y="4149"/>
                  </a:cubicBezTo>
                  <a:cubicBezTo>
                    <a:pt x="357" y="4149"/>
                    <a:pt x="441" y="4124"/>
                    <a:pt x="531" y="4072"/>
                  </a:cubicBezTo>
                  <a:lnTo>
                    <a:pt x="5455" y="1230"/>
                  </a:lnTo>
                  <a:cubicBezTo>
                    <a:pt x="5747" y="1060"/>
                    <a:pt x="5985" y="666"/>
                    <a:pt x="5985" y="346"/>
                  </a:cubicBezTo>
                  <a:cubicBezTo>
                    <a:pt x="5985" y="127"/>
                    <a:pt x="5870" y="1"/>
                    <a:pt x="570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2263275" y="4094550"/>
              <a:ext cx="24950" cy="36200"/>
            </a:xfrm>
            <a:custGeom>
              <a:rect b="b" l="l" r="r" t="t"/>
              <a:pathLst>
                <a:path extrusionOk="0" h="1448" w="998">
                  <a:moveTo>
                    <a:pt x="819" y="0"/>
                  </a:moveTo>
                  <a:cubicBezTo>
                    <a:pt x="777" y="0"/>
                    <a:pt x="729" y="14"/>
                    <a:pt x="678" y="43"/>
                  </a:cubicBezTo>
                  <a:lnTo>
                    <a:pt x="321" y="251"/>
                  </a:lnTo>
                  <a:cubicBezTo>
                    <a:pt x="144" y="353"/>
                    <a:pt x="1" y="601"/>
                    <a:pt x="1" y="805"/>
                  </a:cubicBezTo>
                  <a:lnTo>
                    <a:pt x="1" y="1220"/>
                  </a:lnTo>
                  <a:cubicBezTo>
                    <a:pt x="1" y="1364"/>
                    <a:pt x="72" y="1447"/>
                    <a:pt x="177" y="1447"/>
                  </a:cubicBezTo>
                  <a:cubicBezTo>
                    <a:pt x="220" y="1447"/>
                    <a:pt x="269" y="1433"/>
                    <a:pt x="321" y="1404"/>
                  </a:cubicBezTo>
                  <a:lnTo>
                    <a:pt x="678" y="1196"/>
                  </a:lnTo>
                  <a:cubicBezTo>
                    <a:pt x="854" y="1094"/>
                    <a:pt x="997" y="849"/>
                    <a:pt x="997" y="645"/>
                  </a:cubicBezTo>
                  <a:lnTo>
                    <a:pt x="997" y="230"/>
                  </a:lnTo>
                  <a:cubicBezTo>
                    <a:pt x="997" y="85"/>
                    <a:pt x="925" y="0"/>
                    <a:pt x="81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2313175" y="3996025"/>
              <a:ext cx="149625" cy="103675"/>
            </a:xfrm>
            <a:custGeom>
              <a:rect b="b" l="l" r="r" t="t"/>
              <a:pathLst>
                <a:path extrusionOk="0" h="4147" w="5985">
                  <a:moveTo>
                    <a:pt x="5704" y="1"/>
                  </a:moveTo>
                  <a:cubicBezTo>
                    <a:pt x="5630" y="1"/>
                    <a:pt x="5545" y="26"/>
                    <a:pt x="5455" y="78"/>
                  </a:cubicBezTo>
                  <a:lnTo>
                    <a:pt x="531" y="2917"/>
                  </a:lnTo>
                  <a:cubicBezTo>
                    <a:pt x="239" y="3087"/>
                    <a:pt x="1" y="3485"/>
                    <a:pt x="1" y="3801"/>
                  </a:cubicBezTo>
                  <a:cubicBezTo>
                    <a:pt x="1" y="4022"/>
                    <a:pt x="114" y="4147"/>
                    <a:pt x="281" y="4147"/>
                  </a:cubicBezTo>
                  <a:cubicBezTo>
                    <a:pt x="356" y="4147"/>
                    <a:pt x="441" y="4122"/>
                    <a:pt x="531" y="4069"/>
                  </a:cubicBezTo>
                  <a:lnTo>
                    <a:pt x="5455" y="1227"/>
                  </a:lnTo>
                  <a:cubicBezTo>
                    <a:pt x="5747" y="1061"/>
                    <a:pt x="5985" y="663"/>
                    <a:pt x="5985" y="347"/>
                  </a:cubicBezTo>
                  <a:cubicBezTo>
                    <a:pt x="5985" y="126"/>
                    <a:pt x="5871" y="1"/>
                    <a:pt x="57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2263275" y="4152150"/>
              <a:ext cx="24950" cy="36150"/>
            </a:xfrm>
            <a:custGeom>
              <a:rect b="b" l="l" r="r" t="t"/>
              <a:pathLst>
                <a:path extrusionOk="0" h="1446" w="998">
                  <a:moveTo>
                    <a:pt x="821" y="0"/>
                  </a:moveTo>
                  <a:cubicBezTo>
                    <a:pt x="778" y="0"/>
                    <a:pt x="730" y="15"/>
                    <a:pt x="678" y="44"/>
                  </a:cubicBezTo>
                  <a:lnTo>
                    <a:pt x="321" y="252"/>
                  </a:lnTo>
                  <a:cubicBezTo>
                    <a:pt x="144" y="354"/>
                    <a:pt x="1" y="598"/>
                    <a:pt x="1" y="802"/>
                  </a:cubicBezTo>
                  <a:lnTo>
                    <a:pt x="1" y="1218"/>
                  </a:lnTo>
                  <a:cubicBezTo>
                    <a:pt x="1" y="1362"/>
                    <a:pt x="72" y="1445"/>
                    <a:pt x="177" y="1445"/>
                  </a:cubicBezTo>
                  <a:cubicBezTo>
                    <a:pt x="220" y="1445"/>
                    <a:pt x="269" y="1431"/>
                    <a:pt x="321" y="1401"/>
                  </a:cubicBezTo>
                  <a:lnTo>
                    <a:pt x="678" y="1193"/>
                  </a:lnTo>
                  <a:cubicBezTo>
                    <a:pt x="854" y="1091"/>
                    <a:pt x="997" y="846"/>
                    <a:pt x="997" y="642"/>
                  </a:cubicBezTo>
                  <a:lnTo>
                    <a:pt x="997" y="228"/>
                  </a:lnTo>
                  <a:cubicBezTo>
                    <a:pt x="997" y="84"/>
                    <a:pt x="926" y="0"/>
                    <a:pt x="821"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2313175" y="4053575"/>
              <a:ext cx="149625" cy="103700"/>
            </a:xfrm>
            <a:custGeom>
              <a:rect b="b" l="l" r="r" t="t"/>
              <a:pathLst>
                <a:path extrusionOk="0" h="4148" w="5985">
                  <a:moveTo>
                    <a:pt x="5704" y="0"/>
                  </a:moveTo>
                  <a:cubicBezTo>
                    <a:pt x="5630" y="0"/>
                    <a:pt x="5545" y="25"/>
                    <a:pt x="5455" y="77"/>
                  </a:cubicBezTo>
                  <a:lnTo>
                    <a:pt x="531" y="2920"/>
                  </a:lnTo>
                  <a:cubicBezTo>
                    <a:pt x="239" y="3090"/>
                    <a:pt x="1" y="3484"/>
                    <a:pt x="1" y="3801"/>
                  </a:cubicBezTo>
                  <a:cubicBezTo>
                    <a:pt x="1" y="4023"/>
                    <a:pt x="115" y="4147"/>
                    <a:pt x="283" y="4147"/>
                  </a:cubicBezTo>
                  <a:cubicBezTo>
                    <a:pt x="357" y="4147"/>
                    <a:pt x="442" y="4123"/>
                    <a:pt x="531" y="4072"/>
                  </a:cubicBezTo>
                  <a:lnTo>
                    <a:pt x="5455" y="1230"/>
                  </a:lnTo>
                  <a:cubicBezTo>
                    <a:pt x="5747" y="1061"/>
                    <a:pt x="5985" y="662"/>
                    <a:pt x="5985" y="347"/>
                  </a:cubicBezTo>
                  <a:cubicBezTo>
                    <a:pt x="5985" y="125"/>
                    <a:pt x="5871" y="0"/>
                    <a:pt x="57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2263275" y="4209675"/>
              <a:ext cx="24950" cy="36150"/>
            </a:xfrm>
            <a:custGeom>
              <a:rect b="b" l="l" r="r" t="t"/>
              <a:pathLst>
                <a:path extrusionOk="0" h="1446" w="998">
                  <a:moveTo>
                    <a:pt x="819" y="0"/>
                  </a:moveTo>
                  <a:cubicBezTo>
                    <a:pt x="777" y="0"/>
                    <a:pt x="729" y="14"/>
                    <a:pt x="678" y="42"/>
                  </a:cubicBezTo>
                  <a:lnTo>
                    <a:pt x="321" y="252"/>
                  </a:lnTo>
                  <a:cubicBezTo>
                    <a:pt x="144" y="351"/>
                    <a:pt x="1" y="599"/>
                    <a:pt x="1" y="803"/>
                  </a:cubicBezTo>
                  <a:lnTo>
                    <a:pt x="1" y="1218"/>
                  </a:lnTo>
                  <a:cubicBezTo>
                    <a:pt x="1" y="1362"/>
                    <a:pt x="72" y="1445"/>
                    <a:pt x="177" y="1445"/>
                  </a:cubicBezTo>
                  <a:cubicBezTo>
                    <a:pt x="220" y="1445"/>
                    <a:pt x="269" y="1431"/>
                    <a:pt x="321" y="1401"/>
                  </a:cubicBezTo>
                  <a:lnTo>
                    <a:pt x="678" y="1194"/>
                  </a:lnTo>
                  <a:cubicBezTo>
                    <a:pt x="854" y="1092"/>
                    <a:pt x="997" y="847"/>
                    <a:pt x="997" y="643"/>
                  </a:cubicBezTo>
                  <a:lnTo>
                    <a:pt x="997" y="229"/>
                  </a:lnTo>
                  <a:cubicBezTo>
                    <a:pt x="997" y="83"/>
                    <a:pt x="925" y="0"/>
                    <a:pt x="81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2313175" y="4111100"/>
              <a:ext cx="149625" cy="103675"/>
            </a:xfrm>
            <a:custGeom>
              <a:rect b="b" l="l" r="r" t="t"/>
              <a:pathLst>
                <a:path extrusionOk="0" h="4147" w="5985">
                  <a:moveTo>
                    <a:pt x="5704" y="1"/>
                  </a:moveTo>
                  <a:cubicBezTo>
                    <a:pt x="5630" y="1"/>
                    <a:pt x="5545" y="26"/>
                    <a:pt x="5455" y="78"/>
                  </a:cubicBezTo>
                  <a:lnTo>
                    <a:pt x="531" y="2921"/>
                  </a:lnTo>
                  <a:cubicBezTo>
                    <a:pt x="239" y="3087"/>
                    <a:pt x="1" y="3485"/>
                    <a:pt x="1" y="3801"/>
                  </a:cubicBezTo>
                  <a:cubicBezTo>
                    <a:pt x="1" y="4022"/>
                    <a:pt x="115" y="4147"/>
                    <a:pt x="282" y="4147"/>
                  </a:cubicBezTo>
                  <a:cubicBezTo>
                    <a:pt x="356" y="4147"/>
                    <a:pt x="441" y="4122"/>
                    <a:pt x="531" y="4070"/>
                  </a:cubicBezTo>
                  <a:lnTo>
                    <a:pt x="5455" y="1231"/>
                  </a:lnTo>
                  <a:cubicBezTo>
                    <a:pt x="5747" y="1061"/>
                    <a:pt x="5985" y="663"/>
                    <a:pt x="5985" y="347"/>
                  </a:cubicBezTo>
                  <a:cubicBezTo>
                    <a:pt x="5985" y="126"/>
                    <a:pt x="5871" y="1"/>
                    <a:pt x="57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3162200" y="3145850"/>
              <a:ext cx="374175" cy="249225"/>
            </a:xfrm>
            <a:custGeom>
              <a:rect b="b" l="l" r="r" t="t"/>
              <a:pathLst>
                <a:path extrusionOk="0" h="9969" w="14967">
                  <a:moveTo>
                    <a:pt x="14671" y="1"/>
                  </a:moveTo>
                  <a:cubicBezTo>
                    <a:pt x="14599" y="1"/>
                    <a:pt x="14518" y="24"/>
                    <a:pt x="14433" y="73"/>
                  </a:cubicBezTo>
                  <a:lnTo>
                    <a:pt x="534" y="8100"/>
                  </a:lnTo>
                  <a:cubicBezTo>
                    <a:pt x="239" y="8270"/>
                    <a:pt x="0" y="8681"/>
                    <a:pt x="0" y="9022"/>
                  </a:cubicBezTo>
                  <a:lnTo>
                    <a:pt x="0" y="9590"/>
                  </a:lnTo>
                  <a:cubicBezTo>
                    <a:pt x="0" y="9830"/>
                    <a:pt x="120" y="9969"/>
                    <a:pt x="294" y="9969"/>
                  </a:cubicBezTo>
                  <a:cubicBezTo>
                    <a:pt x="365" y="9969"/>
                    <a:pt x="446" y="9945"/>
                    <a:pt x="531" y="9896"/>
                  </a:cubicBezTo>
                  <a:lnTo>
                    <a:pt x="14436" y="1804"/>
                  </a:lnTo>
                  <a:cubicBezTo>
                    <a:pt x="14728" y="1634"/>
                    <a:pt x="14967" y="1219"/>
                    <a:pt x="14967" y="883"/>
                  </a:cubicBezTo>
                  <a:lnTo>
                    <a:pt x="14967" y="382"/>
                  </a:lnTo>
                  <a:cubicBezTo>
                    <a:pt x="14967" y="141"/>
                    <a:pt x="14846" y="1"/>
                    <a:pt x="14671"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3162200" y="3203375"/>
              <a:ext cx="424075" cy="262100"/>
            </a:xfrm>
            <a:custGeom>
              <a:rect b="b" l="l" r="r" t="t"/>
              <a:pathLst>
                <a:path extrusionOk="0" h="10484" w="16963">
                  <a:moveTo>
                    <a:pt x="16679" y="1"/>
                  </a:moveTo>
                  <a:cubicBezTo>
                    <a:pt x="16604" y="1"/>
                    <a:pt x="16519" y="25"/>
                    <a:pt x="16428" y="77"/>
                  </a:cubicBezTo>
                  <a:lnTo>
                    <a:pt x="534" y="9257"/>
                  </a:lnTo>
                  <a:cubicBezTo>
                    <a:pt x="239" y="9423"/>
                    <a:pt x="0" y="9821"/>
                    <a:pt x="0" y="10137"/>
                  </a:cubicBezTo>
                  <a:cubicBezTo>
                    <a:pt x="0" y="10358"/>
                    <a:pt x="114" y="10484"/>
                    <a:pt x="282" y="10484"/>
                  </a:cubicBezTo>
                  <a:cubicBezTo>
                    <a:pt x="357" y="10484"/>
                    <a:pt x="443" y="10459"/>
                    <a:pt x="534" y="10406"/>
                  </a:cubicBezTo>
                  <a:lnTo>
                    <a:pt x="16428" y="1230"/>
                  </a:lnTo>
                  <a:cubicBezTo>
                    <a:pt x="16724" y="1060"/>
                    <a:pt x="16962" y="666"/>
                    <a:pt x="16962" y="346"/>
                  </a:cubicBezTo>
                  <a:cubicBezTo>
                    <a:pt x="16962" y="127"/>
                    <a:pt x="16848" y="1"/>
                    <a:pt x="1667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3162200" y="3260925"/>
              <a:ext cx="424075" cy="262125"/>
            </a:xfrm>
            <a:custGeom>
              <a:rect b="b" l="l" r="r" t="t"/>
              <a:pathLst>
                <a:path extrusionOk="0" h="10485" w="16963">
                  <a:moveTo>
                    <a:pt x="16679" y="0"/>
                  </a:moveTo>
                  <a:cubicBezTo>
                    <a:pt x="16604" y="0"/>
                    <a:pt x="16519" y="25"/>
                    <a:pt x="16428" y="77"/>
                  </a:cubicBezTo>
                  <a:lnTo>
                    <a:pt x="534" y="9256"/>
                  </a:lnTo>
                  <a:cubicBezTo>
                    <a:pt x="239" y="9426"/>
                    <a:pt x="0" y="9821"/>
                    <a:pt x="0" y="10140"/>
                  </a:cubicBezTo>
                  <a:cubicBezTo>
                    <a:pt x="0" y="10360"/>
                    <a:pt x="115" y="10485"/>
                    <a:pt x="284" y="10485"/>
                  </a:cubicBezTo>
                  <a:cubicBezTo>
                    <a:pt x="359" y="10485"/>
                    <a:pt x="444" y="10460"/>
                    <a:pt x="534" y="10409"/>
                  </a:cubicBezTo>
                  <a:lnTo>
                    <a:pt x="16428" y="1230"/>
                  </a:lnTo>
                  <a:cubicBezTo>
                    <a:pt x="16724" y="1059"/>
                    <a:pt x="16962" y="665"/>
                    <a:pt x="16962" y="345"/>
                  </a:cubicBezTo>
                  <a:cubicBezTo>
                    <a:pt x="16962" y="126"/>
                    <a:pt x="16848" y="0"/>
                    <a:pt x="1667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3162200" y="3318500"/>
              <a:ext cx="424075" cy="262125"/>
            </a:xfrm>
            <a:custGeom>
              <a:rect b="b" l="l" r="r" t="t"/>
              <a:pathLst>
                <a:path extrusionOk="0" h="10485" w="16963">
                  <a:moveTo>
                    <a:pt x="16678" y="1"/>
                  </a:moveTo>
                  <a:cubicBezTo>
                    <a:pt x="16604" y="1"/>
                    <a:pt x="16518" y="25"/>
                    <a:pt x="16428" y="76"/>
                  </a:cubicBezTo>
                  <a:lnTo>
                    <a:pt x="534" y="9255"/>
                  </a:lnTo>
                  <a:cubicBezTo>
                    <a:pt x="239" y="9425"/>
                    <a:pt x="0" y="9820"/>
                    <a:pt x="0" y="10139"/>
                  </a:cubicBezTo>
                  <a:cubicBezTo>
                    <a:pt x="0" y="10358"/>
                    <a:pt x="115" y="10485"/>
                    <a:pt x="283" y="10485"/>
                  </a:cubicBezTo>
                  <a:cubicBezTo>
                    <a:pt x="358" y="10485"/>
                    <a:pt x="443" y="10460"/>
                    <a:pt x="534" y="10407"/>
                  </a:cubicBezTo>
                  <a:lnTo>
                    <a:pt x="16428" y="1228"/>
                  </a:lnTo>
                  <a:cubicBezTo>
                    <a:pt x="16724" y="1058"/>
                    <a:pt x="16962" y="664"/>
                    <a:pt x="16962" y="348"/>
                  </a:cubicBezTo>
                  <a:cubicBezTo>
                    <a:pt x="16962" y="126"/>
                    <a:pt x="16847" y="1"/>
                    <a:pt x="166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3162200" y="3376075"/>
              <a:ext cx="424075" cy="262100"/>
            </a:xfrm>
            <a:custGeom>
              <a:rect b="b" l="l" r="r" t="t"/>
              <a:pathLst>
                <a:path extrusionOk="0" h="10484" w="16963">
                  <a:moveTo>
                    <a:pt x="16681" y="1"/>
                  </a:moveTo>
                  <a:cubicBezTo>
                    <a:pt x="16605" y="1"/>
                    <a:pt x="16519" y="25"/>
                    <a:pt x="16428" y="78"/>
                  </a:cubicBezTo>
                  <a:lnTo>
                    <a:pt x="534" y="9254"/>
                  </a:lnTo>
                  <a:cubicBezTo>
                    <a:pt x="239" y="9424"/>
                    <a:pt x="0" y="9818"/>
                    <a:pt x="0" y="10138"/>
                  </a:cubicBezTo>
                  <a:cubicBezTo>
                    <a:pt x="0" y="10359"/>
                    <a:pt x="114" y="10484"/>
                    <a:pt x="282" y="10484"/>
                  </a:cubicBezTo>
                  <a:cubicBezTo>
                    <a:pt x="357" y="10484"/>
                    <a:pt x="443" y="10459"/>
                    <a:pt x="534" y="10406"/>
                  </a:cubicBezTo>
                  <a:lnTo>
                    <a:pt x="16428" y="1230"/>
                  </a:lnTo>
                  <a:cubicBezTo>
                    <a:pt x="16724" y="1060"/>
                    <a:pt x="16962" y="663"/>
                    <a:pt x="16962" y="346"/>
                  </a:cubicBezTo>
                  <a:cubicBezTo>
                    <a:pt x="16962" y="125"/>
                    <a:pt x="16849" y="1"/>
                    <a:pt x="166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3162200" y="3433625"/>
              <a:ext cx="424075" cy="262100"/>
            </a:xfrm>
            <a:custGeom>
              <a:rect b="b" l="l" r="r" t="t"/>
              <a:pathLst>
                <a:path extrusionOk="0" h="10484" w="16963">
                  <a:moveTo>
                    <a:pt x="16679" y="1"/>
                  </a:moveTo>
                  <a:cubicBezTo>
                    <a:pt x="16604" y="1"/>
                    <a:pt x="16519" y="25"/>
                    <a:pt x="16428" y="78"/>
                  </a:cubicBezTo>
                  <a:lnTo>
                    <a:pt x="534" y="9257"/>
                  </a:lnTo>
                  <a:cubicBezTo>
                    <a:pt x="239" y="9424"/>
                    <a:pt x="0" y="9821"/>
                    <a:pt x="0" y="10138"/>
                  </a:cubicBezTo>
                  <a:cubicBezTo>
                    <a:pt x="0" y="10359"/>
                    <a:pt x="114" y="10483"/>
                    <a:pt x="282" y="10483"/>
                  </a:cubicBezTo>
                  <a:cubicBezTo>
                    <a:pt x="357" y="10483"/>
                    <a:pt x="443" y="10458"/>
                    <a:pt x="534" y="10406"/>
                  </a:cubicBezTo>
                  <a:lnTo>
                    <a:pt x="16428" y="1230"/>
                  </a:lnTo>
                  <a:cubicBezTo>
                    <a:pt x="16724" y="1060"/>
                    <a:pt x="16962" y="666"/>
                    <a:pt x="16962" y="346"/>
                  </a:cubicBezTo>
                  <a:cubicBezTo>
                    <a:pt x="16962" y="127"/>
                    <a:pt x="16848" y="1"/>
                    <a:pt x="1667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3162200" y="3491175"/>
              <a:ext cx="424075" cy="262150"/>
            </a:xfrm>
            <a:custGeom>
              <a:rect b="b" l="l" r="r" t="t"/>
              <a:pathLst>
                <a:path extrusionOk="0" h="10486" w="16963">
                  <a:moveTo>
                    <a:pt x="16679" y="0"/>
                  </a:moveTo>
                  <a:cubicBezTo>
                    <a:pt x="16604" y="0"/>
                    <a:pt x="16519" y="25"/>
                    <a:pt x="16428" y="77"/>
                  </a:cubicBezTo>
                  <a:lnTo>
                    <a:pt x="534" y="9257"/>
                  </a:lnTo>
                  <a:cubicBezTo>
                    <a:pt x="239" y="9427"/>
                    <a:pt x="0" y="9821"/>
                    <a:pt x="0" y="10141"/>
                  </a:cubicBezTo>
                  <a:cubicBezTo>
                    <a:pt x="0" y="10360"/>
                    <a:pt x="115" y="10486"/>
                    <a:pt x="284" y="10486"/>
                  </a:cubicBezTo>
                  <a:cubicBezTo>
                    <a:pt x="358" y="10486"/>
                    <a:pt x="444" y="10461"/>
                    <a:pt x="534" y="10409"/>
                  </a:cubicBezTo>
                  <a:lnTo>
                    <a:pt x="16428" y="1230"/>
                  </a:lnTo>
                  <a:cubicBezTo>
                    <a:pt x="16724" y="1060"/>
                    <a:pt x="16962" y="665"/>
                    <a:pt x="16962" y="346"/>
                  </a:cubicBezTo>
                  <a:cubicBezTo>
                    <a:pt x="16962" y="127"/>
                    <a:pt x="16848" y="0"/>
                    <a:pt x="1667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3162200" y="3548775"/>
              <a:ext cx="424075" cy="262100"/>
            </a:xfrm>
            <a:custGeom>
              <a:rect b="b" l="l" r="r" t="t"/>
              <a:pathLst>
                <a:path extrusionOk="0" h="10484" w="16963">
                  <a:moveTo>
                    <a:pt x="16681" y="1"/>
                  </a:moveTo>
                  <a:cubicBezTo>
                    <a:pt x="16606" y="1"/>
                    <a:pt x="16520" y="26"/>
                    <a:pt x="16428" y="79"/>
                  </a:cubicBezTo>
                  <a:lnTo>
                    <a:pt x="534" y="9254"/>
                  </a:lnTo>
                  <a:cubicBezTo>
                    <a:pt x="239" y="9424"/>
                    <a:pt x="0" y="9819"/>
                    <a:pt x="0" y="10138"/>
                  </a:cubicBezTo>
                  <a:cubicBezTo>
                    <a:pt x="0" y="10357"/>
                    <a:pt x="115" y="10483"/>
                    <a:pt x="284" y="10483"/>
                  </a:cubicBezTo>
                  <a:cubicBezTo>
                    <a:pt x="358" y="10483"/>
                    <a:pt x="444" y="10459"/>
                    <a:pt x="534" y="10407"/>
                  </a:cubicBezTo>
                  <a:lnTo>
                    <a:pt x="16428" y="1227"/>
                  </a:lnTo>
                  <a:cubicBezTo>
                    <a:pt x="16724" y="1061"/>
                    <a:pt x="16962" y="663"/>
                    <a:pt x="16962" y="347"/>
                  </a:cubicBezTo>
                  <a:cubicBezTo>
                    <a:pt x="16962" y="126"/>
                    <a:pt x="16849" y="1"/>
                    <a:pt x="166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3162200" y="3606325"/>
              <a:ext cx="424075" cy="262100"/>
            </a:xfrm>
            <a:custGeom>
              <a:rect b="b" l="l" r="r" t="t"/>
              <a:pathLst>
                <a:path extrusionOk="0" h="10484" w="16963">
                  <a:moveTo>
                    <a:pt x="16680" y="0"/>
                  </a:moveTo>
                  <a:cubicBezTo>
                    <a:pt x="16605" y="0"/>
                    <a:pt x="16519" y="25"/>
                    <a:pt x="16428" y="78"/>
                  </a:cubicBezTo>
                  <a:lnTo>
                    <a:pt x="534" y="9254"/>
                  </a:lnTo>
                  <a:cubicBezTo>
                    <a:pt x="239" y="9424"/>
                    <a:pt x="0" y="9822"/>
                    <a:pt x="0" y="10138"/>
                  </a:cubicBezTo>
                  <a:cubicBezTo>
                    <a:pt x="0" y="10359"/>
                    <a:pt x="114" y="10484"/>
                    <a:pt x="282" y="10484"/>
                  </a:cubicBezTo>
                  <a:cubicBezTo>
                    <a:pt x="357" y="10484"/>
                    <a:pt x="443" y="10459"/>
                    <a:pt x="534" y="10407"/>
                  </a:cubicBezTo>
                  <a:lnTo>
                    <a:pt x="16428" y="1230"/>
                  </a:lnTo>
                  <a:cubicBezTo>
                    <a:pt x="16724" y="1061"/>
                    <a:pt x="16962" y="666"/>
                    <a:pt x="16962" y="347"/>
                  </a:cubicBezTo>
                  <a:cubicBezTo>
                    <a:pt x="16962" y="126"/>
                    <a:pt x="16848" y="0"/>
                    <a:pt x="166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2563650" y="3390675"/>
              <a:ext cx="548675" cy="852300"/>
            </a:xfrm>
            <a:custGeom>
              <a:rect b="b" l="l" r="r" t="t"/>
              <a:pathLst>
                <a:path extrusionOk="0" h="34092" w="21947">
                  <a:moveTo>
                    <a:pt x="21652" y="1"/>
                  </a:moveTo>
                  <a:cubicBezTo>
                    <a:pt x="21581" y="1"/>
                    <a:pt x="21501" y="24"/>
                    <a:pt x="21416" y="72"/>
                  </a:cubicBezTo>
                  <a:lnTo>
                    <a:pt x="531" y="12131"/>
                  </a:lnTo>
                  <a:cubicBezTo>
                    <a:pt x="239" y="12301"/>
                    <a:pt x="1" y="12712"/>
                    <a:pt x="1" y="13053"/>
                  </a:cubicBezTo>
                  <a:lnTo>
                    <a:pt x="1" y="33713"/>
                  </a:lnTo>
                  <a:cubicBezTo>
                    <a:pt x="1" y="33953"/>
                    <a:pt x="120" y="34092"/>
                    <a:pt x="293" y="34092"/>
                  </a:cubicBezTo>
                  <a:cubicBezTo>
                    <a:pt x="365" y="34092"/>
                    <a:pt x="446" y="34068"/>
                    <a:pt x="531" y="34019"/>
                  </a:cubicBezTo>
                  <a:lnTo>
                    <a:pt x="21416" y="21960"/>
                  </a:lnTo>
                  <a:cubicBezTo>
                    <a:pt x="21709" y="21793"/>
                    <a:pt x="21947" y="21379"/>
                    <a:pt x="21947" y="21042"/>
                  </a:cubicBezTo>
                  <a:lnTo>
                    <a:pt x="21947" y="381"/>
                  </a:lnTo>
                  <a:cubicBezTo>
                    <a:pt x="21947" y="139"/>
                    <a:pt x="21826" y="1"/>
                    <a:pt x="21652"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2563650" y="3685525"/>
              <a:ext cx="548675" cy="557450"/>
            </a:xfrm>
            <a:custGeom>
              <a:rect b="b" l="l" r="r" t="t"/>
              <a:pathLst>
                <a:path extrusionOk="0" h="22298" w="21947">
                  <a:moveTo>
                    <a:pt x="16123" y="0"/>
                  </a:moveTo>
                  <a:lnTo>
                    <a:pt x="12632" y="6175"/>
                  </a:lnTo>
                  <a:lnTo>
                    <a:pt x="15086" y="9353"/>
                  </a:lnTo>
                  <a:lnTo>
                    <a:pt x="6985" y="2373"/>
                  </a:lnTo>
                  <a:lnTo>
                    <a:pt x="1" y="17492"/>
                  </a:lnTo>
                  <a:lnTo>
                    <a:pt x="1" y="21919"/>
                  </a:lnTo>
                  <a:cubicBezTo>
                    <a:pt x="1" y="22159"/>
                    <a:pt x="120" y="22298"/>
                    <a:pt x="293" y="22298"/>
                  </a:cubicBezTo>
                  <a:cubicBezTo>
                    <a:pt x="365" y="22298"/>
                    <a:pt x="446" y="22274"/>
                    <a:pt x="531" y="22225"/>
                  </a:cubicBezTo>
                  <a:lnTo>
                    <a:pt x="21416" y="10166"/>
                  </a:lnTo>
                  <a:cubicBezTo>
                    <a:pt x="21709" y="9999"/>
                    <a:pt x="21947" y="9585"/>
                    <a:pt x="21947" y="9248"/>
                  </a:cubicBezTo>
                  <a:lnTo>
                    <a:pt x="21947" y="5324"/>
                  </a:lnTo>
                  <a:lnTo>
                    <a:pt x="1612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2948275" y="3521225"/>
              <a:ext cx="78725" cy="101600"/>
            </a:xfrm>
            <a:custGeom>
              <a:rect b="b" l="l" r="r" t="t"/>
              <a:pathLst>
                <a:path extrusionOk="0" h="4064" w="3149">
                  <a:moveTo>
                    <a:pt x="2277" y="1"/>
                  </a:moveTo>
                  <a:cubicBezTo>
                    <a:pt x="2066" y="1"/>
                    <a:pt x="1827" y="69"/>
                    <a:pt x="1575" y="214"/>
                  </a:cubicBezTo>
                  <a:cubicBezTo>
                    <a:pt x="704" y="718"/>
                    <a:pt x="1" y="1939"/>
                    <a:pt x="1" y="2941"/>
                  </a:cubicBezTo>
                  <a:cubicBezTo>
                    <a:pt x="1" y="3653"/>
                    <a:pt x="354" y="4063"/>
                    <a:pt x="871" y="4063"/>
                  </a:cubicBezTo>
                  <a:cubicBezTo>
                    <a:pt x="1082" y="4063"/>
                    <a:pt x="1321" y="3994"/>
                    <a:pt x="1575" y="3849"/>
                  </a:cubicBezTo>
                  <a:cubicBezTo>
                    <a:pt x="2444" y="3346"/>
                    <a:pt x="3148" y="2125"/>
                    <a:pt x="3148" y="1123"/>
                  </a:cubicBezTo>
                  <a:cubicBezTo>
                    <a:pt x="3148" y="411"/>
                    <a:pt x="2794" y="1"/>
                    <a:pt x="227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2214425" y="2656275"/>
              <a:ext cx="1371850" cy="953100"/>
            </a:xfrm>
            <a:custGeom>
              <a:rect b="b" l="l" r="r" t="t"/>
              <a:pathLst>
                <a:path extrusionOk="0" h="38124" w="54874">
                  <a:moveTo>
                    <a:pt x="54579" y="0"/>
                  </a:moveTo>
                  <a:cubicBezTo>
                    <a:pt x="54507" y="0"/>
                    <a:pt x="54425" y="24"/>
                    <a:pt x="54339" y="73"/>
                  </a:cubicBezTo>
                  <a:lnTo>
                    <a:pt x="534" y="31141"/>
                  </a:lnTo>
                  <a:cubicBezTo>
                    <a:pt x="238" y="31307"/>
                    <a:pt x="1" y="31722"/>
                    <a:pt x="1" y="32059"/>
                  </a:cubicBezTo>
                  <a:lnTo>
                    <a:pt x="1" y="37743"/>
                  </a:lnTo>
                  <a:cubicBezTo>
                    <a:pt x="1" y="37985"/>
                    <a:pt x="121" y="38124"/>
                    <a:pt x="296" y="38124"/>
                  </a:cubicBezTo>
                  <a:cubicBezTo>
                    <a:pt x="368" y="38124"/>
                    <a:pt x="449" y="38101"/>
                    <a:pt x="534" y="38053"/>
                  </a:cubicBezTo>
                  <a:lnTo>
                    <a:pt x="54339" y="6985"/>
                  </a:lnTo>
                  <a:cubicBezTo>
                    <a:pt x="54635" y="6815"/>
                    <a:pt x="54873" y="6404"/>
                    <a:pt x="54873" y="6064"/>
                  </a:cubicBezTo>
                  <a:lnTo>
                    <a:pt x="54873" y="379"/>
                  </a:lnTo>
                  <a:cubicBezTo>
                    <a:pt x="54873" y="139"/>
                    <a:pt x="54754" y="0"/>
                    <a:pt x="5457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3087400" y="2772825"/>
              <a:ext cx="399075" cy="270100"/>
            </a:xfrm>
            <a:custGeom>
              <a:rect b="b" l="l" r="r" t="t"/>
              <a:pathLst>
                <a:path extrusionOk="0" h="10804" w="15963">
                  <a:moveTo>
                    <a:pt x="15963" y="1"/>
                  </a:moveTo>
                  <a:lnTo>
                    <a:pt x="320" y="9031"/>
                  </a:lnTo>
                  <a:cubicBezTo>
                    <a:pt x="143" y="9133"/>
                    <a:pt x="0" y="9381"/>
                    <a:pt x="0" y="9585"/>
                  </a:cubicBezTo>
                  <a:lnTo>
                    <a:pt x="0" y="10575"/>
                  </a:lnTo>
                  <a:cubicBezTo>
                    <a:pt x="0" y="10720"/>
                    <a:pt x="73" y="10804"/>
                    <a:pt x="179" y="10804"/>
                  </a:cubicBezTo>
                  <a:cubicBezTo>
                    <a:pt x="221" y="10804"/>
                    <a:pt x="269" y="10790"/>
                    <a:pt x="320" y="10762"/>
                  </a:cubicBezTo>
                  <a:lnTo>
                    <a:pt x="15963" y="1728"/>
                  </a:lnTo>
                  <a:lnTo>
                    <a:pt x="1596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3486450" y="2747550"/>
              <a:ext cx="49925" cy="68500"/>
            </a:xfrm>
            <a:custGeom>
              <a:rect b="b" l="l" r="r" t="t"/>
              <a:pathLst>
                <a:path extrusionOk="0" h="2740" w="1997">
                  <a:moveTo>
                    <a:pt x="1819" y="0"/>
                  </a:moveTo>
                  <a:cubicBezTo>
                    <a:pt x="1776" y="0"/>
                    <a:pt x="1728" y="14"/>
                    <a:pt x="1677" y="43"/>
                  </a:cubicBezTo>
                  <a:lnTo>
                    <a:pt x="1" y="1012"/>
                  </a:lnTo>
                  <a:lnTo>
                    <a:pt x="1" y="2739"/>
                  </a:lnTo>
                  <a:lnTo>
                    <a:pt x="1677" y="1770"/>
                  </a:lnTo>
                  <a:cubicBezTo>
                    <a:pt x="1854" y="1672"/>
                    <a:pt x="1997" y="1423"/>
                    <a:pt x="1997" y="1219"/>
                  </a:cubicBezTo>
                  <a:lnTo>
                    <a:pt x="1997" y="227"/>
                  </a:lnTo>
                  <a:cubicBezTo>
                    <a:pt x="1997" y="84"/>
                    <a:pt x="1924" y="0"/>
                    <a:pt x="181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3500900" y="2764350"/>
              <a:ext cx="25800" cy="31375"/>
            </a:xfrm>
            <a:custGeom>
              <a:rect b="b" l="l" r="r" t="t"/>
              <a:pathLst>
                <a:path extrusionOk="0" h="1255" w="1032">
                  <a:moveTo>
                    <a:pt x="528" y="139"/>
                  </a:moveTo>
                  <a:cubicBezTo>
                    <a:pt x="545" y="139"/>
                    <a:pt x="562" y="143"/>
                    <a:pt x="579" y="153"/>
                  </a:cubicBezTo>
                  <a:cubicBezTo>
                    <a:pt x="640" y="187"/>
                    <a:pt x="681" y="296"/>
                    <a:pt x="681" y="432"/>
                  </a:cubicBezTo>
                  <a:cubicBezTo>
                    <a:pt x="681" y="694"/>
                    <a:pt x="541" y="993"/>
                    <a:pt x="375" y="1088"/>
                  </a:cubicBezTo>
                  <a:cubicBezTo>
                    <a:pt x="345" y="1106"/>
                    <a:pt x="317" y="1115"/>
                    <a:pt x="292" y="1115"/>
                  </a:cubicBezTo>
                  <a:cubicBezTo>
                    <a:pt x="274" y="1115"/>
                    <a:pt x="257" y="1110"/>
                    <a:pt x="242" y="1102"/>
                  </a:cubicBezTo>
                  <a:cubicBezTo>
                    <a:pt x="178" y="1068"/>
                    <a:pt x="140" y="959"/>
                    <a:pt x="140" y="823"/>
                  </a:cubicBezTo>
                  <a:cubicBezTo>
                    <a:pt x="140" y="561"/>
                    <a:pt x="280" y="262"/>
                    <a:pt x="443" y="167"/>
                  </a:cubicBezTo>
                  <a:cubicBezTo>
                    <a:pt x="473" y="150"/>
                    <a:pt x="504" y="139"/>
                    <a:pt x="528" y="139"/>
                  </a:cubicBezTo>
                  <a:close/>
                  <a:moveTo>
                    <a:pt x="529" y="0"/>
                  </a:moveTo>
                  <a:cubicBezTo>
                    <a:pt x="479" y="0"/>
                    <a:pt x="426" y="15"/>
                    <a:pt x="375" y="45"/>
                  </a:cubicBezTo>
                  <a:cubicBezTo>
                    <a:pt x="164" y="167"/>
                    <a:pt x="0" y="506"/>
                    <a:pt x="0" y="823"/>
                  </a:cubicBezTo>
                  <a:cubicBezTo>
                    <a:pt x="0" y="1013"/>
                    <a:pt x="62" y="1159"/>
                    <a:pt x="171" y="1224"/>
                  </a:cubicBezTo>
                  <a:cubicBezTo>
                    <a:pt x="208" y="1245"/>
                    <a:pt x="249" y="1255"/>
                    <a:pt x="289" y="1255"/>
                  </a:cubicBezTo>
                  <a:cubicBezTo>
                    <a:pt x="341" y="1255"/>
                    <a:pt x="391" y="1238"/>
                    <a:pt x="443" y="1211"/>
                  </a:cubicBezTo>
                  <a:cubicBezTo>
                    <a:pt x="568" y="1136"/>
                    <a:pt x="677" y="983"/>
                    <a:pt x="745" y="806"/>
                  </a:cubicBezTo>
                  <a:lnTo>
                    <a:pt x="932" y="864"/>
                  </a:lnTo>
                  <a:cubicBezTo>
                    <a:pt x="939" y="867"/>
                    <a:pt x="946" y="867"/>
                    <a:pt x="953" y="867"/>
                  </a:cubicBezTo>
                  <a:cubicBezTo>
                    <a:pt x="983" y="867"/>
                    <a:pt x="1011" y="847"/>
                    <a:pt x="1020" y="816"/>
                  </a:cubicBezTo>
                  <a:cubicBezTo>
                    <a:pt x="1031" y="782"/>
                    <a:pt x="1011" y="741"/>
                    <a:pt x="976" y="731"/>
                  </a:cubicBezTo>
                  <a:lnTo>
                    <a:pt x="790" y="674"/>
                  </a:lnTo>
                  <a:cubicBezTo>
                    <a:pt x="807" y="592"/>
                    <a:pt x="816" y="511"/>
                    <a:pt x="816" y="432"/>
                  </a:cubicBezTo>
                  <a:cubicBezTo>
                    <a:pt x="816" y="241"/>
                    <a:pt x="755" y="95"/>
                    <a:pt x="647" y="31"/>
                  </a:cubicBezTo>
                  <a:cubicBezTo>
                    <a:pt x="611" y="11"/>
                    <a:pt x="571" y="0"/>
                    <a:pt x="52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2563650" y="2857875"/>
              <a:ext cx="1022625" cy="780275"/>
            </a:xfrm>
            <a:custGeom>
              <a:rect b="b" l="l" r="r" t="t"/>
              <a:pathLst>
                <a:path extrusionOk="0" h="31211" w="40905">
                  <a:moveTo>
                    <a:pt x="40610" y="1"/>
                  </a:moveTo>
                  <a:cubicBezTo>
                    <a:pt x="40538" y="1"/>
                    <a:pt x="40457" y="24"/>
                    <a:pt x="40370" y="74"/>
                  </a:cubicBezTo>
                  <a:lnTo>
                    <a:pt x="531" y="23077"/>
                  </a:lnTo>
                  <a:cubicBezTo>
                    <a:pt x="239" y="23243"/>
                    <a:pt x="1" y="23658"/>
                    <a:pt x="1" y="23995"/>
                  </a:cubicBezTo>
                  <a:lnTo>
                    <a:pt x="1" y="30832"/>
                  </a:lnTo>
                  <a:cubicBezTo>
                    <a:pt x="1" y="31072"/>
                    <a:pt x="120" y="31211"/>
                    <a:pt x="293" y="31211"/>
                  </a:cubicBezTo>
                  <a:cubicBezTo>
                    <a:pt x="365" y="31211"/>
                    <a:pt x="446" y="31187"/>
                    <a:pt x="531" y="31137"/>
                  </a:cubicBezTo>
                  <a:lnTo>
                    <a:pt x="40370" y="8138"/>
                  </a:lnTo>
                  <a:cubicBezTo>
                    <a:pt x="40666" y="7968"/>
                    <a:pt x="40904" y="7556"/>
                    <a:pt x="40904" y="7217"/>
                  </a:cubicBezTo>
                  <a:lnTo>
                    <a:pt x="40904" y="380"/>
                  </a:lnTo>
                  <a:cubicBezTo>
                    <a:pt x="40904" y="139"/>
                    <a:pt x="40785" y="1"/>
                    <a:pt x="40610"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2164625" y="2477650"/>
              <a:ext cx="1471450" cy="936000"/>
            </a:xfrm>
            <a:custGeom>
              <a:rect b="b" l="l" r="r" t="t"/>
              <a:pathLst>
                <a:path extrusionOk="0" h="37440" w="58858">
                  <a:moveTo>
                    <a:pt x="58857" y="0"/>
                  </a:moveTo>
                  <a:lnTo>
                    <a:pt x="16958" y="24190"/>
                  </a:lnTo>
                  <a:cubicBezTo>
                    <a:pt x="16878" y="24237"/>
                    <a:pt x="16813" y="24258"/>
                    <a:pt x="16758" y="24258"/>
                  </a:cubicBezTo>
                  <a:cubicBezTo>
                    <a:pt x="16613" y="24258"/>
                    <a:pt x="16535" y="24112"/>
                    <a:pt x="16415" y="23904"/>
                  </a:cubicBezTo>
                  <a:lnTo>
                    <a:pt x="15962" y="23079"/>
                  </a:lnTo>
                  <a:cubicBezTo>
                    <a:pt x="15832" y="22864"/>
                    <a:pt x="15699" y="22779"/>
                    <a:pt x="15553" y="22779"/>
                  </a:cubicBezTo>
                  <a:cubicBezTo>
                    <a:pt x="15448" y="22779"/>
                    <a:pt x="15335" y="22824"/>
                    <a:pt x="15211" y="22895"/>
                  </a:cubicBezTo>
                  <a:lnTo>
                    <a:pt x="2526" y="30222"/>
                  </a:lnTo>
                  <a:cubicBezTo>
                    <a:pt x="2230" y="30388"/>
                    <a:pt x="2111" y="30694"/>
                    <a:pt x="1993" y="31140"/>
                  </a:cubicBezTo>
                  <a:lnTo>
                    <a:pt x="1621" y="32428"/>
                  </a:lnTo>
                  <a:cubicBezTo>
                    <a:pt x="1483" y="32921"/>
                    <a:pt x="1384" y="33179"/>
                    <a:pt x="1091" y="33349"/>
                  </a:cubicBezTo>
                  <a:lnTo>
                    <a:pt x="0" y="33982"/>
                  </a:lnTo>
                  <a:lnTo>
                    <a:pt x="0" y="37440"/>
                  </a:lnTo>
                  <a:lnTo>
                    <a:pt x="58857" y="3462"/>
                  </a:lnTo>
                  <a:lnTo>
                    <a:pt x="5885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3557000" y="2448925"/>
              <a:ext cx="33425" cy="43200"/>
            </a:xfrm>
            <a:custGeom>
              <a:rect b="b" l="l" r="r" t="t"/>
              <a:pathLst>
                <a:path extrusionOk="0" h="1728" w="1337">
                  <a:moveTo>
                    <a:pt x="967" y="1"/>
                  </a:moveTo>
                  <a:cubicBezTo>
                    <a:pt x="877" y="1"/>
                    <a:pt x="775" y="30"/>
                    <a:pt x="667" y="93"/>
                  </a:cubicBezTo>
                  <a:cubicBezTo>
                    <a:pt x="300" y="306"/>
                    <a:pt x="0" y="823"/>
                    <a:pt x="0" y="1251"/>
                  </a:cubicBezTo>
                  <a:cubicBezTo>
                    <a:pt x="0" y="1553"/>
                    <a:pt x="151" y="1728"/>
                    <a:pt x="369" y="1728"/>
                  </a:cubicBezTo>
                  <a:cubicBezTo>
                    <a:pt x="459" y="1728"/>
                    <a:pt x="560" y="1698"/>
                    <a:pt x="667" y="1636"/>
                  </a:cubicBezTo>
                  <a:cubicBezTo>
                    <a:pt x="1037" y="1425"/>
                    <a:pt x="1337" y="905"/>
                    <a:pt x="1337" y="476"/>
                  </a:cubicBezTo>
                  <a:cubicBezTo>
                    <a:pt x="1337" y="175"/>
                    <a:pt x="1186" y="1"/>
                    <a:pt x="9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3496750" y="2483650"/>
              <a:ext cx="33500" cy="43225"/>
            </a:xfrm>
            <a:custGeom>
              <a:rect b="b" l="l" r="r" t="t"/>
              <a:pathLst>
                <a:path extrusionOk="0" h="1729" w="1340">
                  <a:moveTo>
                    <a:pt x="968" y="0"/>
                  </a:moveTo>
                  <a:cubicBezTo>
                    <a:pt x="878" y="0"/>
                    <a:pt x="777" y="29"/>
                    <a:pt x="670" y="91"/>
                  </a:cubicBezTo>
                  <a:cubicBezTo>
                    <a:pt x="299" y="305"/>
                    <a:pt x="0" y="825"/>
                    <a:pt x="0" y="1249"/>
                  </a:cubicBezTo>
                  <a:cubicBezTo>
                    <a:pt x="0" y="1553"/>
                    <a:pt x="151" y="1729"/>
                    <a:pt x="370" y="1729"/>
                  </a:cubicBezTo>
                  <a:cubicBezTo>
                    <a:pt x="460" y="1729"/>
                    <a:pt x="562" y="1699"/>
                    <a:pt x="670" y="1637"/>
                  </a:cubicBezTo>
                  <a:cubicBezTo>
                    <a:pt x="1037" y="1423"/>
                    <a:pt x="1340" y="903"/>
                    <a:pt x="1340" y="478"/>
                  </a:cubicBezTo>
                  <a:cubicBezTo>
                    <a:pt x="1340" y="174"/>
                    <a:pt x="1187" y="0"/>
                    <a:pt x="9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3436475" y="2518375"/>
              <a:ext cx="33525" cy="43200"/>
            </a:xfrm>
            <a:custGeom>
              <a:rect b="b" l="l" r="r" t="t"/>
              <a:pathLst>
                <a:path extrusionOk="0" h="1728" w="1341">
                  <a:moveTo>
                    <a:pt x="971" y="0"/>
                  </a:moveTo>
                  <a:cubicBezTo>
                    <a:pt x="880" y="0"/>
                    <a:pt x="778" y="30"/>
                    <a:pt x="671" y="92"/>
                  </a:cubicBezTo>
                  <a:cubicBezTo>
                    <a:pt x="300" y="306"/>
                    <a:pt x="1" y="823"/>
                    <a:pt x="1" y="1252"/>
                  </a:cubicBezTo>
                  <a:cubicBezTo>
                    <a:pt x="1" y="1552"/>
                    <a:pt x="151" y="1727"/>
                    <a:pt x="371" y="1727"/>
                  </a:cubicBezTo>
                  <a:cubicBezTo>
                    <a:pt x="461" y="1727"/>
                    <a:pt x="563" y="1698"/>
                    <a:pt x="671" y="1635"/>
                  </a:cubicBezTo>
                  <a:cubicBezTo>
                    <a:pt x="1041" y="1425"/>
                    <a:pt x="1341" y="905"/>
                    <a:pt x="1341" y="476"/>
                  </a:cubicBezTo>
                  <a:cubicBezTo>
                    <a:pt x="1341" y="175"/>
                    <a:pt x="1190" y="0"/>
                    <a:pt x="97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2198525" y="3326075"/>
              <a:ext cx="28750" cy="36075"/>
            </a:xfrm>
            <a:custGeom>
              <a:rect b="b" l="l" r="r" t="t"/>
              <a:pathLst>
                <a:path extrusionOk="0" h="1443" w="1150">
                  <a:moveTo>
                    <a:pt x="544" y="0"/>
                  </a:moveTo>
                  <a:cubicBezTo>
                    <a:pt x="521" y="0"/>
                    <a:pt x="497" y="24"/>
                    <a:pt x="477" y="62"/>
                  </a:cubicBezTo>
                  <a:lnTo>
                    <a:pt x="25" y="932"/>
                  </a:lnTo>
                  <a:lnTo>
                    <a:pt x="25" y="936"/>
                  </a:lnTo>
                  <a:cubicBezTo>
                    <a:pt x="17" y="945"/>
                    <a:pt x="14" y="956"/>
                    <a:pt x="11" y="966"/>
                  </a:cubicBezTo>
                  <a:cubicBezTo>
                    <a:pt x="11" y="970"/>
                    <a:pt x="8" y="973"/>
                    <a:pt x="8" y="976"/>
                  </a:cubicBezTo>
                  <a:cubicBezTo>
                    <a:pt x="4" y="993"/>
                    <a:pt x="0" y="1007"/>
                    <a:pt x="0" y="1024"/>
                  </a:cubicBezTo>
                  <a:cubicBezTo>
                    <a:pt x="0" y="1038"/>
                    <a:pt x="4" y="1051"/>
                    <a:pt x="8" y="1061"/>
                  </a:cubicBezTo>
                  <a:cubicBezTo>
                    <a:pt x="8" y="1064"/>
                    <a:pt x="11" y="1064"/>
                    <a:pt x="11" y="1068"/>
                  </a:cubicBezTo>
                  <a:cubicBezTo>
                    <a:pt x="14" y="1075"/>
                    <a:pt x="17" y="1082"/>
                    <a:pt x="25" y="1085"/>
                  </a:cubicBezTo>
                  <a:lnTo>
                    <a:pt x="25" y="1088"/>
                  </a:lnTo>
                  <a:lnTo>
                    <a:pt x="477" y="1435"/>
                  </a:lnTo>
                  <a:cubicBezTo>
                    <a:pt x="483" y="1439"/>
                    <a:pt x="490" y="1442"/>
                    <a:pt x="497" y="1442"/>
                  </a:cubicBezTo>
                  <a:cubicBezTo>
                    <a:pt x="504" y="1442"/>
                    <a:pt x="514" y="1439"/>
                    <a:pt x="521" y="1435"/>
                  </a:cubicBezTo>
                  <a:cubicBezTo>
                    <a:pt x="541" y="1425"/>
                    <a:pt x="558" y="1401"/>
                    <a:pt x="571" y="1370"/>
                  </a:cubicBezTo>
                  <a:cubicBezTo>
                    <a:pt x="596" y="1313"/>
                    <a:pt x="592" y="1251"/>
                    <a:pt x="565" y="1228"/>
                  </a:cubicBezTo>
                  <a:lnTo>
                    <a:pt x="249" y="983"/>
                  </a:lnTo>
                  <a:lnTo>
                    <a:pt x="1081" y="501"/>
                  </a:lnTo>
                  <a:cubicBezTo>
                    <a:pt x="1119" y="480"/>
                    <a:pt x="1150" y="415"/>
                    <a:pt x="1150" y="361"/>
                  </a:cubicBezTo>
                  <a:cubicBezTo>
                    <a:pt x="1150" y="317"/>
                    <a:pt x="1130" y="289"/>
                    <a:pt x="1106" y="289"/>
                  </a:cubicBezTo>
                  <a:cubicBezTo>
                    <a:pt x="1099" y="289"/>
                    <a:pt x="1089" y="289"/>
                    <a:pt x="1081" y="297"/>
                  </a:cubicBezTo>
                  <a:lnTo>
                    <a:pt x="249" y="776"/>
                  </a:lnTo>
                  <a:lnTo>
                    <a:pt x="565" y="164"/>
                  </a:lnTo>
                  <a:cubicBezTo>
                    <a:pt x="592" y="113"/>
                    <a:pt x="596" y="45"/>
                    <a:pt x="571" y="14"/>
                  </a:cubicBezTo>
                  <a:cubicBezTo>
                    <a:pt x="565" y="7"/>
                    <a:pt x="555" y="0"/>
                    <a:pt x="544"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2241275" y="3299900"/>
              <a:ext cx="28775" cy="35975"/>
            </a:xfrm>
            <a:custGeom>
              <a:rect b="b" l="l" r="r" t="t"/>
              <a:pathLst>
                <a:path extrusionOk="0" h="1439" w="1151">
                  <a:moveTo>
                    <a:pt x="653" y="1"/>
                  </a:moveTo>
                  <a:cubicBezTo>
                    <a:pt x="630" y="1"/>
                    <a:pt x="599" y="28"/>
                    <a:pt x="579" y="72"/>
                  </a:cubicBezTo>
                  <a:cubicBezTo>
                    <a:pt x="555" y="126"/>
                    <a:pt x="559" y="191"/>
                    <a:pt x="586" y="214"/>
                  </a:cubicBezTo>
                  <a:lnTo>
                    <a:pt x="905" y="456"/>
                  </a:lnTo>
                  <a:lnTo>
                    <a:pt x="69" y="939"/>
                  </a:lnTo>
                  <a:cubicBezTo>
                    <a:pt x="31" y="963"/>
                    <a:pt x="0" y="1024"/>
                    <a:pt x="0" y="1082"/>
                  </a:cubicBezTo>
                  <a:cubicBezTo>
                    <a:pt x="0" y="1126"/>
                    <a:pt x="21" y="1153"/>
                    <a:pt x="45" y="1153"/>
                  </a:cubicBezTo>
                  <a:cubicBezTo>
                    <a:pt x="52" y="1153"/>
                    <a:pt x="62" y="1149"/>
                    <a:pt x="69" y="1146"/>
                  </a:cubicBezTo>
                  <a:lnTo>
                    <a:pt x="905" y="663"/>
                  </a:lnTo>
                  <a:lnTo>
                    <a:pt x="586" y="1275"/>
                  </a:lnTo>
                  <a:cubicBezTo>
                    <a:pt x="559" y="1330"/>
                    <a:pt x="555" y="1398"/>
                    <a:pt x="579" y="1425"/>
                  </a:cubicBezTo>
                  <a:cubicBezTo>
                    <a:pt x="586" y="1435"/>
                    <a:pt x="595" y="1438"/>
                    <a:pt x="606" y="1438"/>
                  </a:cubicBezTo>
                  <a:cubicBezTo>
                    <a:pt x="612" y="1438"/>
                    <a:pt x="623" y="1438"/>
                    <a:pt x="630" y="1432"/>
                  </a:cubicBezTo>
                  <a:cubicBezTo>
                    <a:pt x="647" y="1421"/>
                    <a:pt x="661" y="1405"/>
                    <a:pt x="674" y="1380"/>
                  </a:cubicBezTo>
                  <a:lnTo>
                    <a:pt x="1126" y="511"/>
                  </a:lnTo>
                  <a:lnTo>
                    <a:pt x="1130" y="507"/>
                  </a:lnTo>
                  <a:cubicBezTo>
                    <a:pt x="1133" y="497"/>
                    <a:pt x="1136" y="487"/>
                    <a:pt x="1140" y="473"/>
                  </a:cubicBezTo>
                  <a:cubicBezTo>
                    <a:pt x="1143" y="470"/>
                    <a:pt x="1143" y="467"/>
                    <a:pt x="1143" y="462"/>
                  </a:cubicBezTo>
                  <a:cubicBezTo>
                    <a:pt x="1146" y="449"/>
                    <a:pt x="1150" y="432"/>
                    <a:pt x="1150" y="418"/>
                  </a:cubicBezTo>
                  <a:cubicBezTo>
                    <a:pt x="1150" y="405"/>
                    <a:pt x="1146" y="391"/>
                    <a:pt x="1143" y="381"/>
                  </a:cubicBezTo>
                  <a:cubicBezTo>
                    <a:pt x="1143" y="378"/>
                    <a:pt x="1143" y="378"/>
                    <a:pt x="1140" y="374"/>
                  </a:cubicBezTo>
                  <a:cubicBezTo>
                    <a:pt x="1136" y="368"/>
                    <a:pt x="1133" y="360"/>
                    <a:pt x="1130" y="357"/>
                  </a:cubicBezTo>
                  <a:lnTo>
                    <a:pt x="1126" y="354"/>
                  </a:lnTo>
                  <a:lnTo>
                    <a:pt x="674" y="7"/>
                  </a:lnTo>
                  <a:cubicBezTo>
                    <a:pt x="667" y="1"/>
                    <a:pt x="661" y="1"/>
                    <a:pt x="653"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2286850" y="3262400"/>
              <a:ext cx="25925" cy="51625"/>
            </a:xfrm>
            <a:custGeom>
              <a:rect b="b" l="l" r="r" t="t"/>
              <a:pathLst>
                <a:path extrusionOk="0" h="2065" w="1037">
                  <a:moveTo>
                    <a:pt x="959" y="1"/>
                  </a:moveTo>
                  <a:cubicBezTo>
                    <a:pt x="945" y="1"/>
                    <a:pt x="925" y="18"/>
                    <a:pt x="914" y="45"/>
                  </a:cubicBezTo>
                  <a:lnTo>
                    <a:pt x="799" y="327"/>
                  </a:lnTo>
                  <a:cubicBezTo>
                    <a:pt x="789" y="324"/>
                    <a:pt x="779" y="324"/>
                    <a:pt x="768" y="324"/>
                  </a:cubicBezTo>
                  <a:cubicBezTo>
                    <a:pt x="581" y="324"/>
                    <a:pt x="360" y="511"/>
                    <a:pt x="208" y="834"/>
                  </a:cubicBezTo>
                  <a:cubicBezTo>
                    <a:pt x="0" y="1269"/>
                    <a:pt x="0" y="1789"/>
                    <a:pt x="208" y="1987"/>
                  </a:cubicBezTo>
                  <a:cubicBezTo>
                    <a:pt x="261" y="2041"/>
                    <a:pt x="327" y="2064"/>
                    <a:pt x="398" y="2064"/>
                  </a:cubicBezTo>
                  <a:cubicBezTo>
                    <a:pt x="456" y="2064"/>
                    <a:pt x="520" y="2048"/>
                    <a:pt x="585" y="2011"/>
                  </a:cubicBezTo>
                  <a:cubicBezTo>
                    <a:pt x="718" y="1932"/>
                    <a:pt x="853" y="1772"/>
                    <a:pt x="959" y="1554"/>
                  </a:cubicBezTo>
                  <a:cubicBezTo>
                    <a:pt x="986" y="1501"/>
                    <a:pt x="986" y="1432"/>
                    <a:pt x="959" y="1408"/>
                  </a:cubicBezTo>
                  <a:cubicBezTo>
                    <a:pt x="952" y="1402"/>
                    <a:pt x="942" y="1399"/>
                    <a:pt x="935" y="1399"/>
                  </a:cubicBezTo>
                  <a:cubicBezTo>
                    <a:pt x="911" y="1399"/>
                    <a:pt x="884" y="1422"/>
                    <a:pt x="864" y="1463"/>
                  </a:cubicBezTo>
                  <a:cubicBezTo>
                    <a:pt x="751" y="1701"/>
                    <a:pt x="585" y="1844"/>
                    <a:pt x="442" y="1844"/>
                  </a:cubicBezTo>
                  <a:cubicBezTo>
                    <a:pt x="391" y="1844"/>
                    <a:pt x="343" y="1827"/>
                    <a:pt x="302" y="1786"/>
                  </a:cubicBezTo>
                  <a:cubicBezTo>
                    <a:pt x="150" y="1636"/>
                    <a:pt x="150" y="1253"/>
                    <a:pt x="302" y="926"/>
                  </a:cubicBezTo>
                  <a:cubicBezTo>
                    <a:pt x="412" y="691"/>
                    <a:pt x="571" y="555"/>
                    <a:pt x="710" y="545"/>
                  </a:cubicBezTo>
                  <a:lnTo>
                    <a:pt x="710" y="545"/>
                  </a:lnTo>
                  <a:lnTo>
                    <a:pt x="622" y="756"/>
                  </a:lnTo>
                  <a:cubicBezTo>
                    <a:pt x="605" y="804"/>
                    <a:pt x="616" y="845"/>
                    <a:pt x="639" y="845"/>
                  </a:cubicBezTo>
                  <a:cubicBezTo>
                    <a:pt x="646" y="845"/>
                    <a:pt x="649" y="845"/>
                    <a:pt x="656" y="840"/>
                  </a:cubicBezTo>
                  <a:lnTo>
                    <a:pt x="996" y="616"/>
                  </a:lnTo>
                  <a:cubicBezTo>
                    <a:pt x="1020" y="603"/>
                    <a:pt x="1037" y="559"/>
                    <a:pt x="1033" y="525"/>
                  </a:cubicBezTo>
                  <a:lnTo>
                    <a:pt x="986" y="35"/>
                  </a:lnTo>
                  <a:cubicBezTo>
                    <a:pt x="983" y="11"/>
                    <a:pt x="972" y="1"/>
                    <a:pt x="959"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2520750" y="3068025"/>
              <a:ext cx="23550" cy="46700"/>
            </a:xfrm>
            <a:custGeom>
              <a:rect b="b" l="l" r="r" t="t"/>
              <a:pathLst>
                <a:path extrusionOk="0" h="1868" w="942">
                  <a:moveTo>
                    <a:pt x="871" y="1"/>
                  </a:moveTo>
                  <a:cubicBezTo>
                    <a:pt x="840" y="1"/>
                    <a:pt x="803" y="35"/>
                    <a:pt x="775" y="89"/>
                  </a:cubicBezTo>
                  <a:lnTo>
                    <a:pt x="469" y="735"/>
                  </a:lnTo>
                  <a:lnTo>
                    <a:pt x="166" y="440"/>
                  </a:lnTo>
                  <a:cubicBezTo>
                    <a:pt x="157" y="432"/>
                    <a:pt x="146" y="426"/>
                    <a:pt x="133" y="426"/>
                  </a:cubicBezTo>
                  <a:cubicBezTo>
                    <a:pt x="102" y="426"/>
                    <a:pt x="61" y="460"/>
                    <a:pt x="34" y="517"/>
                  </a:cubicBezTo>
                  <a:cubicBezTo>
                    <a:pt x="0" y="592"/>
                    <a:pt x="0" y="680"/>
                    <a:pt x="34" y="718"/>
                  </a:cubicBezTo>
                  <a:lnTo>
                    <a:pt x="340" y="1011"/>
                  </a:lnTo>
                  <a:lnTo>
                    <a:pt x="34" y="1653"/>
                  </a:lnTo>
                  <a:cubicBezTo>
                    <a:pt x="0" y="1731"/>
                    <a:pt x="0" y="1819"/>
                    <a:pt x="34" y="1854"/>
                  </a:cubicBezTo>
                  <a:cubicBezTo>
                    <a:pt x="44" y="1863"/>
                    <a:pt x="58" y="1868"/>
                    <a:pt x="69" y="1868"/>
                  </a:cubicBezTo>
                  <a:cubicBezTo>
                    <a:pt x="78" y="1868"/>
                    <a:pt x="89" y="1863"/>
                    <a:pt x="102" y="1857"/>
                  </a:cubicBezTo>
                  <a:cubicBezTo>
                    <a:pt x="126" y="1843"/>
                    <a:pt x="150" y="1816"/>
                    <a:pt x="166" y="1779"/>
                  </a:cubicBezTo>
                  <a:lnTo>
                    <a:pt x="469" y="1136"/>
                  </a:lnTo>
                  <a:lnTo>
                    <a:pt x="775" y="1429"/>
                  </a:lnTo>
                  <a:cubicBezTo>
                    <a:pt x="786" y="1435"/>
                    <a:pt x="796" y="1442"/>
                    <a:pt x="806" y="1442"/>
                  </a:cubicBezTo>
                  <a:cubicBezTo>
                    <a:pt x="816" y="1442"/>
                    <a:pt x="830" y="1439"/>
                    <a:pt x="840" y="1432"/>
                  </a:cubicBezTo>
                  <a:cubicBezTo>
                    <a:pt x="864" y="1419"/>
                    <a:pt x="888" y="1391"/>
                    <a:pt x="905" y="1353"/>
                  </a:cubicBezTo>
                  <a:cubicBezTo>
                    <a:pt x="942" y="1276"/>
                    <a:pt x="942" y="1187"/>
                    <a:pt x="905" y="1154"/>
                  </a:cubicBezTo>
                  <a:lnTo>
                    <a:pt x="602" y="857"/>
                  </a:lnTo>
                  <a:lnTo>
                    <a:pt x="905" y="215"/>
                  </a:lnTo>
                  <a:cubicBezTo>
                    <a:pt x="942" y="140"/>
                    <a:pt x="942" y="48"/>
                    <a:pt x="905" y="15"/>
                  </a:cubicBezTo>
                  <a:cubicBezTo>
                    <a:pt x="894" y="4"/>
                    <a:pt x="885" y="1"/>
                    <a:pt x="871"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2339100" y="2541450"/>
              <a:ext cx="1222175" cy="751125"/>
            </a:xfrm>
            <a:custGeom>
              <a:rect b="b" l="l" r="r" t="t"/>
              <a:pathLst>
                <a:path extrusionOk="0" h="30045" w="48887">
                  <a:moveTo>
                    <a:pt x="48591" y="1"/>
                  </a:moveTo>
                  <a:cubicBezTo>
                    <a:pt x="48519" y="1"/>
                    <a:pt x="48438" y="24"/>
                    <a:pt x="48352" y="73"/>
                  </a:cubicBezTo>
                  <a:lnTo>
                    <a:pt x="534" y="27670"/>
                  </a:lnTo>
                  <a:cubicBezTo>
                    <a:pt x="239" y="27839"/>
                    <a:pt x="1" y="28251"/>
                    <a:pt x="1" y="28591"/>
                  </a:cubicBezTo>
                  <a:lnTo>
                    <a:pt x="1" y="29665"/>
                  </a:lnTo>
                  <a:cubicBezTo>
                    <a:pt x="1" y="29906"/>
                    <a:pt x="120" y="30044"/>
                    <a:pt x="295" y="30044"/>
                  </a:cubicBezTo>
                  <a:cubicBezTo>
                    <a:pt x="367" y="30044"/>
                    <a:pt x="448" y="30021"/>
                    <a:pt x="534" y="29971"/>
                  </a:cubicBezTo>
                  <a:lnTo>
                    <a:pt x="48352" y="2378"/>
                  </a:lnTo>
                  <a:cubicBezTo>
                    <a:pt x="48649" y="2209"/>
                    <a:pt x="48887" y="1797"/>
                    <a:pt x="48887" y="1457"/>
                  </a:cubicBezTo>
                  <a:lnTo>
                    <a:pt x="48887" y="382"/>
                  </a:lnTo>
                  <a:cubicBezTo>
                    <a:pt x="48887" y="141"/>
                    <a:pt x="48767" y="1"/>
                    <a:pt x="4859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3523600" y="2556875"/>
              <a:ext cx="30625" cy="43975"/>
            </a:xfrm>
            <a:custGeom>
              <a:rect b="b" l="l" r="r" t="t"/>
              <a:pathLst>
                <a:path extrusionOk="0" h="1759" w="1225">
                  <a:moveTo>
                    <a:pt x="633" y="10"/>
                  </a:moveTo>
                  <a:cubicBezTo>
                    <a:pt x="643" y="10"/>
                    <a:pt x="653" y="18"/>
                    <a:pt x="660" y="27"/>
                  </a:cubicBezTo>
                  <a:lnTo>
                    <a:pt x="799" y="324"/>
                  </a:lnTo>
                  <a:cubicBezTo>
                    <a:pt x="806" y="340"/>
                    <a:pt x="817" y="348"/>
                    <a:pt x="831" y="348"/>
                  </a:cubicBezTo>
                  <a:cubicBezTo>
                    <a:pt x="837" y="348"/>
                    <a:pt x="843" y="347"/>
                    <a:pt x="850" y="344"/>
                  </a:cubicBezTo>
                  <a:lnTo>
                    <a:pt x="1163" y="225"/>
                  </a:lnTo>
                  <a:cubicBezTo>
                    <a:pt x="1168" y="224"/>
                    <a:pt x="1173" y="223"/>
                    <a:pt x="1177" y="223"/>
                  </a:cubicBezTo>
                  <a:cubicBezTo>
                    <a:pt x="1184" y="223"/>
                    <a:pt x="1191" y="225"/>
                    <a:pt x="1197" y="231"/>
                  </a:cubicBezTo>
                  <a:cubicBezTo>
                    <a:pt x="1211" y="249"/>
                    <a:pt x="1214" y="293"/>
                    <a:pt x="1190" y="337"/>
                  </a:cubicBezTo>
                  <a:lnTo>
                    <a:pt x="963" y="762"/>
                  </a:lnTo>
                  <a:cubicBezTo>
                    <a:pt x="949" y="789"/>
                    <a:pt x="942" y="820"/>
                    <a:pt x="946" y="843"/>
                  </a:cubicBezTo>
                  <a:lnTo>
                    <a:pt x="1000" y="1228"/>
                  </a:lnTo>
                  <a:cubicBezTo>
                    <a:pt x="1003" y="1268"/>
                    <a:pt x="983" y="1316"/>
                    <a:pt x="959" y="1339"/>
                  </a:cubicBezTo>
                  <a:cubicBezTo>
                    <a:pt x="946" y="1353"/>
                    <a:pt x="932" y="1360"/>
                    <a:pt x="919" y="1360"/>
                  </a:cubicBezTo>
                  <a:lnTo>
                    <a:pt x="640" y="1323"/>
                  </a:lnTo>
                  <a:cubicBezTo>
                    <a:pt x="619" y="1323"/>
                    <a:pt x="595" y="1336"/>
                    <a:pt x="578" y="1360"/>
                  </a:cubicBezTo>
                  <a:lnTo>
                    <a:pt x="296" y="1717"/>
                  </a:lnTo>
                  <a:cubicBezTo>
                    <a:pt x="282" y="1736"/>
                    <a:pt x="265" y="1746"/>
                    <a:pt x="250" y="1746"/>
                  </a:cubicBezTo>
                  <a:cubicBezTo>
                    <a:pt x="246" y="1746"/>
                    <a:pt x="242" y="1746"/>
                    <a:pt x="238" y="1744"/>
                  </a:cubicBezTo>
                  <a:cubicBezTo>
                    <a:pt x="225" y="1738"/>
                    <a:pt x="214" y="1714"/>
                    <a:pt x="218" y="1686"/>
                  </a:cubicBezTo>
                  <a:lnTo>
                    <a:pt x="272" y="1242"/>
                  </a:lnTo>
                  <a:cubicBezTo>
                    <a:pt x="276" y="1211"/>
                    <a:pt x="269" y="1184"/>
                    <a:pt x="252" y="1173"/>
                  </a:cubicBezTo>
                  <a:lnTo>
                    <a:pt x="28" y="1010"/>
                  </a:lnTo>
                  <a:cubicBezTo>
                    <a:pt x="18" y="1003"/>
                    <a:pt x="10" y="989"/>
                    <a:pt x="10" y="969"/>
                  </a:cubicBezTo>
                  <a:cubicBezTo>
                    <a:pt x="10" y="931"/>
                    <a:pt x="31" y="884"/>
                    <a:pt x="62" y="860"/>
                  </a:cubicBezTo>
                  <a:lnTo>
                    <a:pt x="374" y="622"/>
                  </a:lnTo>
                  <a:cubicBezTo>
                    <a:pt x="395" y="605"/>
                    <a:pt x="412" y="578"/>
                    <a:pt x="418" y="548"/>
                  </a:cubicBezTo>
                  <a:lnTo>
                    <a:pt x="561" y="89"/>
                  </a:lnTo>
                  <a:cubicBezTo>
                    <a:pt x="575" y="41"/>
                    <a:pt x="609" y="10"/>
                    <a:pt x="633" y="10"/>
                  </a:cubicBezTo>
                  <a:close/>
                  <a:moveTo>
                    <a:pt x="630" y="0"/>
                  </a:moveTo>
                  <a:cubicBezTo>
                    <a:pt x="599" y="4"/>
                    <a:pt x="564" y="38"/>
                    <a:pt x="551" y="89"/>
                  </a:cubicBezTo>
                  <a:lnTo>
                    <a:pt x="412" y="544"/>
                  </a:lnTo>
                  <a:cubicBezTo>
                    <a:pt x="401" y="572"/>
                    <a:pt x="385" y="599"/>
                    <a:pt x="368" y="612"/>
                  </a:cubicBezTo>
                  <a:lnTo>
                    <a:pt x="54" y="854"/>
                  </a:lnTo>
                  <a:cubicBezTo>
                    <a:pt x="18" y="881"/>
                    <a:pt x="1" y="931"/>
                    <a:pt x="1" y="969"/>
                  </a:cubicBezTo>
                  <a:cubicBezTo>
                    <a:pt x="1" y="993"/>
                    <a:pt x="7" y="1010"/>
                    <a:pt x="21" y="1020"/>
                  </a:cubicBezTo>
                  <a:lnTo>
                    <a:pt x="249" y="1184"/>
                  </a:lnTo>
                  <a:cubicBezTo>
                    <a:pt x="258" y="1190"/>
                    <a:pt x="266" y="1211"/>
                    <a:pt x="263" y="1237"/>
                  </a:cubicBezTo>
                  <a:lnTo>
                    <a:pt x="208" y="1683"/>
                  </a:lnTo>
                  <a:cubicBezTo>
                    <a:pt x="205" y="1721"/>
                    <a:pt x="214" y="1744"/>
                    <a:pt x="235" y="1755"/>
                  </a:cubicBezTo>
                  <a:cubicBezTo>
                    <a:pt x="238" y="1755"/>
                    <a:pt x="245" y="1758"/>
                    <a:pt x="249" y="1758"/>
                  </a:cubicBezTo>
                  <a:cubicBezTo>
                    <a:pt x="269" y="1758"/>
                    <a:pt x="289" y="1744"/>
                    <a:pt x="307" y="1721"/>
                  </a:cubicBezTo>
                  <a:lnTo>
                    <a:pt x="585" y="1364"/>
                  </a:lnTo>
                  <a:cubicBezTo>
                    <a:pt x="602" y="1344"/>
                    <a:pt x="622" y="1333"/>
                    <a:pt x="636" y="1333"/>
                  </a:cubicBezTo>
                  <a:lnTo>
                    <a:pt x="915" y="1370"/>
                  </a:lnTo>
                  <a:cubicBezTo>
                    <a:pt x="932" y="1370"/>
                    <a:pt x="949" y="1364"/>
                    <a:pt x="966" y="1347"/>
                  </a:cubicBezTo>
                  <a:cubicBezTo>
                    <a:pt x="993" y="1319"/>
                    <a:pt x="1017" y="1272"/>
                    <a:pt x="1010" y="1228"/>
                  </a:cubicBezTo>
                  <a:lnTo>
                    <a:pt x="956" y="843"/>
                  </a:lnTo>
                  <a:cubicBezTo>
                    <a:pt x="952" y="820"/>
                    <a:pt x="959" y="793"/>
                    <a:pt x="972" y="765"/>
                  </a:cubicBezTo>
                  <a:lnTo>
                    <a:pt x="1201" y="340"/>
                  </a:lnTo>
                  <a:cubicBezTo>
                    <a:pt x="1221" y="296"/>
                    <a:pt x="1225" y="249"/>
                    <a:pt x="1204" y="225"/>
                  </a:cubicBezTo>
                  <a:cubicBezTo>
                    <a:pt x="1197" y="216"/>
                    <a:pt x="1187" y="211"/>
                    <a:pt x="1176" y="211"/>
                  </a:cubicBezTo>
                  <a:cubicBezTo>
                    <a:pt x="1171" y="211"/>
                    <a:pt x="1165" y="212"/>
                    <a:pt x="1160" y="214"/>
                  </a:cubicBezTo>
                  <a:lnTo>
                    <a:pt x="847" y="337"/>
                  </a:lnTo>
                  <a:cubicBezTo>
                    <a:pt x="842" y="339"/>
                    <a:pt x="838" y="339"/>
                    <a:pt x="834" y="339"/>
                  </a:cubicBezTo>
                  <a:cubicBezTo>
                    <a:pt x="823" y="339"/>
                    <a:pt x="814" y="332"/>
                    <a:pt x="806" y="320"/>
                  </a:cubicBezTo>
                  <a:lnTo>
                    <a:pt x="666" y="24"/>
                  </a:lnTo>
                  <a:cubicBezTo>
                    <a:pt x="660" y="7"/>
                    <a:pt x="646" y="0"/>
                    <a:pt x="63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3571625" y="2509175"/>
              <a:ext cx="47950" cy="30900"/>
            </a:xfrm>
            <a:custGeom>
              <a:rect b="b" l="l" r="r" t="t"/>
              <a:pathLst>
                <a:path extrusionOk="0" h="1236" w="1918">
                  <a:moveTo>
                    <a:pt x="1707" y="1"/>
                  </a:moveTo>
                  <a:cubicBezTo>
                    <a:pt x="1676" y="1"/>
                    <a:pt x="1646" y="11"/>
                    <a:pt x="1615" y="24"/>
                  </a:cubicBezTo>
                  <a:lnTo>
                    <a:pt x="120" y="892"/>
                  </a:lnTo>
                  <a:cubicBezTo>
                    <a:pt x="31" y="942"/>
                    <a:pt x="0" y="1055"/>
                    <a:pt x="51" y="1143"/>
                  </a:cubicBezTo>
                  <a:cubicBezTo>
                    <a:pt x="85" y="1201"/>
                    <a:pt x="146" y="1235"/>
                    <a:pt x="211" y="1235"/>
                  </a:cubicBezTo>
                  <a:cubicBezTo>
                    <a:pt x="242" y="1235"/>
                    <a:pt x="275" y="1225"/>
                    <a:pt x="303" y="1208"/>
                  </a:cubicBezTo>
                  <a:lnTo>
                    <a:pt x="1799" y="344"/>
                  </a:lnTo>
                  <a:cubicBezTo>
                    <a:pt x="1887" y="294"/>
                    <a:pt x="1918" y="181"/>
                    <a:pt x="1866" y="93"/>
                  </a:cubicBezTo>
                  <a:cubicBezTo>
                    <a:pt x="1833" y="35"/>
                    <a:pt x="1772" y="1"/>
                    <a:pt x="1707"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3571625" y="2530775"/>
              <a:ext cx="47950" cy="30875"/>
            </a:xfrm>
            <a:custGeom>
              <a:rect b="b" l="l" r="r" t="t"/>
              <a:pathLst>
                <a:path extrusionOk="0" h="1235" w="1918">
                  <a:moveTo>
                    <a:pt x="1707" y="1"/>
                  </a:moveTo>
                  <a:cubicBezTo>
                    <a:pt x="1676" y="1"/>
                    <a:pt x="1646" y="11"/>
                    <a:pt x="1615" y="28"/>
                  </a:cubicBezTo>
                  <a:lnTo>
                    <a:pt x="120" y="891"/>
                  </a:lnTo>
                  <a:cubicBezTo>
                    <a:pt x="31" y="942"/>
                    <a:pt x="0" y="1054"/>
                    <a:pt x="51" y="1143"/>
                  </a:cubicBezTo>
                  <a:cubicBezTo>
                    <a:pt x="85" y="1200"/>
                    <a:pt x="146" y="1235"/>
                    <a:pt x="211" y="1235"/>
                  </a:cubicBezTo>
                  <a:cubicBezTo>
                    <a:pt x="242" y="1235"/>
                    <a:pt x="275" y="1228"/>
                    <a:pt x="303" y="1211"/>
                  </a:cubicBezTo>
                  <a:lnTo>
                    <a:pt x="1799" y="344"/>
                  </a:lnTo>
                  <a:cubicBezTo>
                    <a:pt x="1887" y="296"/>
                    <a:pt x="1918" y="180"/>
                    <a:pt x="1866" y="92"/>
                  </a:cubicBezTo>
                  <a:cubicBezTo>
                    <a:pt x="1833" y="34"/>
                    <a:pt x="1772" y="1"/>
                    <a:pt x="1707"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3571625" y="2552450"/>
              <a:ext cx="47950" cy="30775"/>
            </a:xfrm>
            <a:custGeom>
              <a:rect b="b" l="l" r="r" t="t"/>
              <a:pathLst>
                <a:path extrusionOk="0" h="1231" w="1918">
                  <a:moveTo>
                    <a:pt x="1707" y="0"/>
                  </a:moveTo>
                  <a:cubicBezTo>
                    <a:pt x="1676" y="0"/>
                    <a:pt x="1646" y="7"/>
                    <a:pt x="1615" y="24"/>
                  </a:cubicBezTo>
                  <a:lnTo>
                    <a:pt x="120" y="888"/>
                  </a:lnTo>
                  <a:cubicBezTo>
                    <a:pt x="31" y="939"/>
                    <a:pt x="0" y="1051"/>
                    <a:pt x="51" y="1139"/>
                  </a:cubicBezTo>
                  <a:cubicBezTo>
                    <a:pt x="85" y="1197"/>
                    <a:pt x="146" y="1231"/>
                    <a:pt x="211" y="1231"/>
                  </a:cubicBezTo>
                  <a:cubicBezTo>
                    <a:pt x="242" y="1231"/>
                    <a:pt x="275" y="1224"/>
                    <a:pt x="303" y="1207"/>
                  </a:cubicBezTo>
                  <a:lnTo>
                    <a:pt x="1799" y="344"/>
                  </a:lnTo>
                  <a:cubicBezTo>
                    <a:pt x="1887" y="293"/>
                    <a:pt x="1918" y="181"/>
                    <a:pt x="1866" y="93"/>
                  </a:cubicBezTo>
                  <a:cubicBezTo>
                    <a:pt x="1833" y="31"/>
                    <a:pt x="1772" y="0"/>
                    <a:pt x="1707"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2139625" y="3312825"/>
              <a:ext cx="25025" cy="100825"/>
            </a:xfrm>
            <a:custGeom>
              <a:rect b="b" l="l" r="r" t="t"/>
              <a:pathLst>
                <a:path extrusionOk="0" h="4033" w="1001">
                  <a:moveTo>
                    <a:pt x="1" y="0"/>
                  </a:moveTo>
                  <a:lnTo>
                    <a:pt x="1" y="3458"/>
                  </a:lnTo>
                  <a:lnTo>
                    <a:pt x="1000" y="4033"/>
                  </a:lnTo>
                  <a:lnTo>
                    <a:pt x="1000" y="575"/>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1566000" y="2051525"/>
              <a:ext cx="1471450" cy="930100"/>
            </a:xfrm>
            <a:custGeom>
              <a:rect b="b" l="l" r="r" t="t"/>
              <a:pathLst>
                <a:path extrusionOk="0" h="37204" w="58858">
                  <a:moveTo>
                    <a:pt x="58564" y="1"/>
                  </a:moveTo>
                  <a:cubicBezTo>
                    <a:pt x="58493" y="1"/>
                    <a:pt x="58412" y="24"/>
                    <a:pt x="58327" y="73"/>
                  </a:cubicBezTo>
                  <a:lnTo>
                    <a:pt x="531" y="33439"/>
                  </a:lnTo>
                  <a:cubicBezTo>
                    <a:pt x="238" y="33609"/>
                    <a:pt x="0" y="34021"/>
                    <a:pt x="0" y="34361"/>
                  </a:cubicBezTo>
                  <a:lnTo>
                    <a:pt x="0" y="37203"/>
                  </a:lnTo>
                  <a:lnTo>
                    <a:pt x="1466" y="36356"/>
                  </a:lnTo>
                  <a:cubicBezTo>
                    <a:pt x="1758" y="36187"/>
                    <a:pt x="1996" y="35776"/>
                    <a:pt x="1996" y="35435"/>
                  </a:cubicBezTo>
                  <a:lnTo>
                    <a:pt x="1996" y="34361"/>
                  </a:lnTo>
                  <a:cubicBezTo>
                    <a:pt x="1996" y="34021"/>
                    <a:pt x="2234" y="33609"/>
                    <a:pt x="2530" y="33439"/>
                  </a:cubicBezTo>
                  <a:lnTo>
                    <a:pt x="15432" y="25991"/>
                  </a:lnTo>
                  <a:cubicBezTo>
                    <a:pt x="15518" y="25941"/>
                    <a:pt x="15598" y="25917"/>
                    <a:pt x="15670" y="25917"/>
                  </a:cubicBezTo>
                  <a:cubicBezTo>
                    <a:pt x="15843" y="25917"/>
                    <a:pt x="15963" y="26056"/>
                    <a:pt x="15963" y="26297"/>
                  </a:cubicBezTo>
                  <a:lnTo>
                    <a:pt x="15963" y="27374"/>
                  </a:lnTo>
                  <a:cubicBezTo>
                    <a:pt x="15963" y="27613"/>
                    <a:pt x="16082" y="27753"/>
                    <a:pt x="16257" y="27753"/>
                  </a:cubicBezTo>
                  <a:cubicBezTo>
                    <a:pt x="16328" y="27753"/>
                    <a:pt x="16408" y="27730"/>
                    <a:pt x="16493" y="27680"/>
                  </a:cubicBezTo>
                  <a:lnTo>
                    <a:pt x="58857" y="3222"/>
                  </a:lnTo>
                  <a:lnTo>
                    <a:pt x="58857" y="379"/>
                  </a:lnTo>
                  <a:cubicBezTo>
                    <a:pt x="58857" y="139"/>
                    <a:pt x="58738" y="1"/>
                    <a:pt x="58564"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1541000" y="3053575"/>
              <a:ext cx="35800" cy="1132975"/>
            </a:xfrm>
            <a:custGeom>
              <a:rect b="b" l="l" r="r" t="t"/>
              <a:pathLst>
                <a:path extrusionOk="0" h="45319" w="1432">
                  <a:moveTo>
                    <a:pt x="1432" y="45232"/>
                  </a:moveTo>
                  <a:lnTo>
                    <a:pt x="1432" y="45232"/>
                  </a:lnTo>
                  <a:cubicBezTo>
                    <a:pt x="1428" y="45233"/>
                    <a:pt x="1425" y="45234"/>
                    <a:pt x="1421" y="45236"/>
                  </a:cubicBezTo>
                  <a:lnTo>
                    <a:pt x="1421" y="45236"/>
                  </a:lnTo>
                  <a:cubicBezTo>
                    <a:pt x="1425" y="45235"/>
                    <a:pt x="1429" y="45233"/>
                    <a:pt x="1432" y="45232"/>
                  </a:cubicBezTo>
                  <a:close/>
                  <a:moveTo>
                    <a:pt x="1421" y="45236"/>
                  </a:moveTo>
                  <a:cubicBezTo>
                    <a:pt x="1417" y="45237"/>
                    <a:pt x="1412" y="45238"/>
                    <a:pt x="1408" y="45238"/>
                  </a:cubicBezTo>
                  <a:cubicBezTo>
                    <a:pt x="1404" y="45241"/>
                    <a:pt x="1400" y="45243"/>
                    <a:pt x="1396" y="45245"/>
                  </a:cubicBezTo>
                  <a:lnTo>
                    <a:pt x="1396" y="45245"/>
                  </a:lnTo>
                  <a:cubicBezTo>
                    <a:pt x="1405" y="45242"/>
                    <a:pt x="1413" y="45239"/>
                    <a:pt x="1421" y="45236"/>
                  </a:cubicBezTo>
                  <a:close/>
                  <a:moveTo>
                    <a:pt x="1" y="1"/>
                  </a:moveTo>
                  <a:lnTo>
                    <a:pt x="4" y="44304"/>
                  </a:lnTo>
                  <a:cubicBezTo>
                    <a:pt x="4" y="44643"/>
                    <a:pt x="225" y="45045"/>
                    <a:pt x="504" y="45205"/>
                  </a:cubicBezTo>
                  <a:cubicBezTo>
                    <a:pt x="633" y="45279"/>
                    <a:pt x="802" y="45319"/>
                    <a:pt x="976" y="45319"/>
                  </a:cubicBezTo>
                  <a:cubicBezTo>
                    <a:pt x="1022" y="45319"/>
                    <a:pt x="1069" y="45316"/>
                    <a:pt x="1116" y="45310"/>
                  </a:cubicBezTo>
                  <a:cubicBezTo>
                    <a:pt x="1143" y="45310"/>
                    <a:pt x="1170" y="45304"/>
                    <a:pt x="1194" y="45299"/>
                  </a:cubicBezTo>
                  <a:cubicBezTo>
                    <a:pt x="1215" y="45299"/>
                    <a:pt x="1231" y="45293"/>
                    <a:pt x="1245" y="45290"/>
                  </a:cubicBezTo>
                  <a:cubicBezTo>
                    <a:pt x="1272" y="45286"/>
                    <a:pt x="1296" y="45279"/>
                    <a:pt x="1320" y="45273"/>
                  </a:cubicBezTo>
                  <a:cubicBezTo>
                    <a:pt x="1333" y="45269"/>
                    <a:pt x="1347" y="45266"/>
                    <a:pt x="1358" y="45259"/>
                  </a:cubicBezTo>
                  <a:cubicBezTo>
                    <a:pt x="1370" y="45256"/>
                    <a:pt x="1383" y="45252"/>
                    <a:pt x="1396" y="45245"/>
                  </a:cubicBezTo>
                  <a:lnTo>
                    <a:pt x="1396" y="45245"/>
                  </a:lnTo>
                  <a:cubicBezTo>
                    <a:pt x="1391" y="45247"/>
                    <a:pt x="1386" y="45248"/>
                    <a:pt x="1381" y="45249"/>
                  </a:cubicBezTo>
                  <a:lnTo>
                    <a:pt x="1367" y="45249"/>
                  </a:lnTo>
                  <a:cubicBezTo>
                    <a:pt x="1344" y="45255"/>
                    <a:pt x="1320" y="45259"/>
                    <a:pt x="1296" y="45259"/>
                  </a:cubicBezTo>
                  <a:cubicBezTo>
                    <a:pt x="1123" y="45259"/>
                    <a:pt x="1000" y="45120"/>
                    <a:pt x="1000" y="44878"/>
                  </a:cubicBezTo>
                  <a:lnTo>
                    <a:pt x="1000" y="579"/>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a:off x="1840350" y="3055800"/>
              <a:ext cx="28850" cy="184975"/>
            </a:xfrm>
            <a:custGeom>
              <a:rect b="b" l="l" r="r" t="t"/>
              <a:pathLst>
                <a:path extrusionOk="0" h="7399" w="1154">
                  <a:moveTo>
                    <a:pt x="157" y="0"/>
                  </a:moveTo>
                  <a:cubicBezTo>
                    <a:pt x="99" y="102"/>
                    <a:pt x="52" y="218"/>
                    <a:pt x="24" y="326"/>
                  </a:cubicBezTo>
                  <a:cubicBezTo>
                    <a:pt x="15" y="371"/>
                    <a:pt x="7" y="415"/>
                    <a:pt x="1" y="459"/>
                  </a:cubicBezTo>
                  <a:lnTo>
                    <a:pt x="1" y="524"/>
                  </a:lnTo>
                  <a:lnTo>
                    <a:pt x="1" y="6820"/>
                  </a:lnTo>
                  <a:lnTo>
                    <a:pt x="1000" y="7398"/>
                  </a:lnTo>
                  <a:lnTo>
                    <a:pt x="1000" y="1098"/>
                  </a:lnTo>
                  <a:cubicBezTo>
                    <a:pt x="1000" y="929"/>
                    <a:pt x="1058" y="741"/>
                    <a:pt x="1154" y="575"/>
                  </a:cubicBezTo>
                  <a:lnTo>
                    <a:pt x="15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4" name="Shape 644"/>
        <p:cNvGrpSpPr/>
        <p:nvPr/>
      </p:nvGrpSpPr>
      <p:grpSpPr>
        <a:xfrm>
          <a:off x="0" y="0"/>
          <a:ext cx="0" cy="0"/>
          <a:chOff x="0" y="0"/>
          <a:chExt cx="0" cy="0"/>
        </a:xfrm>
      </p:grpSpPr>
      <p:sp>
        <p:nvSpPr>
          <p:cNvPr id="645" name="Google Shape;645;p27"/>
          <p:cNvSpPr txBox="1"/>
          <p:nvPr>
            <p:ph type="ctrTitle"/>
          </p:nvPr>
        </p:nvSpPr>
        <p:spPr>
          <a:xfrm>
            <a:off x="1329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solidFill>
                <a:schemeClr val="accent3"/>
              </a:solidFill>
            </a:endParaRPr>
          </a:p>
        </p:txBody>
      </p:sp>
      <p:sp>
        <p:nvSpPr>
          <p:cNvPr id="646" name="Google Shape;646;p27"/>
          <p:cNvSpPr txBox="1"/>
          <p:nvPr>
            <p:ph idx="1" type="subTitle"/>
          </p:nvPr>
        </p:nvSpPr>
        <p:spPr>
          <a:xfrm>
            <a:off x="932400" y="1344275"/>
            <a:ext cx="4963500" cy="36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For Approach 1, 2 and 3:</a:t>
            </a:r>
            <a:endParaRPr sz="1200">
              <a:latin typeface="Lato"/>
              <a:ea typeface="Lato"/>
              <a:cs typeface="Lato"/>
              <a:sym typeface="Lato"/>
            </a:endParaRPr>
          </a:p>
          <a:p>
            <a:pPr indent="-304800" lvl="0" marL="914400" rtl="0" algn="l">
              <a:spcBef>
                <a:spcPts val="1200"/>
              </a:spcBef>
              <a:spcAft>
                <a:spcPts val="0"/>
              </a:spcAft>
              <a:buClr>
                <a:schemeClr val="accent2"/>
              </a:buClr>
              <a:buSzPts val="1200"/>
              <a:buFont typeface="Lato"/>
              <a:buChar char="●"/>
            </a:pPr>
            <a:r>
              <a:rPr lang="en" sz="1200">
                <a:latin typeface="Lato"/>
                <a:ea typeface="Lato"/>
                <a:cs typeface="Lato"/>
                <a:sym typeface="Lato"/>
              </a:rPr>
              <a:t>We have divided the complete corpus into passages.  These passages are stored in dictionary format. The passage dictionary contains passage_id as key and its content as the value.</a:t>
            </a:r>
            <a:endParaRPr sz="1200">
              <a:latin typeface="Lato"/>
              <a:ea typeface="Lato"/>
              <a:cs typeface="Lato"/>
              <a:sym typeface="Lato"/>
            </a:endParaRPr>
          </a:p>
          <a:p>
            <a:pPr indent="-304800" lvl="0" marL="914400" rtl="0" algn="l">
              <a:spcBef>
                <a:spcPts val="1200"/>
              </a:spcBef>
              <a:spcAft>
                <a:spcPts val="0"/>
              </a:spcAft>
              <a:buClr>
                <a:schemeClr val="accent2"/>
              </a:buClr>
              <a:buSzPts val="1200"/>
              <a:buFont typeface="Lato"/>
              <a:buChar char="●"/>
            </a:pPr>
            <a:r>
              <a:rPr lang="en" sz="1200">
                <a:latin typeface="Lato"/>
                <a:ea typeface="Lato"/>
                <a:cs typeface="Lato"/>
                <a:sym typeface="Lato"/>
              </a:rPr>
              <a:t>Cleaning of text such as removal of non-ascii and non-alphanumeric is performed.</a:t>
            </a:r>
            <a:endParaRPr sz="1200">
              <a:latin typeface="Lato"/>
              <a:ea typeface="Lato"/>
              <a:cs typeface="Lato"/>
              <a:sym typeface="Lato"/>
            </a:endParaRPr>
          </a:p>
          <a:p>
            <a:pPr indent="-304800" lvl="0" marL="914400" rtl="0" algn="l">
              <a:spcBef>
                <a:spcPts val="1200"/>
              </a:spcBef>
              <a:spcAft>
                <a:spcPts val="0"/>
              </a:spcAft>
              <a:buClr>
                <a:schemeClr val="accent2"/>
              </a:buClr>
              <a:buSzPts val="1200"/>
              <a:buFont typeface="Lato"/>
              <a:buChar char="●"/>
            </a:pPr>
            <a:r>
              <a:rPr lang="en" sz="1200">
                <a:latin typeface="Lato"/>
                <a:ea typeface="Lato"/>
                <a:cs typeface="Lato"/>
                <a:sym typeface="Lato"/>
              </a:rPr>
              <a:t>The passages ar</a:t>
            </a:r>
            <a:r>
              <a:rPr lang="en" sz="1200">
                <a:latin typeface="Lato"/>
                <a:ea typeface="Lato"/>
                <a:cs typeface="Lato"/>
                <a:sym typeface="Lato"/>
              </a:rPr>
              <a:t>e the tokenized word level. </a:t>
            </a:r>
            <a:endParaRPr sz="1200">
              <a:latin typeface="Lato"/>
              <a:ea typeface="Lato"/>
              <a:cs typeface="Lato"/>
              <a:sym typeface="Lato"/>
            </a:endParaRPr>
          </a:p>
          <a:p>
            <a:pPr indent="0" lvl="0" marL="0" rtl="0" algn="l">
              <a:spcBef>
                <a:spcPts val="1200"/>
              </a:spcBef>
              <a:spcAft>
                <a:spcPts val="0"/>
              </a:spcAft>
              <a:buNone/>
            </a:pPr>
            <a:r>
              <a:t/>
            </a:r>
            <a:endParaRPr sz="1200">
              <a:latin typeface="Lato"/>
              <a:ea typeface="Lato"/>
              <a:cs typeface="Lato"/>
              <a:sym typeface="Lato"/>
            </a:endParaRPr>
          </a:p>
          <a:p>
            <a:pPr indent="0" lvl="0" marL="457200" rtl="0" algn="l">
              <a:spcBef>
                <a:spcPts val="1200"/>
              </a:spcBef>
              <a:spcAft>
                <a:spcPts val="1200"/>
              </a:spcAft>
              <a:buNone/>
            </a:pPr>
            <a:r>
              <a:t/>
            </a:r>
            <a:endParaRPr sz="1200">
              <a:latin typeface="Lato"/>
              <a:ea typeface="Lato"/>
              <a:cs typeface="Lato"/>
              <a:sym typeface="Lato"/>
            </a:endParaRPr>
          </a:p>
        </p:txBody>
      </p:sp>
      <p:grpSp>
        <p:nvGrpSpPr>
          <p:cNvPr id="647" name="Google Shape;647;p27"/>
          <p:cNvGrpSpPr/>
          <p:nvPr/>
        </p:nvGrpSpPr>
        <p:grpSpPr>
          <a:xfrm>
            <a:off x="4153200" y="540004"/>
            <a:ext cx="499920" cy="300136"/>
            <a:chOff x="6988887" y="1538854"/>
            <a:chExt cx="499920" cy="300136"/>
          </a:xfrm>
        </p:grpSpPr>
        <p:sp>
          <p:nvSpPr>
            <p:cNvPr id="648" name="Google Shape;648;p27"/>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27"/>
          <p:cNvSpPr txBox="1"/>
          <p:nvPr/>
        </p:nvSpPr>
        <p:spPr>
          <a:xfrm>
            <a:off x="2287700" y="2901850"/>
            <a:ext cx="44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osis Light"/>
              <a:ea typeface="Dosis Light"/>
              <a:cs typeface="Dosis Light"/>
              <a:sym typeface="Dosis Light"/>
            </a:endParaRPr>
          </a:p>
        </p:txBody>
      </p:sp>
      <p:grpSp>
        <p:nvGrpSpPr>
          <p:cNvPr id="662" name="Google Shape;662;p27"/>
          <p:cNvGrpSpPr/>
          <p:nvPr/>
        </p:nvGrpSpPr>
        <p:grpSpPr>
          <a:xfrm>
            <a:off x="6165776" y="1659714"/>
            <a:ext cx="2428320" cy="1824064"/>
            <a:chOff x="2477163" y="1156239"/>
            <a:chExt cx="4030406" cy="3027493"/>
          </a:xfrm>
        </p:grpSpPr>
        <p:sp>
          <p:nvSpPr>
            <p:cNvPr id="663" name="Google Shape;663;p27"/>
            <p:cNvSpPr/>
            <p:nvPr/>
          </p:nvSpPr>
          <p:spPr>
            <a:xfrm>
              <a:off x="3250799" y="1647095"/>
              <a:ext cx="453900" cy="678900"/>
            </a:xfrm>
            <a:prstGeom prst="ellipse">
              <a:avLst/>
            </a:pr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5300321" y="3064784"/>
              <a:ext cx="911209" cy="479306"/>
            </a:xfrm>
            <a:custGeom>
              <a:rect b="b" l="l" r="r" t="t"/>
              <a:pathLst>
                <a:path extrusionOk="0" h="8453" w="16070">
                  <a:moveTo>
                    <a:pt x="8035" y="1"/>
                  </a:moveTo>
                  <a:cubicBezTo>
                    <a:pt x="6162" y="1"/>
                    <a:pt x="4289" y="413"/>
                    <a:pt x="2861" y="1237"/>
                  </a:cubicBezTo>
                  <a:cubicBezTo>
                    <a:pt x="1" y="2889"/>
                    <a:pt x="1" y="5565"/>
                    <a:pt x="2861" y="7214"/>
                  </a:cubicBezTo>
                  <a:cubicBezTo>
                    <a:pt x="4289" y="8039"/>
                    <a:pt x="6162" y="8452"/>
                    <a:pt x="8035" y="8452"/>
                  </a:cubicBezTo>
                  <a:cubicBezTo>
                    <a:pt x="9908" y="8452"/>
                    <a:pt x="11781" y="8039"/>
                    <a:pt x="13209" y="7214"/>
                  </a:cubicBezTo>
                  <a:cubicBezTo>
                    <a:pt x="16066" y="5565"/>
                    <a:pt x="16069" y="2889"/>
                    <a:pt x="13209" y="1237"/>
                  </a:cubicBezTo>
                  <a:cubicBezTo>
                    <a:pt x="11781" y="413"/>
                    <a:pt x="9908" y="1"/>
                    <a:pt x="8035"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5074305" y="1544537"/>
              <a:ext cx="677992" cy="325813"/>
            </a:xfrm>
            <a:custGeom>
              <a:rect b="b" l="l" r="r" t="t"/>
              <a:pathLst>
                <a:path extrusionOk="0" h="5746" w="11957">
                  <a:moveTo>
                    <a:pt x="11510" y="1"/>
                  </a:moveTo>
                  <a:cubicBezTo>
                    <a:pt x="11164" y="1"/>
                    <a:pt x="10676" y="82"/>
                    <a:pt x="10273" y="457"/>
                  </a:cubicBezTo>
                  <a:cubicBezTo>
                    <a:pt x="9605" y="1082"/>
                    <a:pt x="8219" y="2676"/>
                    <a:pt x="7598" y="3205"/>
                  </a:cubicBezTo>
                  <a:cubicBezTo>
                    <a:pt x="7069" y="3659"/>
                    <a:pt x="6540" y="3864"/>
                    <a:pt x="5311" y="4061"/>
                  </a:cubicBezTo>
                  <a:cubicBezTo>
                    <a:pt x="4725" y="4155"/>
                    <a:pt x="4365" y="4209"/>
                    <a:pt x="4095" y="4209"/>
                  </a:cubicBezTo>
                  <a:cubicBezTo>
                    <a:pt x="3900" y="4209"/>
                    <a:pt x="3753" y="4181"/>
                    <a:pt x="3602" y="4120"/>
                  </a:cubicBezTo>
                  <a:cubicBezTo>
                    <a:pt x="3267" y="3990"/>
                    <a:pt x="3151" y="3884"/>
                    <a:pt x="2871" y="3615"/>
                  </a:cubicBezTo>
                  <a:cubicBezTo>
                    <a:pt x="2557" y="3311"/>
                    <a:pt x="2284" y="3209"/>
                    <a:pt x="2045" y="3010"/>
                  </a:cubicBezTo>
                  <a:cubicBezTo>
                    <a:pt x="1898" y="2888"/>
                    <a:pt x="1850" y="2834"/>
                    <a:pt x="1804" y="2834"/>
                  </a:cubicBezTo>
                  <a:cubicBezTo>
                    <a:pt x="1776" y="2834"/>
                    <a:pt x="1748" y="2855"/>
                    <a:pt x="1697" y="2894"/>
                  </a:cubicBezTo>
                  <a:cubicBezTo>
                    <a:pt x="1564" y="2993"/>
                    <a:pt x="1625" y="3332"/>
                    <a:pt x="1823" y="3554"/>
                  </a:cubicBezTo>
                  <a:cubicBezTo>
                    <a:pt x="2028" y="3785"/>
                    <a:pt x="2230" y="3847"/>
                    <a:pt x="2257" y="3915"/>
                  </a:cubicBezTo>
                  <a:cubicBezTo>
                    <a:pt x="2264" y="3936"/>
                    <a:pt x="2244" y="3947"/>
                    <a:pt x="2203" y="3947"/>
                  </a:cubicBezTo>
                  <a:cubicBezTo>
                    <a:pt x="2113" y="3947"/>
                    <a:pt x="1922" y="3898"/>
                    <a:pt x="1693" y="3809"/>
                  </a:cubicBezTo>
                  <a:cubicBezTo>
                    <a:pt x="1297" y="3659"/>
                    <a:pt x="919" y="3393"/>
                    <a:pt x="540" y="3198"/>
                  </a:cubicBezTo>
                  <a:cubicBezTo>
                    <a:pt x="488" y="3171"/>
                    <a:pt x="429" y="3144"/>
                    <a:pt x="370" y="3144"/>
                  </a:cubicBezTo>
                  <a:cubicBezTo>
                    <a:pt x="355" y="3144"/>
                    <a:pt x="340" y="3146"/>
                    <a:pt x="325" y="3151"/>
                  </a:cubicBezTo>
                  <a:cubicBezTo>
                    <a:pt x="284" y="3164"/>
                    <a:pt x="253" y="3195"/>
                    <a:pt x="223" y="3226"/>
                  </a:cubicBezTo>
                  <a:cubicBezTo>
                    <a:pt x="83" y="3379"/>
                    <a:pt x="14" y="3587"/>
                    <a:pt x="7" y="3795"/>
                  </a:cubicBezTo>
                  <a:cubicBezTo>
                    <a:pt x="1" y="4004"/>
                    <a:pt x="55" y="4209"/>
                    <a:pt x="144" y="4396"/>
                  </a:cubicBezTo>
                  <a:cubicBezTo>
                    <a:pt x="308" y="4737"/>
                    <a:pt x="574" y="5021"/>
                    <a:pt x="888" y="5233"/>
                  </a:cubicBezTo>
                  <a:cubicBezTo>
                    <a:pt x="1137" y="5400"/>
                    <a:pt x="1386" y="5454"/>
                    <a:pt x="1669" y="5543"/>
                  </a:cubicBezTo>
                  <a:cubicBezTo>
                    <a:pt x="1894" y="5611"/>
                    <a:pt x="2130" y="5649"/>
                    <a:pt x="2420" y="5673"/>
                  </a:cubicBezTo>
                  <a:cubicBezTo>
                    <a:pt x="3000" y="5720"/>
                    <a:pt x="3222" y="5724"/>
                    <a:pt x="3581" y="5734"/>
                  </a:cubicBezTo>
                  <a:cubicBezTo>
                    <a:pt x="3829" y="5742"/>
                    <a:pt x="4025" y="5746"/>
                    <a:pt x="4198" y="5746"/>
                  </a:cubicBezTo>
                  <a:cubicBezTo>
                    <a:pt x="4711" y="5746"/>
                    <a:pt x="5028" y="5712"/>
                    <a:pt x="5929" y="5646"/>
                  </a:cubicBezTo>
                  <a:cubicBezTo>
                    <a:pt x="7523" y="5526"/>
                    <a:pt x="7908" y="5287"/>
                    <a:pt x="8635" y="4683"/>
                  </a:cubicBezTo>
                  <a:cubicBezTo>
                    <a:pt x="9090" y="4304"/>
                    <a:pt x="10089" y="3574"/>
                    <a:pt x="10629" y="2809"/>
                  </a:cubicBezTo>
                  <a:cubicBezTo>
                    <a:pt x="11557" y="1489"/>
                    <a:pt x="11957" y="48"/>
                    <a:pt x="11957" y="48"/>
                  </a:cubicBezTo>
                  <a:cubicBezTo>
                    <a:pt x="11957" y="48"/>
                    <a:pt x="11774" y="1"/>
                    <a:pt x="11510"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5512276" y="1536372"/>
              <a:ext cx="256295" cy="262136"/>
            </a:xfrm>
            <a:custGeom>
              <a:rect b="b" l="l" r="r" t="t"/>
              <a:pathLst>
                <a:path extrusionOk="0" h="4623" w="4520">
                  <a:moveTo>
                    <a:pt x="3705" y="1"/>
                  </a:moveTo>
                  <a:cubicBezTo>
                    <a:pt x="3576" y="1"/>
                    <a:pt x="3439" y="16"/>
                    <a:pt x="3300" y="56"/>
                  </a:cubicBezTo>
                  <a:cubicBezTo>
                    <a:pt x="2679" y="233"/>
                    <a:pt x="2185" y="639"/>
                    <a:pt x="1591" y="1274"/>
                  </a:cubicBezTo>
                  <a:cubicBezTo>
                    <a:pt x="1000" y="1909"/>
                    <a:pt x="0" y="2936"/>
                    <a:pt x="0" y="2936"/>
                  </a:cubicBezTo>
                  <a:cubicBezTo>
                    <a:pt x="0" y="2936"/>
                    <a:pt x="492" y="4182"/>
                    <a:pt x="1597" y="4622"/>
                  </a:cubicBezTo>
                  <a:lnTo>
                    <a:pt x="3911" y="2479"/>
                  </a:lnTo>
                  <a:lnTo>
                    <a:pt x="4519" y="188"/>
                  </a:lnTo>
                  <a:cubicBezTo>
                    <a:pt x="4519" y="188"/>
                    <a:pt x="4158" y="1"/>
                    <a:pt x="37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5881863" y="3159136"/>
              <a:ext cx="79610" cy="136256"/>
            </a:xfrm>
            <a:custGeom>
              <a:rect b="b" l="l" r="r" t="t"/>
              <a:pathLst>
                <a:path extrusionOk="0" h="2403" w="1404">
                  <a:moveTo>
                    <a:pt x="1" y="0"/>
                  </a:moveTo>
                  <a:lnTo>
                    <a:pt x="1" y="2403"/>
                  </a:lnTo>
                  <a:lnTo>
                    <a:pt x="1404" y="2403"/>
                  </a:lnTo>
                  <a:lnTo>
                    <a:pt x="1404"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5657604" y="3049191"/>
              <a:ext cx="83636" cy="146916"/>
            </a:xfrm>
            <a:custGeom>
              <a:rect b="b" l="l" r="r" t="t"/>
              <a:pathLst>
                <a:path extrusionOk="0" h="2591" w="1475">
                  <a:moveTo>
                    <a:pt x="1475" y="0"/>
                  </a:moveTo>
                  <a:lnTo>
                    <a:pt x="0" y="48"/>
                  </a:lnTo>
                  <a:lnTo>
                    <a:pt x="72" y="2590"/>
                  </a:lnTo>
                  <a:lnTo>
                    <a:pt x="1475" y="2543"/>
                  </a:lnTo>
                  <a:lnTo>
                    <a:pt x="1475"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5596252" y="2032801"/>
              <a:ext cx="412681" cy="1205098"/>
            </a:xfrm>
            <a:custGeom>
              <a:rect b="b" l="l" r="r" t="t"/>
              <a:pathLst>
                <a:path extrusionOk="0" h="21253" w="7278">
                  <a:moveTo>
                    <a:pt x="386" y="1"/>
                  </a:moveTo>
                  <a:cubicBezTo>
                    <a:pt x="386" y="1"/>
                    <a:pt x="0" y="9850"/>
                    <a:pt x="17" y="10816"/>
                  </a:cubicBezTo>
                  <a:cubicBezTo>
                    <a:pt x="35" y="11662"/>
                    <a:pt x="1024" y="19806"/>
                    <a:pt x="1024" y="19806"/>
                  </a:cubicBezTo>
                  <a:cubicBezTo>
                    <a:pt x="1278" y="19892"/>
                    <a:pt x="1511" y="19923"/>
                    <a:pt x="1716" y="19923"/>
                  </a:cubicBezTo>
                  <a:cubicBezTo>
                    <a:pt x="2287" y="19923"/>
                    <a:pt x="2645" y="19680"/>
                    <a:pt x="2645" y="19680"/>
                  </a:cubicBezTo>
                  <a:cubicBezTo>
                    <a:pt x="2645" y="19680"/>
                    <a:pt x="2905" y="13970"/>
                    <a:pt x="2969" y="13045"/>
                  </a:cubicBezTo>
                  <a:cubicBezTo>
                    <a:pt x="3055" y="11853"/>
                    <a:pt x="2796" y="10816"/>
                    <a:pt x="2796" y="10816"/>
                  </a:cubicBezTo>
                  <a:lnTo>
                    <a:pt x="3458" y="5133"/>
                  </a:lnTo>
                  <a:cubicBezTo>
                    <a:pt x="3458" y="5133"/>
                    <a:pt x="3829" y="9860"/>
                    <a:pt x="4048" y="11601"/>
                  </a:cubicBezTo>
                  <a:cubicBezTo>
                    <a:pt x="4300" y="13598"/>
                    <a:pt x="4939" y="21096"/>
                    <a:pt x="4939" y="21096"/>
                  </a:cubicBezTo>
                  <a:cubicBezTo>
                    <a:pt x="5216" y="21212"/>
                    <a:pt x="5475" y="21252"/>
                    <a:pt x="5698" y="21252"/>
                  </a:cubicBezTo>
                  <a:cubicBezTo>
                    <a:pt x="6182" y="21252"/>
                    <a:pt x="6502" y="21065"/>
                    <a:pt x="6502" y="21065"/>
                  </a:cubicBezTo>
                  <a:cubicBezTo>
                    <a:pt x="6502" y="21065"/>
                    <a:pt x="7277" y="15533"/>
                    <a:pt x="7236" y="13519"/>
                  </a:cubicBezTo>
                  <a:cubicBezTo>
                    <a:pt x="7205" y="12127"/>
                    <a:pt x="6833" y="11444"/>
                    <a:pt x="6802" y="11059"/>
                  </a:cubicBezTo>
                  <a:cubicBezTo>
                    <a:pt x="6802" y="11059"/>
                    <a:pt x="7038" y="3260"/>
                    <a:pt x="7038" y="1918"/>
                  </a:cubicBezTo>
                  <a:lnTo>
                    <a:pt x="38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5613830" y="1535351"/>
              <a:ext cx="381494" cy="650094"/>
            </a:xfrm>
            <a:custGeom>
              <a:rect b="b" l="l" r="r" t="t"/>
              <a:pathLst>
                <a:path extrusionOk="0" h="11465" w="6728">
                  <a:moveTo>
                    <a:pt x="2624" y="0"/>
                  </a:moveTo>
                  <a:cubicBezTo>
                    <a:pt x="1341" y="0"/>
                    <a:pt x="194" y="981"/>
                    <a:pt x="128" y="2326"/>
                  </a:cubicBezTo>
                  <a:cubicBezTo>
                    <a:pt x="123" y="2377"/>
                    <a:pt x="123" y="2425"/>
                    <a:pt x="123" y="2476"/>
                  </a:cubicBezTo>
                  <a:cubicBezTo>
                    <a:pt x="123" y="3568"/>
                    <a:pt x="1" y="10255"/>
                    <a:pt x="1" y="10255"/>
                  </a:cubicBezTo>
                  <a:cubicBezTo>
                    <a:pt x="1151" y="11095"/>
                    <a:pt x="2419" y="11465"/>
                    <a:pt x="3659" y="11465"/>
                  </a:cubicBezTo>
                  <a:cubicBezTo>
                    <a:pt x="4736" y="11465"/>
                    <a:pt x="5792" y="11185"/>
                    <a:pt x="6728" y="10691"/>
                  </a:cubicBezTo>
                  <a:lnTo>
                    <a:pt x="6687" y="5497"/>
                  </a:lnTo>
                  <a:lnTo>
                    <a:pt x="6687" y="2746"/>
                  </a:lnTo>
                  <a:cubicBezTo>
                    <a:pt x="6687" y="2210"/>
                    <a:pt x="6594" y="1814"/>
                    <a:pt x="6482" y="1534"/>
                  </a:cubicBezTo>
                  <a:cubicBezTo>
                    <a:pt x="6359" y="1221"/>
                    <a:pt x="6114" y="967"/>
                    <a:pt x="5806" y="831"/>
                  </a:cubicBezTo>
                  <a:lnTo>
                    <a:pt x="4530" y="408"/>
                  </a:lnTo>
                  <a:lnTo>
                    <a:pt x="3257" y="80"/>
                  </a:lnTo>
                  <a:cubicBezTo>
                    <a:pt x="3045" y="26"/>
                    <a:pt x="2833" y="0"/>
                    <a:pt x="262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5629366" y="1182832"/>
              <a:ext cx="218702" cy="218928"/>
            </a:xfrm>
            <a:custGeom>
              <a:rect b="b" l="l" r="r" t="t"/>
              <a:pathLst>
                <a:path extrusionOk="0" h="3861" w="3857">
                  <a:moveTo>
                    <a:pt x="1928" y="1"/>
                  </a:moveTo>
                  <a:cubicBezTo>
                    <a:pt x="863" y="1"/>
                    <a:pt x="0" y="864"/>
                    <a:pt x="0" y="1932"/>
                  </a:cubicBezTo>
                  <a:cubicBezTo>
                    <a:pt x="0" y="2997"/>
                    <a:pt x="863" y="3860"/>
                    <a:pt x="1928" y="3860"/>
                  </a:cubicBezTo>
                  <a:cubicBezTo>
                    <a:pt x="2993" y="3860"/>
                    <a:pt x="3857" y="2997"/>
                    <a:pt x="3857" y="1932"/>
                  </a:cubicBezTo>
                  <a:cubicBezTo>
                    <a:pt x="3857" y="864"/>
                    <a:pt x="2993" y="1"/>
                    <a:pt x="1928"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5881126" y="1369950"/>
              <a:ext cx="46666" cy="114596"/>
            </a:xfrm>
            <a:custGeom>
              <a:rect b="b" l="l" r="r" t="t"/>
              <a:pathLst>
                <a:path extrusionOk="0" h="2021" w="823">
                  <a:moveTo>
                    <a:pt x="823" y="1"/>
                  </a:moveTo>
                  <a:lnTo>
                    <a:pt x="21" y="990"/>
                  </a:lnTo>
                  <a:lnTo>
                    <a:pt x="1" y="2021"/>
                  </a:lnTo>
                  <a:cubicBezTo>
                    <a:pt x="1" y="2021"/>
                    <a:pt x="259" y="1953"/>
                    <a:pt x="386" y="1714"/>
                  </a:cubicBezTo>
                  <a:cubicBezTo>
                    <a:pt x="508" y="1472"/>
                    <a:pt x="823" y="1"/>
                    <a:pt x="823"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5894281" y="1250478"/>
              <a:ext cx="59821" cy="123385"/>
            </a:xfrm>
            <a:custGeom>
              <a:rect b="b" l="l" r="r" t="t"/>
              <a:pathLst>
                <a:path extrusionOk="0" h="2176" w="1055">
                  <a:moveTo>
                    <a:pt x="279" y="0"/>
                  </a:moveTo>
                  <a:cubicBezTo>
                    <a:pt x="229" y="0"/>
                    <a:pt x="199" y="5"/>
                    <a:pt x="199" y="5"/>
                  </a:cubicBezTo>
                  <a:lnTo>
                    <a:pt x="0" y="2176"/>
                  </a:lnTo>
                  <a:lnTo>
                    <a:pt x="591" y="2108"/>
                  </a:lnTo>
                  <a:cubicBezTo>
                    <a:pt x="911" y="1302"/>
                    <a:pt x="1055" y="480"/>
                    <a:pt x="799" y="217"/>
                  </a:cubicBezTo>
                  <a:cubicBezTo>
                    <a:pt x="615" y="28"/>
                    <a:pt x="395" y="0"/>
                    <a:pt x="279"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3509186" y="2015480"/>
              <a:ext cx="592598" cy="347473"/>
            </a:xfrm>
            <a:custGeom>
              <a:rect b="b" l="l" r="r" t="t"/>
              <a:pathLst>
                <a:path extrusionOk="0" h="6128" w="10451">
                  <a:moveTo>
                    <a:pt x="699" y="1"/>
                  </a:moveTo>
                  <a:cubicBezTo>
                    <a:pt x="597" y="1"/>
                    <a:pt x="536" y="9"/>
                    <a:pt x="536" y="9"/>
                  </a:cubicBezTo>
                  <a:cubicBezTo>
                    <a:pt x="536" y="9"/>
                    <a:pt x="0" y="825"/>
                    <a:pt x="867" y="2259"/>
                  </a:cubicBezTo>
                  <a:cubicBezTo>
                    <a:pt x="867" y="2259"/>
                    <a:pt x="3085" y="5743"/>
                    <a:pt x="3666" y="6064"/>
                  </a:cubicBezTo>
                  <a:cubicBezTo>
                    <a:pt x="3745" y="6108"/>
                    <a:pt x="3886" y="6128"/>
                    <a:pt x="4072" y="6128"/>
                  </a:cubicBezTo>
                  <a:cubicBezTo>
                    <a:pt x="5239" y="6128"/>
                    <a:pt x="8159" y="5366"/>
                    <a:pt x="8430" y="5242"/>
                  </a:cubicBezTo>
                  <a:cubicBezTo>
                    <a:pt x="8747" y="5102"/>
                    <a:pt x="9031" y="5037"/>
                    <a:pt x="9304" y="4883"/>
                  </a:cubicBezTo>
                  <a:cubicBezTo>
                    <a:pt x="9635" y="4703"/>
                    <a:pt x="9979" y="4587"/>
                    <a:pt x="10232" y="4286"/>
                  </a:cubicBezTo>
                  <a:cubicBezTo>
                    <a:pt x="10304" y="4201"/>
                    <a:pt x="10365" y="4095"/>
                    <a:pt x="10348" y="3986"/>
                  </a:cubicBezTo>
                  <a:cubicBezTo>
                    <a:pt x="10337" y="3931"/>
                    <a:pt x="10307" y="3880"/>
                    <a:pt x="10296" y="3826"/>
                  </a:cubicBezTo>
                  <a:cubicBezTo>
                    <a:pt x="10280" y="3736"/>
                    <a:pt x="10310" y="3645"/>
                    <a:pt x="10283" y="3563"/>
                  </a:cubicBezTo>
                  <a:cubicBezTo>
                    <a:pt x="10242" y="3447"/>
                    <a:pt x="10096" y="3392"/>
                    <a:pt x="10061" y="3276"/>
                  </a:cubicBezTo>
                  <a:cubicBezTo>
                    <a:pt x="10047" y="3225"/>
                    <a:pt x="10058" y="3170"/>
                    <a:pt x="10051" y="3116"/>
                  </a:cubicBezTo>
                  <a:cubicBezTo>
                    <a:pt x="10044" y="3020"/>
                    <a:pt x="9921" y="2917"/>
                    <a:pt x="9850" y="2856"/>
                  </a:cubicBezTo>
                  <a:cubicBezTo>
                    <a:pt x="9812" y="2822"/>
                    <a:pt x="9720" y="2771"/>
                    <a:pt x="9751" y="2709"/>
                  </a:cubicBezTo>
                  <a:cubicBezTo>
                    <a:pt x="9784" y="2631"/>
                    <a:pt x="9822" y="2594"/>
                    <a:pt x="10082" y="2242"/>
                  </a:cubicBezTo>
                  <a:cubicBezTo>
                    <a:pt x="10337" y="1890"/>
                    <a:pt x="10450" y="1648"/>
                    <a:pt x="10276" y="1525"/>
                  </a:cubicBezTo>
                  <a:cubicBezTo>
                    <a:pt x="10229" y="1492"/>
                    <a:pt x="10184" y="1476"/>
                    <a:pt x="10140" y="1476"/>
                  </a:cubicBezTo>
                  <a:cubicBezTo>
                    <a:pt x="9962" y="1476"/>
                    <a:pt x="9795" y="1726"/>
                    <a:pt x="9508" y="2054"/>
                  </a:cubicBezTo>
                  <a:cubicBezTo>
                    <a:pt x="9164" y="2447"/>
                    <a:pt x="8471" y="3246"/>
                    <a:pt x="8329" y="3246"/>
                  </a:cubicBezTo>
                  <a:cubicBezTo>
                    <a:pt x="8323" y="3246"/>
                    <a:pt x="8318" y="3245"/>
                    <a:pt x="8314" y="3242"/>
                  </a:cubicBezTo>
                  <a:cubicBezTo>
                    <a:pt x="8218" y="3174"/>
                    <a:pt x="8136" y="2771"/>
                    <a:pt x="7935" y="2556"/>
                  </a:cubicBezTo>
                  <a:cubicBezTo>
                    <a:pt x="7826" y="2440"/>
                    <a:pt x="7674" y="2369"/>
                    <a:pt x="7576" y="2369"/>
                  </a:cubicBezTo>
                  <a:cubicBezTo>
                    <a:pt x="7499" y="2369"/>
                    <a:pt x="7455" y="2413"/>
                    <a:pt x="7491" y="2512"/>
                  </a:cubicBezTo>
                  <a:cubicBezTo>
                    <a:pt x="7536" y="2638"/>
                    <a:pt x="7607" y="3095"/>
                    <a:pt x="7648" y="3300"/>
                  </a:cubicBezTo>
                  <a:cubicBezTo>
                    <a:pt x="7689" y="3505"/>
                    <a:pt x="7774" y="3877"/>
                    <a:pt x="7624" y="4061"/>
                  </a:cubicBezTo>
                  <a:cubicBezTo>
                    <a:pt x="7470" y="4245"/>
                    <a:pt x="4287" y="4457"/>
                    <a:pt x="4287" y="4457"/>
                  </a:cubicBezTo>
                  <a:cubicBezTo>
                    <a:pt x="4287" y="4457"/>
                    <a:pt x="2836" y="1515"/>
                    <a:pt x="2286" y="795"/>
                  </a:cubicBezTo>
                  <a:cubicBezTo>
                    <a:pt x="1744" y="87"/>
                    <a:pt x="1019" y="1"/>
                    <a:pt x="699"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5641331" y="1199333"/>
              <a:ext cx="330009" cy="403722"/>
            </a:xfrm>
            <a:custGeom>
              <a:rect b="b" l="l" r="r" t="t"/>
              <a:pathLst>
                <a:path extrusionOk="0" h="7120" w="5820">
                  <a:moveTo>
                    <a:pt x="2053" y="1"/>
                  </a:moveTo>
                  <a:cubicBezTo>
                    <a:pt x="1167" y="1"/>
                    <a:pt x="328" y="427"/>
                    <a:pt x="195" y="1525"/>
                  </a:cubicBezTo>
                  <a:cubicBezTo>
                    <a:pt x="0" y="3150"/>
                    <a:pt x="89" y="3815"/>
                    <a:pt x="318" y="4638"/>
                  </a:cubicBezTo>
                  <a:cubicBezTo>
                    <a:pt x="462" y="5153"/>
                    <a:pt x="761" y="5525"/>
                    <a:pt x="1236" y="5600"/>
                  </a:cubicBezTo>
                  <a:cubicBezTo>
                    <a:pt x="1292" y="5609"/>
                    <a:pt x="1361" y="5612"/>
                    <a:pt x="1435" y="5612"/>
                  </a:cubicBezTo>
                  <a:cubicBezTo>
                    <a:pt x="1731" y="5612"/>
                    <a:pt x="2106" y="5556"/>
                    <a:pt x="2106" y="5556"/>
                  </a:cubicBezTo>
                  <a:lnTo>
                    <a:pt x="2106" y="5556"/>
                  </a:lnTo>
                  <a:lnTo>
                    <a:pt x="2103" y="6263"/>
                  </a:lnTo>
                  <a:cubicBezTo>
                    <a:pt x="1615" y="6828"/>
                    <a:pt x="1999" y="7119"/>
                    <a:pt x="2589" y="7119"/>
                  </a:cubicBezTo>
                  <a:cubicBezTo>
                    <a:pt x="3121" y="7119"/>
                    <a:pt x="3822" y="6882"/>
                    <a:pt x="4202" y="6395"/>
                  </a:cubicBezTo>
                  <a:lnTo>
                    <a:pt x="4250" y="3999"/>
                  </a:lnTo>
                  <a:cubicBezTo>
                    <a:pt x="4250" y="3999"/>
                    <a:pt x="4313" y="4265"/>
                    <a:pt x="4670" y="4265"/>
                  </a:cubicBezTo>
                  <a:cubicBezTo>
                    <a:pt x="4759" y="4265"/>
                    <a:pt x="4866" y="4248"/>
                    <a:pt x="4994" y="4208"/>
                  </a:cubicBezTo>
                  <a:cubicBezTo>
                    <a:pt x="5366" y="4092"/>
                    <a:pt x="5819" y="3420"/>
                    <a:pt x="5577" y="2911"/>
                  </a:cubicBezTo>
                  <a:cubicBezTo>
                    <a:pt x="5464" y="2673"/>
                    <a:pt x="5298" y="2594"/>
                    <a:pt x="5138" y="2594"/>
                  </a:cubicBezTo>
                  <a:cubicBezTo>
                    <a:pt x="4962" y="2594"/>
                    <a:pt x="4794" y="2690"/>
                    <a:pt x="4717" y="2771"/>
                  </a:cubicBezTo>
                  <a:cubicBezTo>
                    <a:pt x="4593" y="2904"/>
                    <a:pt x="4448" y="3092"/>
                    <a:pt x="4336" y="3092"/>
                  </a:cubicBezTo>
                  <a:cubicBezTo>
                    <a:pt x="4319" y="3092"/>
                    <a:pt x="4302" y="3087"/>
                    <a:pt x="4287" y="3078"/>
                  </a:cubicBezTo>
                  <a:cubicBezTo>
                    <a:pt x="4287" y="3078"/>
                    <a:pt x="4710" y="1136"/>
                    <a:pt x="3595" y="433"/>
                  </a:cubicBezTo>
                  <a:cubicBezTo>
                    <a:pt x="3168" y="164"/>
                    <a:pt x="2601" y="1"/>
                    <a:pt x="205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5629877" y="1156239"/>
              <a:ext cx="290544" cy="229078"/>
            </a:xfrm>
            <a:custGeom>
              <a:rect b="b" l="l" r="r" t="t"/>
              <a:pathLst>
                <a:path extrusionOk="0" h="4040" w="5124">
                  <a:moveTo>
                    <a:pt x="987" y="0"/>
                  </a:moveTo>
                  <a:cubicBezTo>
                    <a:pt x="771" y="0"/>
                    <a:pt x="574" y="51"/>
                    <a:pt x="393" y="207"/>
                  </a:cubicBezTo>
                  <a:cubicBezTo>
                    <a:pt x="121" y="445"/>
                    <a:pt x="1" y="865"/>
                    <a:pt x="148" y="1196"/>
                  </a:cubicBezTo>
                  <a:cubicBezTo>
                    <a:pt x="182" y="1275"/>
                    <a:pt x="234" y="1343"/>
                    <a:pt x="291" y="1408"/>
                  </a:cubicBezTo>
                  <a:cubicBezTo>
                    <a:pt x="390" y="1521"/>
                    <a:pt x="506" y="1609"/>
                    <a:pt x="650" y="1653"/>
                  </a:cubicBezTo>
                  <a:cubicBezTo>
                    <a:pt x="650" y="1653"/>
                    <a:pt x="864" y="1848"/>
                    <a:pt x="1622" y="1940"/>
                  </a:cubicBezTo>
                  <a:cubicBezTo>
                    <a:pt x="1836" y="1966"/>
                    <a:pt x="2083" y="1976"/>
                    <a:pt x="2332" y="1976"/>
                  </a:cubicBezTo>
                  <a:cubicBezTo>
                    <a:pt x="2962" y="1976"/>
                    <a:pt x="3600" y="1914"/>
                    <a:pt x="3715" y="1899"/>
                  </a:cubicBezTo>
                  <a:cubicBezTo>
                    <a:pt x="3728" y="1897"/>
                    <a:pt x="3741" y="1896"/>
                    <a:pt x="3753" y="1896"/>
                  </a:cubicBezTo>
                  <a:cubicBezTo>
                    <a:pt x="3939" y="1896"/>
                    <a:pt x="3988" y="2116"/>
                    <a:pt x="4100" y="2661"/>
                  </a:cubicBezTo>
                  <a:cubicBezTo>
                    <a:pt x="4202" y="3173"/>
                    <a:pt x="4288" y="4033"/>
                    <a:pt x="4489" y="4039"/>
                  </a:cubicBezTo>
                  <a:cubicBezTo>
                    <a:pt x="4547" y="4039"/>
                    <a:pt x="4772" y="3664"/>
                    <a:pt x="4919" y="3531"/>
                  </a:cubicBezTo>
                  <a:cubicBezTo>
                    <a:pt x="5124" y="3346"/>
                    <a:pt x="4862" y="1667"/>
                    <a:pt x="4862" y="1667"/>
                  </a:cubicBezTo>
                  <a:cubicBezTo>
                    <a:pt x="4862" y="1667"/>
                    <a:pt x="5056" y="1251"/>
                    <a:pt x="4663" y="818"/>
                  </a:cubicBezTo>
                  <a:cubicBezTo>
                    <a:pt x="4387" y="511"/>
                    <a:pt x="3920" y="476"/>
                    <a:pt x="3124" y="353"/>
                  </a:cubicBezTo>
                  <a:cubicBezTo>
                    <a:pt x="2704" y="285"/>
                    <a:pt x="2073" y="169"/>
                    <a:pt x="1656" y="90"/>
                  </a:cubicBezTo>
                  <a:cubicBezTo>
                    <a:pt x="1414" y="46"/>
                    <a:pt x="1192" y="0"/>
                    <a:pt x="987"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5899724" y="1223545"/>
              <a:ext cx="46269" cy="34589"/>
            </a:xfrm>
            <a:custGeom>
              <a:rect b="b" l="l" r="r" t="t"/>
              <a:pathLst>
                <a:path extrusionOk="0" h="610" w="816">
                  <a:moveTo>
                    <a:pt x="456" y="1"/>
                  </a:moveTo>
                  <a:cubicBezTo>
                    <a:pt x="394" y="1"/>
                    <a:pt x="332" y="16"/>
                    <a:pt x="273" y="47"/>
                  </a:cubicBezTo>
                  <a:cubicBezTo>
                    <a:pt x="78" y="153"/>
                    <a:pt x="0" y="405"/>
                    <a:pt x="103" y="610"/>
                  </a:cubicBezTo>
                  <a:lnTo>
                    <a:pt x="815" y="228"/>
                  </a:lnTo>
                  <a:cubicBezTo>
                    <a:pt x="743" y="84"/>
                    <a:pt x="602" y="1"/>
                    <a:pt x="456"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5760746" y="1462262"/>
              <a:ext cx="110003" cy="67986"/>
            </a:xfrm>
            <a:custGeom>
              <a:rect b="b" l="l" r="r" t="t"/>
              <a:pathLst>
                <a:path extrusionOk="0" h="1199" w="1940">
                  <a:moveTo>
                    <a:pt x="1939" y="1"/>
                  </a:moveTo>
                  <a:lnTo>
                    <a:pt x="1939" y="1"/>
                  </a:lnTo>
                  <a:cubicBezTo>
                    <a:pt x="1881" y="147"/>
                    <a:pt x="1676" y="377"/>
                    <a:pt x="1427" y="509"/>
                  </a:cubicBezTo>
                  <a:cubicBezTo>
                    <a:pt x="1059" y="704"/>
                    <a:pt x="0" y="919"/>
                    <a:pt x="0" y="919"/>
                  </a:cubicBezTo>
                  <a:lnTo>
                    <a:pt x="0" y="1199"/>
                  </a:lnTo>
                  <a:cubicBezTo>
                    <a:pt x="0" y="1199"/>
                    <a:pt x="1379" y="946"/>
                    <a:pt x="1648" y="598"/>
                  </a:cubicBezTo>
                  <a:cubicBezTo>
                    <a:pt x="1870" y="315"/>
                    <a:pt x="1939" y="1"/>
                    <a:pt x="1939"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p:nvPr/>
          </p:nvSpPr>
          <p:spPr>
            <a:xfrm>
              <a:off x="5763638" y="1346362"/>
              <a:ext cx="24042" cy="25006"/>
            </a:xfrm>
            <a:custGeom>
              <a:rect b="b" l="l" r="r" t="t"/>
              <a:pathLst>
                <a:path extrusionOk="0" h="441" w="424">
                  <a:moveTo>
                    <a:pt x="212" y="0"/>
                  </a:moveTo>
                  <a:cubicBezTo>
                    <a:pt x="96" y="0"/>
                    <a:pt x="0" y="99"/>
                    <a:pt x="0" y="222"/>
                  </a:cubicBezTo>
                  <a:cubicBezTo>
                    <a:pt x="0" y="345"/>
                    <a:pt x="96" y="441"/>
                    <a:pt x="212" y="441"/>
                  </a:cubicBezTo>
                  <a:cubicBezTo>
                    <a:pt x="328" y="441"/>
                    <a:pt x="424" y="342"/>
                    <a:pt x="424" y="219"/>
                  </a:cubicBezTo>
                  <a:cubicBezTo>
                    <a:pt x="424" y="99"/>
                    <a:pt x="328"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a:off x="5776396" y="1305423"/>
              <a:ext cx="29485" cy="22397"/>
            </a:xfrm>
            <a:custGeom>
              <a:rect b="b" l="l" r="r" t="t"/>
              <a:pathLst>
                <a:path extrusionOk="0" h="395" w="520">
                  <a:moveTo>
                    <a:pt x="226" y="0"/>
                  </a:moveTo>
                  <a:cubicBezTo>
                    <a:pt x="134" y="0"/>
                    <a:pt x="46" y="53"/>
                    <a:pt x="0" y="142"/>
                  </a:cubicBezTo>
                  <a:lnTo>
                    <a:pt x="455" y="394"/>
                  </a:lnTo>
                  <a:cubicBezTo>
                    <a:pt x="520" y="262"/>
                    <a:pt x="471" y="101"/>
                    <a:pt x="349" y="33"/>
                  </a:cubicBezTo>
                  <a:cubicBezTo>
                    <a:pt x="310" y="11"/>
                    <a:pt x="268"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5738689" y="1441962"/>
              <a:ext cx="30222" cy="20470"/>
            </a:xfrm>
            <a:custGeom>
              <a:rect b="b" l="l" r="r" t="t"/>
              <a:pathLst>
                <a:path extrusionOk="0" h="361" w="533">
                  <a:moveTo>
                    <a:pt x="485" y="1"/>
                  </a:moveTo>
                  <a:lnTo>
                    <a:pt x="0" y="185"/>
                  </a:lnTo>
                  <a:cubicBezTo>
                    <a:pt x="38" y="292"/>
                    <a:pt x="138" y="360"/>
                    <a:pt x="244" y="360"/>
                  </a:cubicBezTo>
                  <a:cubicBezTo>
                    <a:pt x="272" y="360"/>
                    <a:pt x="300" y="355"/>
                    <a:pt x="328" y="345"/>
                  </a:cubicBezTo>
                  <a:cubicBezTo>
                    <a:pt x="461" y="294"/>
                    <a:pt x="533" y="141"/>
                    <a:pt x="485"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5655053" y="1299242"/>
              <a:ext cx="28295" cy="24325"/>
            </a:xfrm>
            <a:custGeom>
              <a:rect b="b" l="l" r="r" t="t"/>
              <a:pathLst>
                <a:path extrusionOk="0" h="429" w="499">
                  <a:moveTo>
                    <a:pt x="291" y="0"/>
                  </a:moveTo>
                  <a:cubicBezTo>
                    <a:pt x="238" y="0"/>
                    <a:pt x="184" y="17"/>
                    <a:pt x="138" y="53"/>
                  </a:cubicBezTo>
                  <a:cubicBezTo>
                    <a:pt x="25" y="142"/>
                    <a:pt x="1" y="309"/>
                    <a:pt x="83" y="429"/>
                  </a:cubicBezTo>
                  <a:lnTo>
                    <a:pt x="499" y="108"/>
                  </a:lnTo>
                  <a:cubicBezTo>
                    <a:pt x="448" y="38"/>
                    <a:pt x="370" y="0"/>
                    <a:pt x="2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5667073" y="1342846"/>
              <a:ext cx="24042" cy="25233"/>
            </a:xfrm>
            <a:custGeom>
              <a:rect b="b" l="l" r="r" t="t"/>
              <a:pathLst>
                <a:path extrusionOk="0" h="445" w="424">
                  <a:moveTo>
                    <a:pt x="212" y="1"/>
                  </a:moveTo>
                  <a:cubicBezTo>
                    <a:pt x="96" y="1"/>
                    <a:pt x="0" y="100"/>
                    <a:pt x="0" y="223"/>
                  </a:cubicBezTo>
                  <a:cubicBezTo>
                    <a:pt x="0" y="345"/>
                    <a:pt x="96" y="445"/>
                    <a:pt x="212" y="445"/>
                  </a:cubicBezTo>
                  <a:cubicBezTo>
                    <a:pt x="328" y="441"/>
                    <a:pt x="424" y="342"/>
                    <a:pt x="424" y="223"/>
                  </a:cubicBezTo>
                  <a:cubicBezTo>
                    <a:pt x="424" y="100"/>
                    <a:pt x="328" y="1"/>
                    <a:pt x="2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5686636" y="1344037"/>
              <a:ext cx="41846" cy="72466"/>
            </a:xfrm>
            <a:custGeom>
              <a:rect b="b" l="l" r="r" t="t"/>
              <a:pathLst>
                <a:path extrusionOk="0" h="1278" w="738">
                  <a:moveTo>
                    <a:pt x="737" y="0"/>
                  </a:moveTo>
                  <a:lnTo>
                    <a:pt x="0" y="1052"/>
                  </a:lnTo>
                  <a:lnTo>
                    <a:pt x="666" y="1277"/>
                  </a:lnTo>
                  <a:lnTo>
                    <a:pt x="737"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7"/>
            <p:cNvSpPr/>
            <p:nvPr/>
          </p:nvSpPr>
          <p:spPr>
            <a:xfrm>
              <a:off x="5748782" y="3244530"/>
              <a:ext cx="232650" cy="212578"/>
            </a:xfrm>
            <a:custGeom>
              <a:rect b="b" l="l" r="r" t="t"/>
              <a:pathLst>
                <a:path extrusionOk="0" h="3749" w="4103">
                  <a:moveTo>
                    <a:pt x="3761" y="1"/>
                  </a:moveTo>
                  <a:cubicBezTo>
                    <a:pt x="3758" y="1"/>
                    <a:pt x="3754" y="1"/>
                    <a:pt x="3751" y="2"/>
                  </a:cubicBezTo>
                  <a:lnTo>
                    <a:pt x="3751" y="156"/>
                  </a:lnTo>
                  <a:cubicBezTo>
                    <a:pt x="3648" y="268"/>
                    <a:pt x="3368" y="381"/>
                    <a:pt x="3047" y="395"/>
                  </a:cubicBezTo>
                  <a:cubicBezTo>
                    <a:pt x="3032" y="395"/>
                    <a:pt x="3016" y="395"/>
                    <a:pt x="2998" y="395"/>
                  </a:cubicBezTo>
                  <a:cubicBezTo>
                    <a:pt x="2773" y="395"/>
                    <a:pt x="2345" y="350"/>
                    <a:pt x="2348" y="204"/>
                  </a:cubicBezTo>
                  <a:lnTo>
                    <a:pt x="2348" y="2"/>
                  </a:lnTo>
                  <a:cubicBezTo>
                    <a:pt x="2212" y="60"/>
                    <a:pt x="1900" y="1251"/>
                    <a:pt x="1344" y="1760"/>
                  </a:cubicBezTo>
                  <a:cubicBezTo>
                    <a:pt x="901" y="2163"/>
                    <a:pt x="297" y="2631"/>
                    <a:pt x="143" y="3081"/>
                  </a:cubicBezTo>
                  <a:cubicBezTo>
                    <a:pt x="1" y="3497"/>
                    <a:pt x="777" y="3748"/>
                    <a:pt x="1243" y="3748"/>
                  </a:cubicBezTo>
                  <a:cubicBezTo>
                    <a:pt x="1301" y="3748"/>
                    <a:pt x="1353" y="3744"/>
                    <a:pt x="1399" y="3737"/>
                  </a:cubicBezTo>
                  <a:cubicBezTo>
                    <a:pt x="1877" y="3651"/>
                    <a:pt x="2713" y="3310"/>
                    <a:pt x="2921" y="2999"/>
                  </a:cubicBezTo>
                  <a:cubicBezTo>
                    <a:pt x="3129" y="2685"/>
                    <a:pt x="3228" y="2221"/>
                    <a:pt x="3399" y="1992"/>
                  </a:cubicBezTo>
                  <a:cubicBezTo>
                    <a:pt x="3567" y="1760"/>
                    <a:pt x="3959" y="1504"/>
                    <a:pt x="4051" y="1238"/>
                  </a:cubicBezTo>
                  <a:cubicBezTo>
                    <a:pt x="4102" y="1091"/>
                    <a:pt x="4041" y="771"/>
                    <a:pt x="3973" y="501"/>
                  </a:cubicBezTo>
                  <a:cubicBezTo>
                    <a:pt x="3907" y="261"/>
                    <a:pt x="3842" y="1"/>
                    <a:pt x="37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5466970" y="3166394"/>
              <a:ext cx="304096" cy="156499"/>
            </a:xfrm>
            <a:custGeom>
              <a:rect b="b" l="l" r="r" t="t"/>
              <a:pathLst>
                <a:path extrusionOk="0" h="2760" w="5363">
                  <a:moveTo>
                    <a:pt x="4845" y="1"/>
                  </a:moveTo>
                  <a:cubicBezTo>
                    <a:pt x="4842" y="1"/>
                    <a:pt x="4839" y="1"/>
                    <a:pt x="4837" y="2"/>
                  </a:cubicBezTo>
                  <a:lnTo>
                    <a:pt x="4837" y="138"/>
                  </a:lnTo>
                  <a:cubicBezTo>
                    <a:pt x="4726" y="304"/>
                    <a:pt x="4323" y="405"/>
                    <a:pt x="3952" y="405"/>
                  </a:cubicBezTo>
                  <a:cubicBezTo>
                    <a:pt x="3749" y="405"/>
                    <a:pt x="3557" y="375"/>
                    <a:pt x="3427" y="309"/>
                  </a:cubicBezTo>
                  <a:lnTo>
                    <a:pt x="3417" y="93"/>
                  </a:lnTo>
                  <a:cubicBezTo>
                    <a:pt x="3345" y="93"/>
                    <a:pt x="3287" y="196"/>
                    <a:pt x="3123" y="370"/>
                  </a:cubicBezTo>
                  <a:cubicBezTo>
                    <a:pt x="2932" y="582"/>
                    <a:pt x="2611" y="810"/>
                    <a:pt x="2301" y="967"/>
                  </a:cubicBezTo>
                  <a:cubicBezTo>
                    <a:pt x="1771" y="1230"/>
                    <a:pt x="752" y="1633"/>
                    <a:pt x="290" y="1841"/>
                  </a:cubicBezTo>
                  <a:cubicBezTo>
                    <a:pt x="1" y="1971"/>
                    <a:pt x="14" y="2322"/>
                    <a:pt x="311" y="2520"/>
                  </a:cubicBezTo>
                  <a:cubicBezTo>
                    <a:pt x="511" y="2652"/>
                    <a:pt x="896" y="2760"/>
                    <a:pt x="1386" y="2760"/>
                  </a:cubicBezTo>
                  <a:cubicBezTo>
                    <a:pt x="1634" y="2760"/>
                    <a:pt x="1908" y="2732"/>
                    <a:pt x="2198" y="2667"/>
                  </a:cubicBezTo>
                  <a:cubicBezTo>
                    <a:pt x="2657" y="2564"/>
                    <a:pt x="3251" y="2151"/>
                    <a:pt x="3641" y="2151"/>
                  </a:cubicBezTo>
                  <a:cubicBezTo>
                    <a:pt x="3652" y="2151"/>
                    <a:pt x="3662" y="2151"/>
                    <a:pt x="3673" y="2152"/>
                  </a:cubicBezTo>
                  <a:cubicBezTo>
                    <a:pt x="3764" y="2157"/>
                    <a:pt x="3873" y="2160"/>
                    <a:pt x="3991" y="2160"/>
                  </a:cubicBezTo>
                  <a:cubicBezTo>
                    <a:pt x="4378" y="2160"/>
                    <a:pt x="4856" y="2123"/>
                    <a:pt x="5076" y="1971"/>
                  </a:cubicBezTo>
                  <a:cubicBezTo>
                    <a:pt x="5362" y="1773"/>
                    <a:pt x="5246" y="1350"/>
                    <a:pt x="5167" y="988"/>
                  </a:cubicBezTo>
                  <a:cubicBezTo>
                    <a:pt x="5081" y="601"/>
                    <a:pt x="4971" y="1"/>
                    <a:pt x="48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5681419" y="2260177"/>
              <a:ext cx="110910" cy="358813"/>
            </a:xfrm>
            <a:custGeom>
              <a:rect b="b" l="l" r="r" t="t"/>
              <a:pathLst>
                <a:path extrusionOk="0" h="6328" w="1956">
                  <a:moveTo>
                    <a:pt x="0" y="0"/>
                  </a:moveTo>
                  <a:cubicBezTo>
                    <a:pt x="0" y="0"/>
                    <a:pt x="379" y="707"/>
                    <a:pt x="1499" y="1366"/>
                  </a:cubicBezTo>
                  <a:lnTo>
                    <a:pt x="1348" y="6328"/>
                  </a:lnTo>
                  <a:lnTo>
                    <a:pt x="1956" y="1123"/>
                  </a:lnTo>
                  <a:cubicBezTo>
                    <a:pt x="1956" y="1123"/>
                    <a:pt x="833" y="806"/>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3080458" y="3497793"/>
              <a:ext cx="911039" cy="479250"/>
            </a:xfrm>
            <a:custGeom>
              <a:rect b="b" l="l" r="r" t="t"/>
              <a:pathLst>
                <a:path extrusionOk="0" h="8452" w="16067">
                  <a:moveTo>
                    <a:pt x="8034" y="0"/>
                  </a:moveTo>
                  <a:cubicBezTo>
                    <a:pt x="6161" y="0"/>
                    <a:pt x="4288" y="412"/>
                    <a:pt x="2858" y="1237"/>
                  </a:cubicBezTo>
                  <a:cubicBezTo>
                    <a:pt x="1" y="2889"/>
                    <a:pt x="1" y="5564"/>
                    <a:pt x="2858" y="7213"/>
                  </a:cubicBezTo>
                  <a:cubicBezTo>
                    <a:pt x="4288" y="8039"/>
                    <a:pt x="6161" y="8451"/>
                    <a:pt x="8034" y="8451"/>
                  </a:cubicBezTo>
                  <a:cubicBezTo>
                    <a:pt x="9906" y="8451"/>
                    <a:pt x="11779" y="8039"/>
                    <a:pt x="13209" y="7213"/>
                  </a:cubicBezTo>
                  <a:cubicBezTo>
                    <a:pt x="16066" y="5564"/>
                    <a:pt x="16066" y="2889"/>
                    <a:pt x="13209" y="1237"/>
                  </a:cubicBezTo>
                  <a:cubicBezTo>
                    <a:pt x="11779" y="412"/>
                    <a:pt x="9906" y="0"/>
                    <a:pt x="8034"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6131064" y="2201144"/>
              <a:ext cx="287822" cy="570370"/>
            </a:xfrm>
            <a:custGeom>
              <a:rect b="b" l="l" r="r" t="t"/>
              <a:pathLst>
                <a:path extrusionOk="0" h="10059" w="5076">
                  <a:moveTo>
                    <a:pt x="3724" y="0"/>
                  </a:moveTo>
                  <a:cubicBezTo>
                    <a:pt x="2730" y="0"/>
                    <a:pt x="854" y="1251"/>
                    <a:pt x="379" y="4260"/>
                  </a:cubicBezTo>
                  <a:cubicBezTo>
                    <a:pt x="0" y="6663"/>
                    <a:pt x="506" y="9455"/>
                    <a:pt x="506" y="9455"/>
                  </a:cubicBezTo>
                  <a:lnTo>
                    <a:pt x="1564" y="10058"/>
                  </a:lnTo>
                  <a:cubicBezTo>
                    <a:pt x="1533" y="6925"/>
                    <a:pt x="2680" y="4493"/>
                    <a:pt x="3567" y="3342"/>
                  </a:cubicBezTo>
                  <a:cubicBezTo>
                    <a:pt x="5075" y="1393"/>
                    <a:pt x="4881" y="390"/>
                    <a:pt x="4045" y="55"/>
                  </a:cubicBezTo>
                  <a:cubicBezTo>
                    <a:pt x="3954" y="19"/>
                    <a:pt x="3846" y="0"/>
                    <a:pt x="3724"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6167297" y="2230630"/>
              <a:ext cx="171638" cy="463089"/>
            </a:xfrm>
            <a:custGeom>
              <a:rect b="b" l="l" r="r" t="t"/>
              <a:pathLst>
                <a:path extrusionOk="0" h="8167" w="3027">
                  <a:moveTo>
                    <a:pt x="2941" y="1"/>
                  </a:moveTo>
                  <a:cubicBezTo>
                    <a:pt x="2923" y="1"/>
                    <a:pt x="2905" y="7"/>
                    <a:pt x="2891" y="20"/>
                  </a:cubicBezTo>
                  <a:cubicBezTo>
                    <a:pt x="1396" y="1399"/>
                    <a:pt x="0" y="4880"/>
                    <a:pt x="348" y="8098"/>
                  </a:cubicBezTo>
                  <a:cubicBezTo>
                    <a:pt x="351" y="8136"/>
                    <a:pt x="385" y="8163"/>
                    <a:pt x="423" y="8166"/>
                  </a:cubicBezTo>
                  <a:cubicBezTo>
                    <a:pt x="426" y="8166"/>
                    <a:pt x="430" y="8166"/>
                    <a:pt x="433" y="8163"/>
                  </a:cubicBezTo>
                  <a:cubicBezTo>
                    <a:pt x="474" y="8160"/>
                    <a:pt x="505" y="8122"/>
                    <a:pt x="498" y="8081"/>
                  </a:cubicBezTo>
                  <a:cubicBezTo>
                    <a:pt x="153" y="4910"/>
                    <a:pt x="1525" y="1484"/>
                    <a:pt x="2993" y="133"/>
                  </a:cubicBezTo>
                  <a:cubicBezTo>
                    <a:pt x="3023" y="102"/>
                    <a:pt x="3027" y="54"/>
                    <a:pt x="2996" y="24"/>
                  </a:cubicBezTo>
                  <a:cubicBezTo>
                    <a:pt x="2982" y="9"/>
                    <a:pt x="2962" y="1"/>
                    <a:pt x="294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6174441" y="2365581"/>
              <a:ext cx="333127" cy="503518"/>
            </a:xfrm>
            <a:custGeom>
              <a:rect b="b" l="l" r="r" t="t"/>
              <a:pathLst>
                <a:path extrusionOk="0" h="8880" w="5875">
                  <a:moveTo>
                    <a:pt x="4656" y="0"/>
                  </a:moveTo>
                  <a:cubicBezTo>
                    <a:pt x="4615" y="0"/>
                    <a:pt x="4573" y="2"/>
                    <a:pt x="4532" y="5"/>
                  </a:cubicBezTo>
                  <a:cubicBezTo>
                    <a:pt x="4318" y="19"/>
                    <a:pt x="4109" y="114"/>
                    <a:pt x="3921" y="221"/>
                  </a:cubicBezTo>
                  <a:cubicBezTo>
                    <a:pt x="3318" y="555"/>
                    <a:pt x="2973" y="1271"/>
                    <a:pt x="2331" y="1531"/>
                  </a:cubicBezTo>
                  <a:cubicBezTo>
                    <a:pt x="2082" y="1629"/>
                    <a:pt x="1809" y="1654"/>
                    <a:pt x="1553" y="1722"/>
                  </a:cubicBezTo>
                  <a:cubicBezTo>
                    <a:pt x="1294" y="1790"/>
                    <a:pt x="1031" y="1920"/>
                    <a:pt x="911" y="2159"/>
                  </a:cubicBezTo>
                  <a:cubicBezTo>
                    <a:pt x="676" y="2630"/>
                    <a:pt x="1113" y="3210"/>
                    <a:pt x="949" y="3712"/>
                  </a:cubicBezTo>
                  <a:cubicBezTo>
                    <a:pt x="802" y="4152"/>
                    <a:pt x="372" y="4323"/>
                    <a:pt x="130" y="4722"/>
                  </a:cubicBezTo>
                  <a:cubicBezTo>
                    <a:pt x="24" y="4896"/>
                    <a:pt x="0" y="5098"/>
                    <a:pt x="17" y="5299"/>
                  </a:cubicBezTo>
                  <a:cubicBezTo>
                    <a:pt x="44" y="5643"/>
                    <a:pt x="95" y="5896"/>
                    <a:pt x="259" y="6278"/>
                  </a:cubicBezTo>
                  <a:cubicBezTo>
                    <a:pt x="396" y="6596"/>
                    <a:pt x="799" y="7158"/>
                    <a:pt x="799" y="7158"/>
                  </a:cubicBezTo>
                  <a:cubicBezTo>
                    <a:pt x="809" y="7169"/>
                    <a:pt x="3703" y="8838"/>
                    <a:pt x="3730" y="8855"/>
                  </a:cubicBezTo>
                  <a:cubicBezTo>
                    <a:pt x="3760" y="8872"/>
                    <a:pt x="3796" y="8879"/>
                    <a:pt x="3835" y="8879"/>
                  </a:cubicBezTo>
                  <a:cubicBezTo>
                    <a:pt x="4014" y="8879"/>
                    <a:pt x="4266" y="8723"/>
                    <a:pt x="4372" y="8650"/>
                  </a:cubicBezTo>
                  <a:cubicBezTo>
                    <a:pt x="4597" y="8500"/>
                    <a:pt x="4781" y="8285"/>
                    <a:pt x="4904" y="8043"/>
                  </a:cubicBezTo>
                  <a:cubicBezTo>
                    <a:pt x="5044" y="7760"/>
                    <a:pt x="5079" y="7459"/>
                    <a:pt x="5038" y="7145"/>
                  </a:cubicBezTo>
                  <a:cubicBezTo>
                    <a:pt x="5014" y="6985"/>
                    <a:pt x="4966" y="6828"/>
                    <a:pt x="4921" y="6671"/>
                  </a:cubicBezTo>
                  <a:cubicBezTo>
                    <a:pt x="4877" y="6514"/>
                    <a:pt x="4833" y="6360"/>
                    <a:pt x="4789" y="6207"/>
                  </a:cubicBezTo>
                  <a:cubicBezTo>
                    <a:pt x="4744" y="6053"/>
                    <a:pt x="4700" y="5896"/>
                    <a:pt x="4720" y="5739"/>
                  </a:cubicBezTo>
                  <a:cubicBezTo>
                    <a:pt x="4761" y="5422"/>
                    <a:pt x="5044" y="5200"/>
                    <a:pt x="5297" y="5008"/>
                  </a:cubicBezTo>
                  <a:cubicBezTo>
                    <a:pt x="5580" y="4797"/>
                    <a:pt x="5874" y="4517"/>
                    <a:pt x="5874" y="4138"/>
                  </a:cubicBezTo>
                  <a:cubicBezTo>
                    <a:pt x="5874" y="3845"/>
                    <a:pt x="5720" y="3572"/>
                    <a:pt x="5539" y="3340"/>
                  </a:cubicBezTo>
                  <a:cubicBezTo>
                    <a:pt x="5355" y="3108"/>
                    <a:pt x="5140" y="2903"/>
                    <a:pt x="4976" y="2661"/>
                  </a:cubicBezTo>
                  <a:cubicBezTo>
                    <a:pt x="4857" y="2486"/>
                    <a:pt x="4764" y="2278"/>
                    <a:pt x="4781" y="2070"/>
                  </a:cubicBezTo>
                  <a:cubicBezTo>
                    <a:pt x="4795" y="1937"/>
                    <a:pt x="4850" y="1814"/>
                    <a:pt x="4912" y="1698"/>
                  </a:cubicBezTo>
                  <a:cubicBezTo>
                    <a:pt x="5048" y="1449"/>
                    <a:pt x="5225" y="1224"/>
                    <a:pt x="5317" y="958"/>
                  </a:cubicBezTo>
                  <a:cubicBezTo>
                    <a:pt x="5410" y="692"/>
                    <a:pt x="5396" y="356"/>
                    <a:pt x="5188" y="166"/>
                  </a:cubicBezTo>
                  <a:cubicBezTo>
                    <a:pt x="5047" y="39"/>
                    <a:pt x="4851" y="0"/>
                    <a:pt x="465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6277186" y="2392572"/>
              <a:ext cx="148674" cy="423284"/>
            </a:xfrm>
            <a:custGeom>
              <a:rect b="b" l="l" r="r" t="t"/>
              <a:pathLst>
                <a:path extrusionOk="0" h="7465" w="2622">
                  <a:moveTo>
                    <a:pt x="2537" y="1"/>
                  </a:moveTo>
                  <a:cubicBezTo>
                    <a:pt x="2519" y="1"/>
                    <a:pt x="2500" y="7"/>
                    <a:pt x="2485" y="21"/>
                  </a:cubicBezTo>
                  <a:cubicBezTo>
                    <a:pt x="1441" y="1000"/>
                    <a:pt x="0" y="4359"/>
                    <a:pt x="126" y="7393"/>
                  </a:cubicBezTo>
                  <a:cubicBezTo>
                    <a:pt x="130" y="7434"/>
                    <a:pt x="161" y="7465"/>
                    <a:pt x="202" y="7465"/>
                  </a:cubicBezTo>
                  <a:lnTo>
                    <a:pt x="205" y="7465"/>
                  </a:lnTo>
                  <a:cubicBezTo>
                    <a:pt x="246" y="7461"/>
                    <a:pt x="280" y="7427"/>
                    <a:pt x="277" y="7386"/>
                  </a:cubicBezTo>
                  <a:cubicBezTo>
                    <a:pt x="154" y="4393"/>
                    <a:pt x="1564" y="1089"/>
                    <a:pt x="2588" y="129"/>
                  </a:cubicBezTo>
                  <a:cubicBezTo>
                    <a:pt x="2618" y="102"/>
                    <a:pt x="2621" y="55"/>
                    <a:pt x="2591" y="24"/>
                  </a:cubicBezTo>
                  <a:cubicBezTo>
                    <a:pt x="2577" y="8"/>
                    <a:pt x="2557" y="1"/>
                    <a:pt x="253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6309280" y="2586664"/>
              <a:ext cx="133421" cy="28691"/>
            </a:xfrm>
            <a:custGeom>
              <a:rect b="b" l="l" r="r" t="t"/>
              <a:pathLst>
                <a:path extrusionOk="0" h="506" w="2353">
                  <a:moveTo>
                    <a:pt x="2271" y="0"/>
                  </a:moveTo>
                  <a:cubicBezTo>
                    <a:pt x="2260" y="3"/>
                    <a:pt x="1042" y="55"/>
                    <a:pt x="62" y="359"/>
                  </a:cubicBezTo>
                  <a:cubicBezTo>
                    <a:pt x="21" y="372"/>
                    <a:pt x="1" y="413"/>
                    <a:pt x="11" y="454"/>
                  </a:cubicBezTo>
                  <a:cubicBezTo>
                    <a:pt x="21" y="485"/>
                    <a:pt x="52" y="506"/>
                    <a:pt x="86" y="506"/>
                  </a:cubicBezTo>
                  <a:cubicBezTo>
                    <a:pt x="93" y="506"/>
                    <a:pt x="100" y="506"/>
                    <a:pt x="107" y="502"/>
                  </a:cubicBezTo>
                  <a:cubicBezTo>
                    <a:pt x="1069" y="205"/>
                    <a:pt x="2267" y="154"/>
                    <a:pt x="2277" y="154"/>
                  </a:cubicBezTo>
                  <a:cubicBezTo>
                    <a:pt x="2318" y="151"/>
                    <a:pt x="2353" y="116"/>
                    <a:pt x="2349" y="76"/>
                  </a:cubicBezTo>
                  <a:cubicBezTo>
                    <a:pt x="2349" y="35"/>
                    <a:pt x="2318" y="0"/>
                    <a:pt x="227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2558928" y="3595331"/>
              <a:ext cx="287822" cy="570541"/>
            </a:xfrm>
            <a:custGeom>
              <a:rect b="b" l="l" r="r" t="t"/>
              <a:pathLst>
                <a:path extrusionOk="0" h="10062" w="5076">
                  <a:moveTo>
                    <a:pt x="1352" y="0"/>
                  </a:moveTo>
                  <a:cubicBezTo>
                    <a:pt x="1230" y="0"/>
                    <a:pt x="1122" y="19"/>
                    <a:pt x="1031" y="55"/>
                  </a:cubicBezTo>
                  <a:cubicBezTo>
                    <a:pt x="195" y="390"/>
                    <a:pt x="1" y="1390"/>
                    <a:pt x="1509" y="3342"/>
                  </a:cubicBezTo>
                  <a:cubicBezTo>
                    <a:pt x="2397" y="4492"/>
                    <a:pt x="3544" y="6929"/>
                    <a:pt x="3516" y="10062"/>
                  </a:cubicBezTo>
                  <a:lnTo>
                    <a:pt x="4568" y="9455"/>
                  </a:lnTo>
                  <a:cubicBezTo>
                    <a:pt x="4568" y="9455"/>
                    <a:pt x="5075" y="6662"/>
                    <a:pt x="4697" y="4260"/>
                  </a:cubicBezTo>
                  <a:cubicBezTo>
                    <a:pt x="4223" y="1252"/>
                    <a:pt x="2345" y="0"/>
                    <a:pt x="1352"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2658044" y="3635476"/>
              <a:ext cx="150772" cy="521379"/>
            </a:xfrm>
            <a:custGeom>
              <a:rect b="b" l="l" r="r" t="t"/>
              <a:pathLst>
                <a:path extrusionOk="0" h="9195" w="2659">
                  <a:moveTo>
                    <a:pt x="89" y="1"/>
                  </a:moveTo>
                  <a:cubicBezTo>
                    <a:pt x="67" y="1"/>
                    <a:pt x="46" y="10"/>
                    <a:pt x="30" y="26"/>
                  </a:cubicBezTo>
                  <a:cubicBezTo>
                    <a:pt x="0" y="61"/>
                    <a:pt x="3" y="108"/>
                    <a:pt x="38" y="135"/>
                  </a:cubicBezTo>
                  <a:cubicBezTo>
                    <a:pt x="1837" y="1726"/>
                    <a:pt x="2502" y="4409"/>
                    <a:pt x="2253" y="9112"/>
                  </a:cubicBezTo>
                  <a:cubicBezTo>
                    <a:pt x="2249" y="9153"/>
                    <a:pt x="2283" y="9190"/>
                    <a:pt x="2328" y="9194"/>
                  </a:cubicBezTo>
                  <a:lnTo>
                    <a:pt x="2331" y="9194"/>
                  </a:lnTo>
                  <a:cubicBezTo>
                    <a:pt x="2372" y="9194"/>
                    <a:pt x="2406" y="9160"/>
                    <a:pt x="2410" y="9119"/>
                  </a:cubicBezTo>
                  <a:cubicBezTo>
                    <a:pt x="2659" y="4365"/>
                    <a:pt x="1983" y="1644"/>
                    <a:pt x="140" y="20"/>
                  </a:cubicBezTo>
                  <a:cubicBezTo>
                    <a:pt x="126" y="7"/>
                    <a:pt x="108" y="1"/>
                    <a:pt x="8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2477163" y="3813578"/>
              <a:ext cx="300523" cy="370154"/>
            </a:xfrm>
            <a:custGeom>
              <a:rect b="b" l="l" r="r" t="t"/>
              <a:pathLst>
                <a:path extrusionOk="0" h="6528" w="5300">
                  <a:moveTo>
                    <a:pt x="1380" y="1"/>
                  </a:moveTo>
                  <a:cubicBezTo>
                    <a:pt x="363" y="1"/>
                    <a:pt x="1" y="997"/>
                    <a:pt x="589" y="1674"/>
                  </a:cubicBezTo>
                  <a:cubicBezTo>
                    <a:pt x="1177" y="2347"/>
                    <a:pt x="2272" y="2834"/>
                    <a:pt x="3302" y="4223"/>
                  </a:cubicBezTo>
                  <a:cubicBezTo>
                    <a:pt x="4013" y="5182"/>
                    <a:pt x="4416" y="6527"/>
                    <a:pt x="4416" y="6527"/>
                  </a:cubicBezTo>
                  <a:lnTo>
                    <a:pt x="5276" y="6028"/>
                  </a:lnTo>
                  <a:cubicBezTo>
                    <a:pt x="5299" y="5019"/>
                    <a:pt x="4709" y="1671"/>
                    <a:pt x="2729" y="455"/>
                  </a:cubicBezTo>
                  <a:cubicBezTo>
                    <a:pt x="2203" y="131"/>
                    <a:pt x="1749" y="1"/>
                    <a:pt x="138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2548664" y="3849300"/>
              <a:ext cx="212181" cy="328421"/>
            </a:xfrm>
            <a:custGeom>
              <a:rect b="b" l="l" r="r" t="t"/>
              <a:pathLst>
                <a:path extrusionOk="0" h="5792" w="3742">
                  <a:moveTo>
                    <a:pt x="87" y="0"/>
                  </a:moveTo>
                  <a:cubicBezTo>
                    <a:pt x="56" y="0"/>
                    <a:pt x="27" y="19"/>
                    <a:pt x="14" y="50"/>
                  </a:cubicBezTo>
                  <a:cubicBezTo>
                    <a:pt x="1" y="91"/>
                    <a:pt x="18" y="136"/>
                    <a:pt x="59" y="153"/>
                  </a:cubicBezTo>
                  <a:cubicBezTo>
                    <a:pt x="1943" y="877"/>
                    <a:pt x="3390" y="3166"/>
                    <a:pt x="3581" y="5716"/>
                  </a:cubicBezTo>
                  <a:cubicBezTo>
                    <a:pt x="3585" y="5761"/>
                    <a:pt x="3618" y="5792"/>
                    <a:pt x="3659" y="5792"/>
                  </a:cubicBezTo>
                  <a:lnTo>
                    <a:pt x="3666" y="5792"/>
                  </a:lnTo>
                  <a:cubicBezTo>
                    <a:pt x="3711" y="5788"/>
                    <a:pt x="3741" y="5751"/>
                    <a:pt x="3738" y="5706"/>
                  </a:cubicBezTo>
                  <a:cubicBezTo>
                    <a:pt x="3544" y="3095"/>
                    <a:pt x="2055" y="754"/>
                    <a:pt x="116" y="6"/>
                  </a:cubicBezTo>
                  <a:cubicBezTo>
                    <a:pt x="107" y="2"/>
                    <a:pt x="96" y="0"/>
                    <a:pt x="8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3288330" y="3615677"/>
              <a:ext cx="172205" cy="209913"/>
            </a:xfrm>
            <a:custGeom>
              <a:rect b="b" l="l" r="r" t="t"/>
              <a:pathLst>
                <a:path extrusionOk="0" h="3702" w="3037">
                  <a:moveTo>
                    <a:pt x="0" y="1"/>
                  </a:moveTo>
                  <a:lnTo>
                    <a:pt x="0" y="1277"/>
                  </a:lnTo>
                  <a:lnTo>
                    <a:pt x="0" y="1311"/>
                  </a:lnTo>
                  <a:lnTo>
                    <a:pt x="8" y="1314"/>
                  </a:lnTo>
                  <a:cubicBezTo>
                    <a:pt x="72" y="1601"/>
                    <a:pt x="704" y="2362"/>
                    <a:pt x="1062" y="2858"/>
                  </a:cubicBezTo>
                  <a:cubicBezTo>
                    <a:pt x="1304" y="3189"/>
                    <a:pt x="1758" y="3611"/>
                    <a:pt x="2304" y="3687"/>
                  </a:cubicBezTo>
                  <a:cubicBezTo>
                    <a:pt x="2381" y="3697"/>
                    <a:pt x="2451" y="3702"/>
                    <a:pt x="2515" y="3702"/>
                  </a:cubicBezTo>
                  <a:cubicBezTo>
                    <a:pt x="2887" y="3702"/>
                    <a:pt x="3037" y="3533"/>
                    <a:pt x="2752" y="3198"/>
                  </a:cubicBezTo>
                  <a:cubicBezTo>
                    <a:pt x="2615" y="3079"/>
                    <a:pt x="2482" y="2963"/>
                    <a:pt x="2359" y="2850"/>
                  </a:cubicBezTo>
                  <a:cubicBezTo>
                    <a:pt x="1977" y="2502"/>
                    <a:pt x="1687" y="1912"/>
                    <a:pt x="1520" y="1509"/>
                  </a:cubicBezTo>
                  <a:cubicBezTo>
                    <a:pt x="1424" y="1281"/>
                    <a:pt x="1376" y="1035"/>
                    <a:pt x="1376" y="785"/>
                  </a:cubicBezTo>
                  <a:lnTo>
                    <a:pt x="1376"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3572636" y="3539242"/>
              <a:ext cx="108812" cy="142607"/>
            </a:xfrm>
            <a:custGeom>
              <a:rect b="b" l="l" r="r" t="t"/>
              <a:pathLst>
                <a:path extrusionOk="0" h="2515" w="1919">
                  <a:moveTo>
                    <a:pt x="0" y="0"/>
                  </a:moveTo>
                  <a:lnTo>
                    <a:pt x="0" y="1277"/>
                  </a:lnTo>
                  <a:lnTo>
                    <a:pt x="0" y="1311"/>
                  </a:lnTo>
                  <a:lnTo>
                    <a:pt x="7" y="1314"/>
                  </a:lnTo>
                  <a:cubicBezTo>
                    <a:pt x="75" y="1618"/>
                    <a:pt x="356" y="1915"/>
                    <a:pt x="536" y="2158"/>
                  </a:cubicBezTo>
                  <a:cubicBezTo>
                    <a:pt x="679" y="2345"/>
                    <a:pt x="1041" y="2440"/>
                    <a:pt x="1260" y="2489"/>
                  </a:cubicBezTo>
                  <a:cubicBezTo>
                    <a:pt x="1331" y="2504"/>
                    <a:pt x="1403" y="2515"/>
                    <a:pt x="1474" y="2515"/>
                  </a:cubicBezTo>
                  <a:cubicBezTo>
                    <a:pt x="1501" y="2515"/>
                    <a:pt x="1529" y="2513"/>
                    <a:pt x="1556" y="2509"/>
                  </a:cubicBezTo>
                  <a:cubicBezTo>
                    <a:pt x="1611" y="2502"/>
                    <a:pt x="1666" y="2481"/>
                    <a:pt x="1710" y="2454"/>
                  </a:cubicBezTo>
                  <a:cubicBezTo>
                    <a:pt x="1751" y="2434"/>
                    <a:pt x="1785" y="2404"/>
                    <a:pt x="1809" y="2366"/>
                  </a:cubicBezTo>
                  <a:cubicBezTo>
                    <a:pt x="1918" y="2219"/>
                    <a:pt x="1833" y="2141"/>
                    <a:pt x="1755" y="2021"/>
                  </a:cubicBezTo>
                  <a:cubicBezTo>
                    <a:pt x="1655" y="1871"/>
                    <a:pt x="1587" y="1676"/>
                    <a:pt x="1519" y="1509"/>
                  </a:cubicBezTo>
                  <a:cubicBezTo>
                    <a:pt x="1454" y="1355"/>
                    <a:pt x="1372" y="1073"/>
                    <a:pt x="1372" y="1073"/>
                  </a:cubicBezTo>
                  <a:cubicBezTo>
                    <a:pt x="1372" y="1073"/>
                    <a:pt x="1375" y="868"/>
                    <a:pt x="1375" y="786"/>
                  </a:cubicBezTo>
                  <a:lnTo>
                    <a:pt x="1375"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3243251" y="2459176"/>
              <a:ext cx="445512" cy="1177541"/>
            </a:xfrm>
            <a:custGeom>
              <a:rect b="b" l="l" r="r" t="t"/>
              <a:pathLst>
                <a:path extrusionOk="0" h="20767" w="7857">
                  <a:moveTo>
                    <a:pt x="7164" y="1"/>
                  </a:moveTo>
                  <a:lnTo>
                    <a:pt x="1069" y="342"/>
                  </a:lnTo>
                  <a:cubicBezTo>
                    <a:pt x="1" y="2673"/>
                    <a:pt x="1106" y="10878"/>
                    <a:pt x="1106" y="10878"/>
                  </a:cubicBezTo>
                  <a:cubicBezTo>
                    <a:pt x="1075" y="11257"/>
                    <a:pt x="642" y="11997"/>
                    <a:pt x="482" y="13663"/>
                  </a:cubicBezTo>
                  <a:cubicBezTo>
                    <a:pt x="291" y="15628"/>
                    <a:pt x="779" y="20564"/>
                    <a:pt x="779" y="20564"/>
                  </a:cubicBezTo>
                  <a:cubicBezTo>
                    <a:pt x="779" y="20564"/>
                    <a:pt x="1089" y="20766"/>
                    <a:pt x="1533" y="20766"/>
                  </a:cubicBezTo>
                  <a:cubicBezTo>
                    <a:pt x="1725" y="20766"/>
                    <a:pt x="1943" y="20728"/>
                    <a:pt x="2171" y="20619"/>
                  </a:cubicBezTo>
                  <a:cubicBezTo>
                    <a:pt x="2171" y="20619"/>
                    <a:pt x="3482" y="13185"/>
                    <a:pt x="3728" y="11233"/>
                  </a:cubicBezTo>
                  <a:cubicBezTo>
                    <a:pt x="3942" y="9526"/>
                    <a:pt x="4355" y="5775"/>
                    <a:pt x="4355" y="5775"/>
                  </a:cubicBezTo>
                  <a:lnTo>
                    <a:pt x="5178" y="11229"/>
                  </a:lnTo>
                  <a:cubicBezTo>
                    <a:pt x="5178" y="11229"/>
                    <a:pt x="4874" y="12185"/>
                    <a:pt x="4806" y="12912"/>
                  </a:cubicBezTo>
                  <a:cubicBezTo>
                    <a:pt x="4693" y="14062"/>
                    <a:pt x="5809" y="19414"/>
                    <a:pt x="5809" y="19414"/>
                  </a:cubicBezTo>
                  <a:cubicBezTo>
                    <a:pt x="5809" y="19414"/>
                    <a:pt x="6057" y="19505"/>
                    <a:pt x="6535" y="19505"/>
                  </a:cubicBezTo>
                  <a:cubicBezTo>
                    <a:pt x="6718" y="19505"/>
                    <a:pt x="6935" y="19492"/>
                    <a:pt x="7184" y="19455"/>
                  </a:cubicBezTo>
                  <a:cubicBezTo>
                    <a:pt x="7184" y="19455"/>
                    <a:pt x="7578" y="12352"/>
                    <a:pt x="7680" y="10967"/>
                  </a:cubicBezTo>
                  <a:cubicBezTo>
                    <a:pt x="7857" y="8642"/>
                    <a:pt x="7591" y="1379"/>
                    <a:pt x="716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3490191" y="2611308"/>
              <a:ext cx="140339" cy="439898"/>
            </a:xfrm>
            <a:custGeom>
              <a:rect b="b" l="l" r="r" t="t"/>
              <a:pathLst>
                <a:path extrusionOk="0" h="7758" w="2475">
                  <a:moveTo>
                    <a:pt x="2475" y="0"/>
                  </a:moveTo>
                  <a:cubicBezTo>
                    <a:pt x="1813" y="625"/>
                    <a:pt x="348" y="928"/>
                    <a:pt x="348" y="928"/>
                  </a:cubicBezTo>
                  <a:lnTo>
                    <a:pt x="0" y="3092"/>
                  </a:lnTo>
                  <a:lnTo>
                    <a:pt x="704" y="7758"/>
                  </a:lnTo>
                  <a:lnTo>
                    <a:pt x="356" y="2816"/>
                  </a:lnTo>
                  <a:lnTo>
                    <a:pt x="745" y="1150"/>
                  </a:lnTo>
                  <a:cubicBezTo>
                    <a:pt x="1778" y="867"/>
                    <a:pt x="2474" y="0"/>
                    <a:pt x="24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3268824" y="3665065"/>
              <a:ext cx="228341" cy="208722"/>
            </a:xfrm>
            <a:custGeom>
              <a:rect b="b" l="l" r="r" t="t"/>
              <a:pathLst>
                <a:path extrusionOk="0" h="3681" w="4027">
                  <a:moveTo>
                    <a:pt x="1720" y="0"/>
                  </a:moveTo>
                  <a:lnTo>
                    <a:pt x="1724" y="198"/>
                  </a:lnTo>
                  <a:cubicBezTo>
                    <a:pt x="1724" y="343"/>
                    <a:pt x="1308" y="386"/>
                    <a:pt x="1085" y="386"/>
                  </a:cubicBezTo>
                  <a:cubicBezTo>
                    <a:pt x="1067" y="386"/>
                    <a:pt x="1049" y="386"/>
                    <a:pt x="1034" y="385"/>
                  </a:cubicBezTo>
                  <a:cubicBezTo>
                    <a:pt x="720" y="372"/>
                    <a:pt x="443" y="262"/>
                    <a:pt x="344" y="153"/>
                  </a:cubicBezTo>
                  <a:lnTo>
                    <a:pt x="344" y="4"/>
                  </a:lnTo>
                  <a:cubicBezTo>
                    <a:pt x="341" y="3"/>
                    <a:pt x="337" y="2"/>
                    <a:pt x="334" y="2"/>
                  </a:cubicBezTo>
                  <a:cubicBezTo>
                    <a:pt x="253" y="2"/>
                    <a:pt x="188" y="256"/>
                    <a:pt x="126" y="492"/>
                  </a:cubicBezTo>
                  <a:cubicBezTo>
                    <a:pt x="58" y="758"/>
                    <a:pt x="0" y="1072"/>
                    <a:pt x="48" y="1215"/>
                  </a:cubicBezTo>
                  <a:cubicBezTo>
                    <a:pt x="139" y="1478"/>
                    <a:pt x="522" y="1730"/>
                    <a:pt x="689" y="1956"/>
                  </a:cubicBezTo>
                  <a:cubicBezTo>
                    <a:pt x="856" y="2181"/>
                    <a:pt x="952" y="2635"/>
                    <a:pt x="1160" y="2942"/>
                  </a:cubicBezTo>
                  <a:cubicBezTo>
                    <a:pt x="1365" y="3252"/>
                    <a:pt x="2184" y="3584"/>
                    <a:pt x="2655" y="3669"/>
                  </a:cubicBezTo>
                  <a:cubicBezTo>
                    <a:pt x="2700" y="3677"/>
                    <a:pt x="2753" y="3681"/>
                    <a:pt x="2810" y="3681"/>
                  </a:cubicBezTo>
                  <a:cubicBezTo>
                    <a:pt x="3266" y="3681"/>
                    <a:pt x="4027" y="3434"/>
                    <a:pt x="3887" y="3027"/>
                  </a:cubicBezTo>
                  <a:cubicBezTo>
                    <a:pt x="3737" y="2584"/>
                    <a:pt x="3143" y="2126"/>
                    <a:pt x="2710" y="1727"/>
                  </a:cubicBezTo>
                  <a:cubicBezTo>
                    <a:pt x="2160" y="1229"/>
                    <a:pt x="1853" y="58"/>
                    <a:pt x="17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3543208" y="3595321"/>
              <a:ext cx="298652" cy="153720"/>
            </a:xfrm>
            <a:custGeom>
              <a:rect b="b" l="l" r="r" t="t"/>
              <a:pathLst>
                <a:path extrusionOk="0" h="2711" w="5267">
                  <a:moveTo>
                    <a:pt x="507" y="1"/>
                  </a:moveTo>
                  <a:cubicBezTo>
                    <a:pt x="381" y="1"/>
                    <a:pt x="275" y="590"/>
                    <a:pt x="191" y="971"/>
                  </a:cubicBezTo>
                  <a:cubicBezTo>
                    <a:pt x="113" y="1325"/>
                    <a:pt x="1" y="1742"/>
                    <a:pt x="281" y="1936"/>
                  </a:cubicBezTo>
                  <a:cubicBezTo>
                    <a:pt x="493" y="2083"/>
                    <a:pt x="947" y="2121"/>
                    <a:pt x="1323" y="2121"/>
                  </a:cubicBezTo>
                  <a:cubicBezTo>
                    <a:pt x="1448" y="2121"/>
                    <a:pt x="1564" y="2117"/>
                    <a:pt x="1659" y="2111"/>
                  </a:cubicBezTo>
                  <a:cubicBezTo>
                    <a:pt x="1668" y="2110"/>
                    <a:pt x="1677" y="2110"/>
                    <a:pt x="1686" y="2110"/>
                  </a:cubicBezTo>
                  <a:cubicBezTo>
                    <a:pt x="2070" y="2110"/>
                    <a:pt x="2656" y="2519"/>
                    <a:pt x="3107" y="2619"/>
                  </a:cubicBezTo>
                  <a:cubicBezTo>
                    <a:pt x="3393" y="2683"/>
                    <a:pt x="3663" y="2710"/>
                    <a:pt x="3907" y="2710"/>
                  </a:cubicBezTo>
                  <a:cubicBezTo>
                    <a:pt x="4388" y="2710"/>
                    <a:pt x="4765" y="2605"/>
                    <a:pt x="4959" y="2475"/>
                  </a:cubicBezTo>
                  <a:cubicBezTo>
                    <a:pt x="5253" y="2281"/>
                    <a:pt x="5267" y="1936"/>
                    <a:pt x="4983" y="1810"/>
                  </a:cubicBezTo>
                  <a:cubicBezTo>
                    <a:pt x="4529" y="1605"/>
                    <a:pt x="3526" y="1206"/>
                    <a:pt x="3008" y="947"/>
                  </a:cubicBezTo>
                  <a:cubicBezTo>
                    <a:pt x="2700" y="793"/>
                    <a:pt x="2386" y="571"/>
                    <a:pt x="2198" y="363"/>
                  </a:cubicBezTo>
                  <a:cubicBezTo>
                    <a:pt x="2038" y="192"/>
                    <a:pt x="1963" y="87"/>
                    <a:pt x="1891" y="84"/>
                  </a:cubicBezTo>
                  <a:lnTo>
                    <a:pt x="1891" y="84"/>
                  </a:lnTo>
                  <a:lnTo>
                    <a:pt x="1902" y="301"/>
                  </a:lnTo>
                  <a:cubicBezTo>
                    <a:pt x="1773" y="368"/>
                    <a:pt x="1582" y="398"/>
                    <a:pt x="1383" y="398"/>
                  </a:cubicBezTo>
                  <a:cubicBezTo>
                    <a:pt x="1019" y="398"/>
                    <a:pt x="624" y="297"/>
                    <a:pt x="516" y="134"/>
                  </a:cubicBezTo>
                  <a:lnTo>
                    <a:pt x="516" y="2"/>
                  </a:lnTo>
                  <a:cubicBezTo>
                    <a:pt x="513" y="1"/>
                    <a:pt x="510" y="1"/>
                    <a:pt x="5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3293376" y="2016160"/>
              <a:ext cx="371004" cy="504255"/>
            </a:xfrm>
            <a:custGeom>
              <a:rect b="b" l="l" r="r" t="t"/>
              <a:pathLst>
                <a:path extrusionOk="0" h="8893" w="6543">
                  <a:moveTo>
                    <a:pt x="4220" y="0"/>
                  </a:moveTo>
                  <a:cubicBezTo>
                    <a:pt x="4209" y="0"/>
                    <a:pt x="4198" y="1"/>
                    <a:pt x="4188" y="2"/>
                  </a:cubicBezTo>
                  <a:lnTo>
                    <a:pt x="2066" y="63"/>
                  </a:lnTo>
                  <a:cubicBezTo>
                    <a:pt x="697" y="158"/>
                    <a:pt x="601" y="817"/>
                    <a:pt x="259" y="1541"/>
                  </a:cubicBezTo>
                  <a:cubicBezTo>
                    <a:pt x="1" y="2090"/>
                    <a:pt x="86" y="2746"/>
                    <a:pt x="284" y="3319"/>
                  </a:cubicBezTo>
                  <a:lnTo>
                    <a:pt x="1147" y="6059"/>
                  </a:lnTo>
                  <a:cubicBezTo>
                    <a:pt x="1147" y="6059"/>
                    <a:pt x="703" y="7138"/>
                    <a:pt x="185" y="8155"/>
                  </a:cubicBezTo>
                  <a:cubicBezTo>
                    <a:pt x="1130" y="8683"/>
                    <a:pt x="2168" y="8893"/>
                    <a:pt x="3123" y="8893"/>
                  </a:cubicBezTo>
                  <a:cubicBezTo>
                    <a:pt x="4582" y="8893"/>
                    <a:pt x="5845" y="8404"/>
                    <a:pt x="6280" y="7814"/>
                  </a:cubicBezTo>
                  <a:cubicBezTo>
                    <a:pt x="6311" y="7609"/>
                    <a:pt x="6127" y="5994"/>
                    <a:pt x="6010" y="4937"/>
                  </a:cubicBezTo>
                  <a:cubicBezTo>
                    <a:pt x="6434" y="3882"/>
                    <a:pt x="6543" y="3213"/>
                    <a:pt x="6366" y="2513"/>
                  </a:cubicBezTo>
                  <a:cubicBezTo>
                    <a:pt x="6044" y="1240"/>
                    <a:pt x="4802" y="0"/>
                    <a:pt x="422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3343501" y="1707756"/>
              <a:ext cx="283909" cy="391474"/>
            </a:xfrm>
            <a:custGeom>
              <a:rect b="b" l="l" r="r" t="t"/>
              <a:pathLst>
                <a:path extrusionOk="0" h="6904" w="5007">
                  <a:moveTo>
                    <a:pt x="4287" y="0"/>
                  </a:moveTo>
                  <a:cubicBezTo>
                    <a:pt x="4222" y="563"/>
                    <a:pt x="3864" y="1443"/>
                    <a:pt x="2929" y="1955"/>
                  </a:cubicBezTo>
                  <a:cubicBezTo>
                    <a:pt x="2081" y="2421"/>
                    <a:pt x="1426" y="2444"/>
                    <a:pt x="1307" y="2444"/>
                  </a:cubicBezTo>
                  <a:cubicBezTo>
                    <a:pt x="1294" y="2444"/>
                    <a:pt x="1287" y="2443"/>
                    <a:pt x="1287" y="2443"/>
                  </a:cubicBezTo>
                  <a:cubicBezTo>
                    <a:pt x="1219" y="2204"/>
                    <a:pt x="969" y="2076"/>
                    <a:pt x="720" y="2076"/>
                  </a:cubicBezTo>
                  <a:cubicBezTo>
                    <a:pt x="557" y="2076"/>
                    <a:pt x="394" y="2131"/>
                    <a:pt x="284" y="2246"/>
                  </a:cubicBezTo>
                  <a:cubicBezTo>
                    <a:pt x="0" y="2533"/>
                    <a:pt x="18" y="3331"/>
                    <a:pt x="506" y="3655"/>
                  </a:cubicBezTo>
                  <a:cubicBezTo>
                    <a:pt x="646" y="3749"/>
                    <a:pt x="770" y="3782"/>
                    <a:pt x="876" y="3782"/>
                  </a:cubicBezTo>
                  <a:cubicBezTo>
                    <a:pt x="1137" y="3782"/>
                    <a:pt x="1287" y="3580"/>
                    <a:pt x="1287" y="3580"/>
                  </a:cubicBezTo>
                  <a:lnTo>
                    <a:pt x="1287" y="5676"/>
                  </a:lnTo>
                  <a:cubicBezTo>
                    <a:pt x="1287" y="5676"/>
                    <a:pt x="1652" y="6266"/>
                    <a:pt x="2226" y="6655"/>
                  </a:cubicBezTo>
                  <a:cubicBezTo>
                    <a:pt x="2475" y="6826"/>
                    <a:pt x="2776" y="6903"/>
                    <a:pt x="3039" y="6903"/>
                  </a:cubicBezTo>
                  <a:cubicBezTo>
                    <a:pt x="3377" y="6903"/>
                    <a:pt x="3651" y="6775"/>
                    <a:pt x="3672" y="6553"/>
                  </a:cubicBezTo>
                  <a:cubicBezTo>
                    <a:pt x="3710" y="6153"/>
                    <a:pt x="3102" y="5447"/>
                    <a:pt x="3102" y="5447"/>
                  </a:cubicBezTo>
                  <a:lnTo>
                    <a:pt x="3102" y="4581"/>
                  </a:lnTo>
                  <a:cubicBezTo>
                    <a:pt x="3376" y="4627"/>
                    <a:pt x="3655" y="4668"/>
                    <a:pt x="3884" y="4668"/>
                  </a:cubicBezTo>
                  <a:cubicBezTo>
                    <a:pt x="4023" y="4668"/>
                    <a:pt x="4143" y="4653"/>
                    <a:pt x="4233" y="4614"/>
                  </a:cubicBezTo>
                  <a:cubicBezTo>
                    <a:pt x="4468" y="4512"/>
                    <a:pt x="4936" y="4154"/>
                    <a:pt x="4970" y="2710"/>
                  </a:cubicBezTo>
                  <a:cubicBezTo>
                    <a:pt x="5007" y="1007"/>
                    <a:pt x="4608" y="191"/>
                    <a:pt x="4287"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3503743" y="1830630"/>
              <a:ext cx="21150" cy="21320"/>
            </a:xfrm>
            <a:custGeom>
              <a:rect b="b" l="l" r="r" t="t"/>
              <a:pathLst>
                <a:path extrusionOk="0" h="376" w="373">
                  <a:moveTo>
                    <a:pt x="184" y="0"/>
                  </a:moveTo>
                  <a:cubicBezTo>
                    <a:pt x="182" y="0"/>
                    <a:pt x="180" y="0"/>
                    <a:pt x="178" y="0"/>
                  </a:cubicBezTo>
                  <a:cubicBezTo>
                    <a:pt x="79" y="4"/>
                    <a:pt x="0" y="92"/>
                    <a:pt x="7" y="198"/>
                  </a:cubicBezTo>
                  <a:cubicBezTo>
                    <a:pt x="10" y="296"/>
                    <a:pt x="90" y="376"/>
                    <a:pt x="183" y="376"/>
                  </a:cubicBezTo>
                  <a:cubicBezTo>
                    <a:pt x="187" y="376"/>
                    <a:pt x="191" y="376"/>
                    <a:pt x="194" y="376"/>
                  </a:cubicBezTo>
                  <a:cubicBezTo>
                    <a:pt x="297" y="372"/>
                    <a:pt x="372" y="284"/>
                    <a:pt x="369" y="181"/>
                  </a:cubicBezTo>
                  <a:cubicBezTo>
                    <a:pt x="362" y="77"/>
                    <a:pt x="280" y="0"/>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3534475" y="1910127"/>
              <a:ext cx="26026" cy="16897"/>
            </a:xfrm>
            <a:custGeom>
              <a:rect b="b" l="l" r="r" t="t"/>
              <a:pathLst>
                <a:path extrusionOk="0" h="298" w="459">
                  <a:moveTo>
                    <a:pt x="35" y="1"/>
                  </a:moveTo>
                  <a:cubicBezTo>
                    <a:pt x="1" y="124"/>
                    <a:pt x="66" y="250"/>
                    <a:pt x="185" y="287"/>
                  </a:cubicBezTo>
                  <a:cubicBezTo>
                    <a:pt x="207" y="294"/>
                    <a:pt x="229" y="298"/>
                    <a:pt x="250" y="298"/>
                  </a:cubicBezTo>
                  <a:cubicBezTo>
                    <a:pt x="344" y="298"/>
                    <a:pt x="430" y="235"/>
                    <a:pt x="458" y="138"/>
                  </a:cubicBezTo>
                  <a:lnTo>
                    <a:pt x="35"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3588116" y="1789010"/>
              <a:ext cx="24836" cy="20186"/>
            </a:xfrm>
            <a:custGeom>
              <a:rect b="b" l="l" r="r" t="t"/>
              <a:pathLst>
                <a:path extrusionOk="0" h="356" w="438">
                  <a:moveTo>
                    <a:pt x="186" y="1"/>
                  </a:moveTo>
                  <a:cubicBezTo>
                    <a:pt x="114" y="1"/>
                    <a:pt x="44" y="36"/>
                    <a:pt x="1" y="103"/>
                  </a:cubicBezTo>
                  <a:lnTo>
                    <a:pt x="369" y="355"/>
                  </a:lnTo>
                  <a:cubicBezTo>
                    <a:pt x="437" y="249"/>
                    <a:pt x="410" y="109"/>
                    <a:pt x="308" y="38"/>
                  </a:cubicBezTo>
                  <a:cubicBezTo>
                    <a:pt x="270" y="13"/>
                    <a:pt x="227" y="1"/>
                    <a:pt x="1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3583240" y="1823032"/>
              <a:ext cx="21377" cy="21604"/>
            </a:xfrm>
            <a:custGeom>
              <a:rect b="b" l="l" r="r" t="t"/>
              <a:pathLst>
                <a:path extrusionOk="0" h="381" w="377">
                  <a:moveTo>
                    <a:pt x="184" y="1"/>
                  </a:moveTo>
                  <a:cubicBezTo>
                    <a:pt x="182" y="1"/>
                    <a:pt x="180" y="1"/>
                    <a:pt x="178" y="1"/>
                  </a:cubicBezTo>
                  <a:cubicBezTo>
                    <a:pt x="79" y="8"/>
                    <a:pt x="1" y="97"/>
                    <a:pt x="8" y="199"/>
                  </a:cubicBezTo>
                  <a:cubicBezTo>
                    <a:pt x="14" y="303"/>
                    <a:pt x="96" y="380"/>
                    <a:pt x="193" y="380"/>
                  </a:cubicBezTo>
                  <a:cubicBezTo>
                    <a:pt x="195" y="380"/>
                    <a:pt x="197" y="380"/>
                    <a:pt x="199" y="380"/>
                  </a:cubicBezTo>
                  <a:cubicBezTo>
                    <a:pt x="298" y="377"/>
                    <a:pt x="377" y="288"/>
                    <a:pt x="369" y="182"/>
                  </a:cubicBezTo>
                  <a:cubicBezTo>
                    <a:pt x="366" y="82"/>
                    <a:pt x="284"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3553868" y="1827511"/>
              <a:ext cx="34305" cy="61976"/>
            </a:xfrm>
            <a:custGeom>
              <a:rect b="b" l="l" r="r" t="t"/>
              <a:pathLst>
                <a:path extrusionOk="0" h="1093" w="605">
                  <a:moveTo>
                    <a:pt x="0" y="1"/>
                  </a:moveTo>
                  <a:lnTo>
                    <a:pt x="31" y="1092"/>
                  </a:lnTo>
                  <a:lnTo>
                    <a:pt x="605" y="915"/>
                  </a:lnTo>
                  <a:lnTo>
                    <a:pt x="0"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3430369" y="1927024"/>
              <a:ext cx="89080" cy="56929"/>
            </a:xfrm>
            <a:custGeom>
              <a:rect b="b" l="l" r="r" t="t"/>
              <a:pathLst>
                <a:path extrusionOk="0" h="1004" w="1571">
                  <a:moveTo>
                    <a:pt x="1" y="0"/>
                  </a:moveTo>
                  <a:cubicBezTo>
                    <a:pt x="1" y="0"/>
                    <a:pt x="52" y="239"/>
                    <a:pt x="335" y="481"/>
                  </a:cubicBezTo>
                  <a:cubicBezTo>
                    <a:pt x="622" y="727"/>
                    <a:pt x="1570" y="1003"/>
                    <a:pt x="1570" y="1003"/>
                  </a:cubicBezTo>
                  <a:lnTo>
                    <a:pt x="1570" y="714"/>
                  </a:lnTo>
                  <a:cubicBezTo>
                    <a:pt x="1107" y="652"/>
                    <a:pt x="151" y="379"/>
                    <a:pt x="1"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3296268" y="2135405"/>
              <a:ext cx="13212" cy="68723"/>
            </a:xfrm>
            <a:custGeom>
              <a:rect b="b" l="l" r="r" t="t"/>
              <a:pathLst>
                <a:path extrusionOk="0" h="1212" w="233">
                  <a:moveTo>
                    <a:pt x="45" y="0"/>
                  </a:moveTo>
                  <a:cubicBezTo>
                    <a:pt x="0" y="400"/>
                    <a:pt x="99" y="827"/>
                    <a:pt x="233" y="1212"/>
                  </a:cubicBezTo>
                  <a:cubicBezTo>
                    <a:pt x="99" y="827"/>
                    <a:pt x="17" y="403"/>
                    <a:pt x="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3298763" y="2118791"/>
              <a:ext cx="3799" cy="16671"/>
            </a:xfrm>
            <a:custGeom>
              <a:rect b="b" l="l" r="r" t="t"/>
              <a:pathLst>
                <a:path extrusionOk="0" h="294" w="67">
                  <a:moveTo>
                    <a:pt x="66" y="0"/>
                  </a:moveTo>
                  <a:cubicBezTo>
                    <a:pt x="66" y="0"/>
                    <a:pt x="62" y="0"/>
                    <a:pt x="62" y="3"/>
                  </a:cubicBezTo>
                  <a:cubicBezTo>
                    <a:pt x="32" y="96"/>
                    <a:pt x="11" y="194"/>
                    <a:pt x="1" y="293"/>
                  </a:cubicBezTo>
                  <a:lnTo>
                    <a:pt x="11" y="293"/>
                  </a:lnTo>
                  <a:cubicBezTo>
                    <a:pt x="21" y="194"/>
                    <a:pt x="38" y="96"/>
                    <a:pt x="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3303809" y="2478568"/>
              <a:ext cx="3119" cy="1758"/>
            </a:xfrm>
            <a:custGeom>
              <a:rect b="b" l="l" r="r" t="t"/>
              <a:pathLst>
                <a:path extrusionOk="0" h="31" w="55">
                  <a:moveTo>
                    <a:pt x="38" y="21"/>
                  </a:moveTo>
                  <a:cubicBezTo>
                    <a:pt x="45" y="24"/>
                    <a:pt x="48" y="27"/>
                    <a:pt x="55" y="30"/>
                  </a:cubicBezTo>
                  <a:cubicBezTo>
                    <a:pt x="48" y="27"/>
                    <a:pt x="45" y="24"/>
                    <a:pt x="38" y="21"/>
                  </a:cubicBezTo>
                  <a:close/>
                  <a:moveTo>
                    <a:pt x="1" y="0"/>
                  </a:moveTo>
                  <a:cubicBezTo>
                    <a:pt x="7" y="3"/>
                    <a:pt x="11" y="7"/>
                    <a:pt x="18" y="10"/>
                  </a:cubicBezTo>
                  <a:cubicBezTo>
                    <a:pt x="11" y="7"/>
                    <a:pt x="7" y="3"/>
                    <a:pt x="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3297232" y="2111987"/>
              <a:ext cx="296327" cy="408428"/>
            </a:xfrm>
            <a:custGeom>
              <a:rect b="b" l="l" r="r" t="t"/>
              <a:pathLst>
                <a:path extrusionOk="0" h="7203" w="5226">
                  <a:moveTo>
                    <a:pt x="267" y="1"/>
                  </a:moveTo>
                  <a:cubicBezTo>
                    <a:pt x="267" y="1"/>
                    <a:pt x="199" y="45"/>
                    <a:pt x="93" y="120"/>
                  </a:cubicBezTo>
                  <a:cubicBezTo>
                    <a:pt x="65" y="216"/>
                    <a:pt x="48" y="314"/>
                    <a:pt x="38" y="413"/>
                  </a:cubicBezTo>
                  <a:cubicBezTo>
                    <a:pt x="0" y="816"/>
                    <a:pt x="82" y="1240"/>
                    <a:pt x="216" y="1625"/>
                  </a:cubicBezTo>
                  <a:lnTo>
                    <a:pt x="216" y="1629"/>
                  </a:lnTo>
                  <a:lnTo>
                    <a:pt x="1079" y="4369"/>
                  </a:lnTo>
                  <a:cubicBezTo>
                    <a:pt x="1079" y="4369"/>
                    <a:pt x="635" y="5448"/>
                    <a:pt x="117" y="6465"/>
                  </a:cubicBezTo>
                  <a:cubicBezTo>
                    <a:pt x="123" y="6468"/>
                    <a:pt x="127" y="6472"/>
                    <a:pt x="134" y="6475"/>
                  </a:cubicBezTo>
                  <a:cubicBezTo>
                    <a:pt x="141" y="6478"/>
                    <a:pt x="147" y="6482"/>
                    <a:pt x="154" y="6486"/>
                  </a:cubicBezTo>
                  <a:cubicBezTo>
                    <a:pt x="161" y="6489"/>
                    <a:pt x="164" y="6492"/>
                    <a:pt x="171" y="6495"/>
                  </a:cubicBezTo>
                  <a:cubicBezTo>
                    <a:pt x="1103" y="7001"/>
                    <a:pt x="2116" y="7202"/>
                    <a:pt x="3052" y="7202"/>
                  </a:cubicBezTo>
                  <a:cubicBezTo>
                    <a:pt x="3877" y="7202"/>
                    <a:pt x="4639" y="7045"/>
                    <a:pt x="5226" y="6803"/>
                  </a:cubicBezTo>
                  <a:lnTo>
                    <a:pt x="5226" y="6803"/>
                  </a:lnTo>
                  <a:cubicBezTo>
                    <a:pt x="4840" y="6864"/>
                    <a:pt x="4461" y="6888"/>
                    <a:pt x="4107" y="6888"/>
                  </a:cubicBezTo>
                  <a:cubicBezTo>
                    <a:pt x="3546" y="6888"/>
                    <a:pt x="3035" y="6823"/>
                    <a:pt x="2608" y="6724"/>
                  </a:cubicBezTo>
                  <a:cubicBezTo>
                    <a:pt x="1960" y="6571"/>
                    <a:pt x="1297" y="5857"/>
                    <a:pt x="1594" y="5164"/>
                  </a:cubicBezTo>
                  <a:cubicBezTo>
                    <a:pt x="1680" y="4970"/>
                    <a:pt x="1826" y="4803"/>
                    <a:pt x="2011" y="4701"/>
                  </a:cubicBezTo>
                  <a:cubicBezTo>
                    <a:pt x="2075" y="4666"/>
                    <a:pt x="2133" y="4649"/>
                    <a:pt x="2188" y="4649"/>
                  </a:cubicBezTo>
                  <a:cubicBezTo>
                    <a:pt x="2274" y="4649"/>
                    <a:pt x="2355" y="4687"/>
                    <a:pt x="2444" y="4745"/>
                  </a:cubicBezTo>
                  <a:cubicBezTo>
                    <a:pt x="2137" y="4540"/>
                    <a:pt x="1594" y="3543"/>
                    <a:pt x="1522" y="3178"/>
                  </a:cubicBezTo>
                  <a:lnTo>
                    <a:pt x="1154" y="1949"/>
                  </a:lnTo>
                  <a:cubicBezTo>
                    <a:pt x="1154" y="1949"/>
                    <a:pt x="1089" y="1568"/>
                    <a:pt x="1226" y="1110"/>
                  </a:cubicBezTo>
                  <a:lnTo>
                    <a:pt x="267"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4057685" y="2658852"/>
              <a:ext cx="155875" cy="487755"/>
            </a:xfrm>
            <a:custGeom>
              <a:rect b="b" l="l" r="r" t="t"/>
              <a:pathLst>
                <a:path extrusionOk="0" h="8602" w="2749">
                  <a:moveTo>
                    <a:pt x="2670" y="0"/>
                  </a:moveTo>
                  <a:cubicBezTo>
                    <a:pt x="2656" y="0"/>
                    <a:pt x="2646" y="0"/>
                    <a:pt x="2633" y="4"/>
                  </a:cubicBezTo>
                  <a:lnTo>
                    <a:pt x="2666" y="4"/>
                  </a:lnTo>
                  <a:cubicBezTo>
                    <a:pt x="2694" y="4"/>
                    <a:pt x="2721" y="4"/>
                    <a:pt x="2748" y="10"/>
                  </a:cubicBezTo>
                  <a:cubicBezTo>
                    <a:pt x="2721" y="4"/>
                    <a:pt x="2697" y="0"/>
                    <a:pt x="2670" y="0"/>
                  </a:cubicBezTo>
                  <a:close/>
                  <a:moveTo>
                    <a:pt x="1837" y="4359"/>
                  </a:moveTo>
                  <a:lnTo>
                    <a:pt x="1837" y="4362"/>
                  </a:lnTo>
                  <a:lnTo>
                    <a:pt x="1841" y="4369"/>
                  </a:lnTo>
                  <a:lnTo>
                    <a:pt x="1837" y="4359"/>
                  </a:lnTo>
                  <a:close/>
                  <a:moveTo>
                    <a:pt x="1858" y="4608"/>
                  </a:moveTo>
                  <a:cubicBezTo>
                    <a:pt x="1855" y="4618"/>
                    <a:pt x="1858" y="4628"/>
                    <a:pt x="1858" y="4638"/>
                  </a:cubicBezTo>
                  <a:lnTo>
                    <a:pt x="1858" y="4608"/>
                  </a:lnTo>
                  <a:close/>
                  <a:moveTo>
                    <a:pt x="1858" y="4638"/>
                  </a:moveTo>
                  <a:lnTo>
                    <a:pt x="1858" y="4638"/>
                  </a:lnTo>
                  <a:cubicBezTo>
                    <a:pt x="1858" y="4676"/>
                    <a:pt x="1861" y="4717"/>
                    <a:pt x="1861" y="4755"/>
                  </a:cubicBezTo>
                  <a:cubicBezTo>
                    <a:pt x="1861" y="4717"/>
                    <a:pt x="1861" y="4676"/>
                    <a:pt x="1858" y="4638"/>
                  </a:cubicBezTo>
                  <a:close/>
                  <a:moveTo>
                    <a:pt x="1844" y="5417"/>
                  </a:moveTo>
                  <a:lnTo>
                    <a:pt x="1844" y="5417"/>
                  </a:lnTo>
                  <a:cubicBezTo>
                    <a:pt x="1837" y="5489"/>
                    <a:pt x="1831" y="5563"/>
                    <a:pt x="1823" y="5642"/>
                  </a:cubicBezTo>
                  <a:cubicBezTo>
                    <a:pt x="1834" y="5567"/>
                    <a:pt x="1837" y="5489"/>
                    <a:pt x="1844" y="5417"/>
                  </a:cubicBezTo>
                  <a:close/>
                  <a:moveTo>
                    <a:pt x="1817" y="5704"/>
                  </a:moveTo>
                  <a:lnTo>
                    <a:pt x="1817" y="5704"/>
                  </a:lnTo>
                  <a:cubicBezTo>
                    <a:pt x="1813" y="5721"/>
                    <a:pt x="1810" y="5735"/>
                    <a:pt x="1806" y="5747"/>
                  </a:cubicBezTo>
                  <a:lnTo>
                    <a:pt x="1803" y="5782"/>
                  </a:lnTo>
                  <a:lnTo>
                    <a:pt x="1810" y="5747"/>
                  </a:lnTo>
                  <a:cubicBezTo>
                    <a:pt x="1810" y="5735"/>
                    <a:pt x="1813" y="5721"/>
                    <a:pt x="1817" y="5704"/>
                  </a:cubicBezTo>
                  <a:close/>
                  <a:moveTo>
                    <a:pt x="1380" y="7094"/>
                  </a:moveTo>
                  <a:lnTo>
                    <a:pt x="1380" y="7094"/>
                  </a:lnTo>
                  <a:cubicBezTo>
                    <a:pt x="1363" y="7128"/>
                    <a:pt x="1346" y="7161"/>
                    <a:pt x="1325" y="7192"/>
                  </a:cubicBezTo>
                  <a:lnTo>
                    <a:pt x="1319" y="7209"/>
                  </a:lnTo>
                  <a:lnTo>
                    <a:pt x="1319" y="7209"/>
                  </a:lnTo>
                  <a:lnTo>
                    <a:pt x="1329" y="7195"/>
                  </a:lnTo>
                  <a:cubicBezTo>
                    <a:pt x="1346" y="7161"/>
                    <a:pt x="1363" y="7128"/>
                    <a:pt x="1380" y="7094"/>
                  </a:cubicBezTo>
                  <a:close/>
                  <a:moveTo>
                    <a:pt x="971" y="7710"/>
                  </a:moveTo>
                  <a:lnTo>
                    <a:pt x="960" y="7721"/>
                  </a:lnTo>
                  <a:cubicBezTo>
                    <a:pt x="950" y="7733"/>
                    <a:pt x="943" y="7747"/>
                    <a:pt x="931" y="7760"/>
                  </a:cubicBezTo>
                  <a:lnTo>
                    <a:pt x="931" y="7760"/>
                  </a:lnTo>
                  <a:cubicBezTo>
                    <a:pt x="941" y="7750"/>
                    <a:pt x="954" y="7737"/>
                    <a:pt x="963" y="7724"/>
                  </a:cubicBezTo>
                  <a:lnTo>
                    <a:pt x="971" y="7710"/>
                  </a:lnTo>
                  <a:close/>
                  <a:moveTo>
                    <a:pt x="931" y="7760"/>
                  </a:moveTo>
                  <a:cubicBezTo>
                    <a:pt x="930" y="7761"/>
                    <a:pt x="930" y="7761"/>
                    <a:pt x="930" y="7762"/>
                  </a:cubicBezTo>
                  <a:cubicBezTo>
                    <a:pt x="930" y="7761"/>
                    <a:pt x="930" y="7761"/>
                    <a:pt x="931" y="7760"/>
                  </a:cubicBezTo>
                  <a:close/>
                  <a:moveTo>
                    <a:pt x="194" y="8459"/>
                  </a:moveTo>
                  <a:lnTo>
                    <a:pt x="194" y="8459"/>
                  </a:lnTo>
                  <a:cubicBezTo>
                    <a:pt x="167" y="8479"/>
                    <a:pt x="144" y="8496"/>
                    <a:pt x="117" y="8516"/>
                  </a:cubicBezTo>
                  <a:lnTo>
                    <a:pt x="93" y="8532"/>
                  </a:lnTo>
                  <a:lnTo>
                    <a:pt x="93" y="8532"/>
                  </a:lnTo>
                  <a:lnTo>
                    <a:pt x="120" y="8516"/>
                  </a:lnTo>
                  <a:cubicBezTo>
                    <a:pt x="144" y="8496"/>
                    <a:pt x="167" y="8479"/>
                    <a:pt x="194" y="8459"/>
                  </a:cubicBezTo>
                  <a:close/>
                  <a:moveTo>
                    <a:pt x="15" y="8594"/>
                  </a:moveTo>
                  <a:cubicBezTo>
                    <a:pt x="8" y="8594"/>
                    <a:pt x="4" y="8598"/>
                    <a:pt x="1" y="8601"/>
                  </a:cubicBezTo>
                  <a:cubicBezTo>
                    <a:pt x="8" y="8598"/>
                    <a:pt x="12" y="8594"/>
                    <a:pt x="15" y="8594"/>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3285438" y="2026650"/>
              <a:ext cx="717173" cy="506920"/>
            </a:xfrm>
            <a:custGeom>
              <a:rect b="b" l="l" r="r" t="t"/>
              <a:pathLst>
                <a:path extrusionOk="0" h="8940" w="12648">
                  <a:moveTo>
                    <a:pt x="1516" y="1"/>
                  </a:moveTo>
                  <a:cubicBezTo>
                    <a:pt x="788" y="1"/>
                    <a:pt x="0" y="714"/>
                    <a:pt x="161" y="1994"/>
                  </a:cubicBezTo>
                  <a:cubicBezTo>
                    <a:pt x="352" y="3516"/>
                    <a:pt x="1741" y="5198"/>
                    <a:pt x="3253" y="7236"/>
                  </a:cubicBezTo>
                  <a:cubicBezTo>
                    <a:pt x="3789" y="7956"/>
                    <a:pt x="6857" y="8417"/>
                    <a:pt x="8379" y="8717"/>
                  </a:cubicBezTo>
                  <a:cubicBezTo>
                    <a:pt x="8932" y="8816"/>
                    <a:pt x="9628" y="8925"/>
                    <a:pt x="10072" y="8936"/>
                  </a:cubicBezTo>
                  <a:cubicBezTo>
                    <a:pt x="10152" y="8938"/>
                    <a:pt x="10230" y="8939"/>
                    <a:pt x="10305" y="8939"/>
                  </a:cubicBezTo>
                  <a:cubicBezTo>
                    <a:pt x="11666" y="8939"/>
                    <a:pt x="12183" y="8590"/>
                    <a:pt x="12396" y="8000"/>
                  </a:cubicBezTo>
                  <a:cubicBezTo>
                    <a:pt x="12647" y="7302"/>
                    <a:pt x="12534" y="7040"/>
                    <a:pt x="12170" y="7040"/>
                  </a:cubicBezTo>
                  <a:cubicBezTo>
                    <a:pt x="12019" y="7040"/>
                    <a:pt x="11824" y="7086"/>
                    <a:pt x="11594" y="7164"/>
                  </a:cubicBezTo>
                  <a:cubicBezTo>
                    <a:pt x="11021" y="7362"/>
                    <a:pt x="10584" y="7369"/>
                    <a:pt x="10584" y="7369"/>
                  </a:cubicBezTo>
                  <a:cubicBezTo>
                    <a:pt x="10792" y="7216"/>
                    <a:pt x="10884" y="7144"/>
                    <a:pt x="10970" y="7031"/>
                  </a:cubicBezTo>
                  <a:cubicBezTo>
                    <a:pt x="11140" y="6809"/>
                    <a:pt x="11055" y="6608"/>
                    <a:pt x="10977" y="6543"/>
                  </a:cubicBezTo>
                  <a:cubicBezTo>
                    <a:pt x="10968" y="6535"/>
                    <a:pt x="10959" y="6532"/>
                    <a:pt x="10948" y="6532"/>
                  </a:cubicBezTo>
                  <a:cubicBezTo>
                    <a:pt x="10882" y="6532"/>
                    <a:pt x="10761" y="6663"/>
                    <a:pt x="10509" y="6772"/>
                  </a:cubicBezTo>
                  <a:cubicBezTo>
                    <a:pt x="10137" y="6932"/>
                    <a:pt x="9877" y="6909"/>
                    <a:pt x="9533" y="7178"/>
                  </a:cubicBezTo>
                  <a:cubicBezTo>
                    <a:pt x="9414" y="7269"/>
                    <a:pt x="9269" y="7323"/>
                    <a:pt x="9119" y="7323"/>
                  </a:cubicBezTo>
                  <a:cubicBezTo>
                    <a:pt x="9106" y="7323"/>
                    <a:pt x="9092" y="7322"/>
                    <a:pt x="9079" y="7321"/>
                  </a:cubicBezTo>
                  <a:cubicBezTo>
                    <a:pt x="8754" y="7271"/>
                    <a:pt x="5222" y="6229"/>
                    <a:pt x="4728" y="5960"/>
                  </a:cubicBezTo>
                  <a:cubicBezTo>
                    <a:pt x="4529" y="5700"/>
                    <a:pt x="2557" y="2175"/>
                    <a:pt x="2557" y="2175"/>
                  </a:cubicBezTo>
                  <a:cubicBezTo>
                    <a:pt x="2178" y="953"/>
                    <a:pt x="1929" y="437"/>
                    <a:pt x="151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5279398" y="1600445"/>
              <a:ext cx="712637" cy="424078"/>
            </a:xfrm>
            <a:custGeom>
              <a:rect b="b" l="l" r="r" t="t"/>
              <a:pathLst>
                <a:path extrusionOk="0" h="7479" w="12568">
                  <a:moveTo>
                    <a:pt x="11660" y="0"/>
                  </a:moveTo>
                  <a:cubicBezTo>
                    <a:pt x="11114" y="4"/>
                    <a:pt x="10608" y="769"/>
                    <a:pt x="10165" y="1277"/>
                  </a:cubicBezTo>
                  <a:cubicBezTo>
                    <a:pt x="9626" y="1895"/>
                    <a:pt x="8657" y="3523"/>
                    <a:pt x="7537" y="4386"/>
                  </a:cubicBezTo>
                  <a:cubicBezTo>
                    <a:pt x="7008" y="4791"/>
                    <a:pt x="4261" y="5730"/>
                    <a:pt x="3693" y="5730"/>
                  </a:cubicBezTo>
                  <a:cubicBezTo>
                    <a:pt x="3667" y="5730"/>
                    <a:pt x="3646" y="5728"/>
                    <a:pt x="3630" y="5724"/>
                  </a:cubicBezTo>
                  <a:cubicBezTo>
                    <a:pt x="3281" y="5639"/>
                    <a:pt x="3148" y="5550"/>
                    <a:pt x="2838" y="5325"/>
                  </a:cubicBezTo>
                  <a:cubicBezTo>
                    <a:pt x="2483" y="5066"/>
                    <a:pt x="2199" y="5004"/>
                    <a:pt x="1936" y="4841"/>
                  </a:cubicBezTo>
                  <a:cubicBezTo>
                    <a:pt x="1781" y="4747"/>
                    <a:pt x="1723" y="4698"/>
                    <a:pt x="1679" y="4698"/>
                  </a:cubicBezTo>
                  <a:cubicBezTo>
                    <a:pt x="1647" y="4698"/>
                    <a:pt x="1623" y="4722"/>
                    <a:pt x="1574" y="4772"/>
                  </a:cubicBezTo>
                  <a:cubicBezTo>
                    <a:pt x="1455" y="4891"/>
                    <a:pt x="1561" y="5216"/>
                    <a:pt x="1790" y="5410"/>
                  </a:cubicBezTo>
                  <a:cubicBezTo>
                    <a:pt x="2025" y="5611"/>
                    <a:pt x="2233" y="5646"/>
                    <a:pt x="2267" y="5707"/>
                  </a:cubicBezTo>
                  <a:cubicBezTo>
                    <a:pt x="2282" y="5736"/>
                    <a:pt x="2242" y="5750"/>
                    <a:pt x="2162" y="5750"/>
                  </a:cubicBezTo>
                  <a:cubicBezTo>
                    <a:pt x="2060" y="5750"/>
                    <a:pt x="1893" y="5726"/>
                    <a:pt x="1697" y="5680"/>
                  </a:cubicBezTo>
                  <a:cubicBezTo>
                    <a:pt x="1284" y="5584"/>
                    <a:pt x="872" y="5376"/>
                    <a:pt x="472" y="5236"/>
                  </a:cubicBezTo>
                  <a:cubicBezTo>
                    <a:pt x="425" y="5220"/>
                    <a:pt x="373" y="5205"/>
                    <a:pt x="323" y="5205"/>
                  </a:cubicBezTo>
                  <a:cubicBezTo>
                    <a:pt x="298" y="5205"/>
                    <a:pt x="274" y="5209"/>
                    <a:pt x="251" y="5219"/>
                  </a:cubicBezTo>
                  <a:cubicBezTo>
                    <a:pt x="213" y="5240"/>
                    <a:pt x="182" y="5274"/>
                    <a:pt x="161" y="5307"/>
                  </a:cubicBezTo>
                  <a:cubicBezTo>
                    <a:pt x="42" y="5479"/>
                    <a:pt x="1" y="5697"/>
                    <a:pt x="25" y="5901"/>
                  </a:cubicBezTo>
                  <a:cubicBezTo>
                    <a:pt x="49" y="6110"/>
                    <a:pt x="131" y="6304"/>
                    <a:pt x="247" y="6479"/>
                  </a:cubicBezTo>
                  <a:cubicBezTo>
                    <a:pt x="451" y="6793"/>
                    <a:pt x="759" y="7038"/>
                    <a:pt x="1097" y="7202"/>
                  </a:cubicBezTo>
                  <a:cubicBezTo>
                    <a:pt x="1366" y="7332"/>
                    <a:pt x="1660" y="7413"/>
                    <a:pt x="1954" y="7462"/>
                  </a:cubicBezTo>
                  <a:cubicBezTo>
                    <a:pt x="2019" y="7473"/>
                    <a:pt x="2087" y="7478"/>
                    <a:pt x="2156" y="7478"/>
                  </a:cubicBezTo>
                  <a:cubicBezTo>
                    <a:pt x="2329" y="7478"/>
                    <a:pt x="2508" y="7448"/>
                    <a:pt x="2674" y="7424"/>
                  </a:cubicBezTo>
                  <a:cubicBezTo>
                    <a:pt x="3254" y="7342"/>
                    <a:pt x="3479" y="7273"/>
                    <a:pt x="3783" y="7253"/>
                  </a:cubicBezTo>
                  <a:cubicBezTo>
                    <a:pt x="4783" y="7188"/>
                    <a:pt x="7787" y="6413"/>
                    <a:pt x="8442" y="5983"/>
                  </a:cubicBezTo>
                  <a:cubicBezTo>
                    <a:pt x="9786" y="5099"/>
                    <a:pt x="10977" y="3833"/>
                    <a:pt x="11605" y="2834"/>
                  </a:cubicBezTo>
                  <a:cubicBezTo>
                    <a:pt x="12360" y="1618"/>
                    <a:pt x="12568" y="274"/>
                    <a:pt x="1166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
            <p:cNvSpPr/>
            <p:nvPr/>
          </p:nvSpPr>
          <p:spPr>
            <a:xfrm>
              <a:off x="5741978" y="1581507"/>
              <a:ext cx="255105" cy="311070"/>
            </a:xfrm>
            <a:custGeom>
              <a:rect b="b" l="l" r="r" t="t"/>
              <a:pathLst>
                <a:path extrusionOk="0" h="5486" w="4499">
                  <a:moveTo>
                    <a:pt x="3425" y="0"/>
                  </a:moveTo>
                  <a:cubicBezTo>
                    <a:pt x="3005" y="0"/>
                    <a:pt x="2367" y="441"/>
                    <a:pt x="1754" y="1284"/>
                  </a:cubicBezTo>
                  <a:cubicBezTo>
                    <a:pt x="1072" y="2222"/>
                    <a:pt x="724" y="2874"/>
                    <a:pt x="0" y="3987"/>
                  </a:cubicBezTo>
                  <a:cubicBezTo>
                    <a:pt x="730" y="4833"/>
                    <a:pt x="2110" y="5485"/>
                    <a:pt x="2110" y="5485"/>
                  </a:cubicBezTo>
                  <a:cubicBezTo>
                    <a:pt x="2915" y="4652"/>
                    <a:pt x="3936" y="2952"/>
                    <a:pt x="4202" y="1952"/>
                  </a:cubicBezTo>
                  <a:cubicBezTo>
                    <a:pt x="4498" y="843"/>
                    <a:pt x="4229" y="345"/>
                    <a:pt x="3560" y="17"/>
                  </a:cubicBezTo>
                  <a:cubicBezTo>
                    <a:pt x="3518" y="6"/>
                    <a:pt x="3473" y="0"/>
                    <a:pt x="34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27"/>
            <p:cNvGrpSpPr/>
            <p:nvPr/>
          </p:nvGrpSpPr>
          <p:grpSpPr>
            <a:xfrm>
              <a:off x="3912170" y="1556213"/>
              <a:ext cx="1492099" cy="2525555"/>
              <a:chOff x="3912170" y="1556213"/>
              <a:chExt cx="1492099" cy="2525555"/>
            </a:xfrm>
          </p:grpSpPr>
          <p:sp>
            <p:nvSpPr>
              <p:cNvPr id="721" name="Google Shape;721;p27"/>
              <p:cNvSpPr/>
              <p:nvPr/>
            </p:nvSpPr>
            <p:spPr>
              <a:xfrm>
                <a:off x="4881300" y="2663550"/>
                <a:ext cx="239400" cy="419700"/>
              </a:xfrm>
              <a:prstGeom prst="ellipse">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4589045" y="3377116"/>
                <a:ext cx="188068" cy="356912"/>
              </a:xfrm>
              <a:custGeom>
                <a:rect b="b" l="l" r="r" t="t"/>
                <a:pathLst>
                  <a:path extrusionOk="0" h="23578" w="12426">
                    <a:moveTo>
                      <a:pt x="8725" y="1"/>
                    </a:moveTo>
                    <a:cubicBezTo>
                      <a:pt x="8671" y="1"/>
                      <a:pt x="8617" y="2"/>
                      <a:pt x="8563" y="3"/>
                    </a:cubicBezTo>
                    <a:cubicBezTo>
                      <a:pt x="8549" y="3"/>
                      <a:pt x="8535" y="3"/>
                      <a:pt x="8521" y="3"/>
                    </a:cubicBezTo>
                    <a:cubicBezTo>
                      <a:pt x="8396" y="3"/>
                      <a:pt x="8271" y="17"/>
                      <a:pt x="8139" y="30"/>
                    </a:cubicBezTo>
                    <a:cubicBezTo>
                      <a:pt x="8031" y="42"/>
                      <a:pt x="7915" y="65"/>
                      <a:pt x="7796" y="89"/>
                    </a:cubicBezTo>
                    <a:cubicBezTo>
                      <a:pt x="7646" y="115"/>
                      <a:pt x="7484" y="162"/>
                      <a:pt x="7318" y="204"/>
                    </a:cubicBezTo>
                    <a:lnTo>
                      <a:pt x="7271" y="215"/>
                    </a:lnTo>
                    <a:cubicBezTo>
                      <a:pt x="7179" y="247"/>
                      <a:pt x="7079" y="274"/>
                      <a:pt x="6975" y="316"/>
                    </a:cubicBezTo>
                    <a:cubicBezTo>
                      <a:pt x="6778" y="377"/>
                      <a:pt x="6582" y="466"/>
                      <a:pt x="6401" y="539"/>
                    </a:cubicBezTo>
                    <a:lnTo>
                      <a:pt x="6316" y="574"/>
                    </a:lnTo>
                    <a:cubicBezTo>
                      <a:pt x="6242" y="609"/>
                      <a:pt x="6166" y="640"/>
                      <a:pt x="6084" y="683"/>
                    </a:cubicBezTo>
                    <a:cubicBezTo>
                      <a:pt x="5810" y="813"/>
                      <a:pt x="5536" y="952"/>
                      <a:pt x="5259" y="1110"/>
                    </a:cubicBezTo>
                    <a:lnTo>
                      <a:pt x="5252" y="1110"/>
                    </a:lnTo>
                    <a:lnTo>
                      <a:pt x="5163" y="1160"/>
                    </a:lnTo>
                    <a:lnTo>
                      <a:pt x="5132" y="1183"/>
                    </a:lnTo>
                    <a:lnTo>
                      <a:pt x="5009" y="1249"/>
                    </a:lnTo>
                    <a:lnTo>
                      <a:pt x="5004" y="1256"/>
                    </a:lnTo>
                    <a:cubicBezTo>
                      <a:pt x="3864" y="1923"/>
                      <a:pt x="2835" y="2702"/>
                      <a:pt x="1794" y="3693"/>
                    </a:cubicBezTo>
                    <a:lnTo>
                      <a:pt x="1725" y="3759"/>
                    </a:lnTo>
                    <a:cubicBezTo>
                      <a:pt x="1674" y="3809"/>
                      <a:pt x="1624" y="3855"/>
                      <a:pt x="1570" y="3901"/>
                    </a:cubicBezTo>
                    <a:lnTo>
                      <a:pt x="1485" y="3986"/>
                    </a:lnTo>
                    <a:cubicBezTo>
                      <a:pt x="972" y="4483"/>
                      <a:pt x="510" y="4980"/>
                      <a:pt x="1" y="5528"/>
                    </a:cubicBezTo>
                    <a:cubicBezTo>
                      <a:pt x="59" y="5466"/>
                      <a:pt x="117" y="5409"/>
                      <a:pt x="175" y="5350"/>
                    </a:cubicBezTo>
                    <a:lnTo>
                      <a:pt x="175" y="5350"/>
                    </a:lnTo>
                    <a:lnTo>
                      <a:pt x="136" y="16481"/>
                    </a:lnTo>
                    <a:lnTo>
                      <a:pt x="12426" y="23577"/>
                    </a:lnTo>
                    <a:lnTo>
                      <a:pt x="12422" y="10335"/>
                    </a:lnTo>
                    <a:cubicBezTo>
                      <a:pt x="12422" y="10254"/>
                      <a:pt x="12422" y="10174"/>
                      <a:pt x="12426" y="10092"/>
                    </a:cubicBezTo>
                    <a:lnTo>
                      <a:pt x="12422" y="9935"/>
                    </a:lnTo>
                    <a:lnTo>
                      <a:pt x="12422" y="9919"/>
                    </a:lnTo>
                    <a:lnTo>
                      <a:pt x="12418" y="9903"/>
                    </a:lnTo>
                    <a:lnTo>
                      <a:pt x="12353" y="7325"/>
                    </a:lnTo>
                    <a:lnTo>
                      <a:pt x="12353" y="7302"/>
                    </a:lnTo>
                    <a:lnTo>
                      <a:pt x="12356" y="7282"/>
                    </a:lnTo>
                    <a:cubicBezTo>
                      <a:pt x="12295" y="6211"/>
                      <a:pt x="12203" y="5286"/>
                      <a:pt x="12071" y="4471"/>
                    </a:cubicBezTo>
                    <a:lnTo>
                      <a:pt x="12059" y="4402"/>
                    </a:lnTo>
                    <a:cubicBezTo>
                      <a:pt x="12052" y="4345"/>
                      <a:pt x="12041" y="4283"/>
                      <a:pt x="12032" y="4233"/>
                    </a:cubicBezTo>
                    <a:cubicBezTo>
                      <a:pt x="11998" y="4025"/>
                      <a:pt x="11956" y="3832"/>
                      <a:pt x="11913" y="3635"/>
                    </a:cubicBezTo>
                    <a:lnTo>
                      <a:pt x="11902" y="3592"/>
                    </a:lnTo>
                    <a:cubicBezTo>
                      <a:pt x="11879" y="3493"/>
                      <a:pt x="11859" y="3396"/>
                      <a:pt x="11836" y="3307"/>
                    </a:cubicBezTo>
                    <a:cubicBezTo>
                      <a:pt x="11790" y="3134"/>
                      <a:pt x="11744" y="2968"/>
                      <a:pt x="11689" y="2806"/>
                    </a:cubicBezTo>
                    <a:cubicBezTo>
                      <a:pt x="11655" y="2695"/>
                      <a:pt x="11620" y="2579"/>
                      <a:pt x="11578" y="2471"/>
                    </a:cubicBezTo>
                    <a:cubicBezTo>
                      <a:pt x="11524" y="2325"/>
                      <a:pt x="11470" y="2174"/>
                      <a:pt x="11404" y="2047"/>
                    </a:cubicBezTo>
                    <a:cubicBezTo>
                      <a:pt x="11358" y="1935"/>
                      <a:pt x="11308" y="1839"/>
                      <a:pt x="11250" y="1727"/>
                    </a:cubicBezTo>
                    <a:cubicBezTo>
                      <a:pt x="11189" y="1603"/>
                      <a:pt x="11127" y="1484"/>
                      <a:pt x="11054" y="1380"/>
                    </a:cubicBezTo>
                    <a:cubicBezTo>
                      <a:pt x="10995" y="1295"/>
                      <a:pt x="10942" y="1215"/>
                      <a:pt x="10884" y="1145"/>
                    </a:cubicBezTo>
                    <a:lnTo>
                      <a:pt x="10853" y="1103"/>
                    </a:lnTo>
                    <a:lnTo>
                      <a:pt x="10807" y="1044"/>
                    </a:lnTo>
                    <a:cubicBezTo>
                      <a:pt x="10749" y="964"/>
                      <a:pt x="10687" y="891"/>
                      <a:pt x="10625" y="825"/>
                    </a:cubicBezTo>
                    <a:cubicBezTo>
                      <a:pt x="10498" y="697"/>
                      <a:pt x="10375" y="594"/>
                      <a:pt x="10251" y="509"/>
                    </a:cubicBezTo>
                    <a:cubicBezTo>
                      <a:pt x="10155" y="439"/>
                      <a:pt x="10047" y="370"/>
                      <a:pt x="9897" y="297"/>
                    </a:cubicBezTo>
                    <a:cubicBezTo>
                      <a:pt x="9801" y="238"/>
                      <a:pt x="9685" y="181"/>
                      <a:pt x="9550" y="135"/>
                    </a:cubicBezTo>
                    <a:cubicBezTo>
                      <a:pt x="9477" y="115"/>
                      <a:pt x="9399" y="92"/>
                      <a:pt x="9315" y="77"/>
                    </a:cubicBezTo>
                    <a:lnTo>
                      <a:pt x="9265" y="69"/>
                    </a:lnTo>
                    <a:cubicBezTo>
                      <a:pt x="9149" y="42"/>
                      <a:pt x="9026" y="16"/>
                      <a:pt x="8887" y="3"/>
                    </a:cubicBezTo>
                    <a:cubicBezTo>
                      <a:pt x="8833" y="2"/>
                      <a:pt x="8779" y="1"/>
                      <a:pt x="87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7"/>
              <p:cNvSpPr/>
              <p:nvPr/>
            </p:nvSpPr>
            <p:spPr>
              <a:xfrm>
                <a:off x="4418925" y="3392052"/>
                <a:ext cx="284253" cy="224268"/>
              </a:xfrm>
              <a:custGeom>
                <a:rect b="b" l="l" r="r" t="t"/>
                <a:pathLst>
                  <a:path extrusionOk="0" h="14835" w="18806">
                    <a:moveTo>
                      <a:pt x="4230" y="1"/>
                    </a:moveTo>
                    <a:cubicBezTo>
                      <a:pt x="4052" y="124"/>
                      <a:pt x="3883" y="255"/>
                      <a:pt x="3709" y="394"/>
                    </a:cubicBezTo>
                    <a:cubicBezTo>
                      <a:pt x="3582" y="490"/>
                      <a:pt x="3458" y="595"/>
                      <a:pt x="3335" y="702"/>
                    </a:cubicBezTo>
                    <a:cubicBezTo>
                      <a:pt x="2676" y="1273"/>
                      <a:pt x="2097" y="1882"/>
                      <a:pt x="1415" y="2622"/>
                    </a:cubicBezTo>
                    <a:cubicBezTo>
                      <a:pt x="1211" y="2838"/>
                      <a:pt x="1003" y="3061"/>
                      <a:pt x="791" y="3285"/>
                    </a:cubicBezTo>
                    <a:cubicBezTo>
                      <a:pt x="282" y="4938"/>
                      <a:pt x="1" y="6612"/>
                      <a:pt x="1" y="8181"/>
                    </a:cubicBezTo>
                    <a:cubicBezTo>
                      <a:pt x="1" y="12340"/>
                      <a:pt x="1889" y="14835"/>
                      <a:pt x="4584" y="14835"/>
                    </a:cubicBezTo>
                    <a:cubicBezTo>
                      <a:pt x="5510" y="14835"/>
                      <a:pt x="6527" y="14542"/>
                      <a:pt x="7595" y="13925"/>
                    </a:cubicBezTo>
                    <a:cubicBezTo>
                      <a:pt x="7842" y="13779"/>
                      <a:pt x="8108" y="13609"/>
                      <a:pt x="8335" y="13447"/>
                    </a:cubicBezTo>
                    <a:cubicBezTo>
                      <a:pt x="10355" y="12144"/>
                      <a:pt x="11682" y="10710"/>
                      <a:pt x="12853" y="9442"/>
                    </a:cubicBezTo>
                    <a:cubicBezTo>
                      <a:pt x="13536" y="8701"/>
                      <a:pt x="14114" y="8093"/>
                      <a:pt x="14778" y="7525"/>
                    </a:cubicBezTo>
                    <a:cubicBezTo>
                      <a:pt x="15367" y="7017"/>
                      <a:pt x="15942" y="6608"/>
                      <a:pt x="16589" y="6234"/>
                    </a:cubicBezTo>
                    <a:cubicBezTo>
                      <a:pt x="17287" y="5833"/>
                      <a:pt x="17881" y="5490"/>
                      <a:pt x="18363" y="5490"/>
                    </a:cubicBezTo>
                    <a:cubicBezTo>
                      <a:pt x="18520" y="5490"/>
                      <a:pt x="18667" y="5529"/>
                      <a:pt x="18802" y="5614"/>
                    </a:cubicBezTo>
                    <a:lnTo>
                      <a:pt x="18806" y="5606"/>
                    </a:lnTo>
                    <a:lnTo>
                      <a:pt x="14018" y="2749"/>
                    </a:lnTo>
                    <a:cubicBezTo>
                      <a:pt x="13767" y="2965"/>
                      <a:pt x="13520" y="3189"/>
                      <a:pt x="13269" y="3424"/>
                    </a:cubicBezTo>
                    <a:cubicBezTo>
                      <a:pt x="13262" y="3431"/>
                      <a:pt x="13255" y="3435"/>
                      <a:pt x="13251" y="3443"/>
                    </a:cubicBezTo>
                    <a:lnTo>
                      <a:pt x="13177" y="3509"/>
                    </a:lnTo>
                    <a:cubicBezTo>
                      <a:pt x="13127" y="3555"/>
                      <a:pt x="13077" y="3602"/>
                      <a:pt x="13027" y="3651"/>
                    </a:cubicBezTo>
                    <a:lnTo>
                      <a:pt x="12965" y="3713"/>
                    </a:lnTo>
                    <a:lnTo>
                      <a:pt x="12942" y="3736"/>
                    </a:lnTo>
                    <a:cubicBezTo>
                      <a:pt x="12429" y="4233"/>
                      <a:pt x="11967" y="4730"/>
                      <a:pt x="11458" y="5278"/>
                    </a:cubicBezTo>
                    <a:cubicBezTo>
                      <a:pt x="10845" y="5938"/>
                      <a:pt x="10282" y="6543"/>
                      <a:pt x="9627" y="7121"/>
                    </a:cubicBezTo>
                    <a:cubicBezTo>
                      <a:pt x="9168" y="7529"/>
                      <a:pt x="8663" y="7919"/>
                      <a:pt x="8061" y="8308"/>
                    </a:cubicBezTo>
                    <a:lnTo>
                      <a:pt x="8035" y="8324"/>
                    </a:lnTo>
                    <a:lnTo>
                      <a:pt x="8011" y="8343"/>
                    </a:lnTo>
                    <a:cubicBezTo>
                      <a:pt x="7876" y="8436"/>
                      <a:pt x="7750" y="8528"/>
                      <a:pt x="7638" y="8598"/>
                    </a:cubicBezTo>
                    <a:cubicBezTo>
                      <a:pt x="7626" y="8601"/>
                      <a:pt x="7611" y="8609"/>
                      <a:pt x="7599" y="8616"/>
                    </a:cubicBezTo>
                    <a:cubicBezTo>
                      <a:pt x="7209" y="8836"/>
                      <a:pt x="6835" y="8979"/>
                      <a:pt x="6488" y="9018"/>
                    </a:cubicBezTo>
                    <a:cubicBezTo>
                      <a:pt x="6369" y="9033"/>
                      <a:pt x="6250" y="9045"/>
                      <a:pt x="6130" y="9045"/>
                    </a:cubicBezTo>
                    <a:lnTo>
                      <a:pt x="6111" y="9045"/>
                    </a:lnTo>
                    <a:cubicBezTo>
                      <a:pt x="5988" y="9045"/>
                      <a:pt x="5864" y="9025"/>
                      <a:pt x="5757" y="9002"/>
                    </a:cubicBezTo>
                    <a:cubicBezTo>
                      <a:pt x="5548" y="8952"/>
                      <a:pt x="5355" y="8871"/>
                      <a:pt x="5178" y="8760"/>
                    </a:cubicBezTo>
                    <a:lnTo>
                      <a:pt x="5174" y="8767"/>
                    </a:lnTo>
                    <a:lnTo>
                      <a:pt x="5093" y="8721"/>
                    </a:lnTo>
                    <a:cubicBezTo>
                      <a:pt x="4410" y="8242"/>
                      <a:pt x="3983" y="7244"/>
                      <a:pt x="3987" y="5879"/>
                    </a:cubicBezTo>
                    <a:cubicBezTo>
                      <a:pt x="3983" y="4280"/>
                      <a:pt x="4577" y="2437"/>
                      <a:pt x="5579" y="956"/>
                    </a:cubicBezTo>
                    <a:cubicBezTo>
                      <a:pt x="5610" y="914"/>
                      <a:pt x="5633" y="872"/>
                      <a:pt x="5668" y="830"/>
                    </a:cubicBezTo>
                    <a:lnTo>
                      <a:pt x="4230"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7"/>
              <p:cNvSpPr/>
              <p:nvPr/>
            </p:nvSpPr>
            <p:spPr>
              <a:xfrm>
                <a:off x="4398840" y="3428209"/>
                <a:ext cx="179680" cy="340938"/>
              </a:xfrm>
              <a:custGeom>
                <a:rect b="b" l="l" r="r" t="t"/>
                <a:pathLst>
                  <a:path extrusionOk="0" h="23578" w="12426">
                    <a:moveTo>
                      <a:pt x="8725" y="1"/>
                    </a:moveTo>
                    <a:cubicBezTo>
                      <a:pt x="8671" y="1"/>
                      <a:pt x="8617" y="2"/>
                      <a:pt x="8563" y="3"/>
                    </a:cubicBezTo>
                    <a:cubicBezTo>
                      <a:pt x="8549" y="3"/>
                      <a:pt x="8535" y="3"/>
                      <a:pt x="8521" y="3"/>
                    </a:cubicBezTo>
                    <a:cubicBezTo>
                      <a:pt x="8396" y="3"/>
                      <a:pt x="8271" y="17"/>
                      <a:pt x="8139" y="30"/>
                    </a:cubicBezTo>
                    <a:cubicBezTo>
                      <a:pt x="8031" y="42"/>
                      <a:pt x="7915" y="65"/>
                      <a:pt x="7796" y="89"/>
                    </a:cubicBezTo>
                    <a:cubicBezTo>
                      <a:pt x="7646" y="115"/>
                      <a:pt x="7484" y="162"/>
                      <a:pt x="7318" y="204"/>
                    </a:cubicBezTo>
                    <a:lnTo>
                      <a:pt x="7271" y="215"/>
                    </a:lnTo>
                    <a:cubicBezTo>
                      <a:pt x="7179" y="247"/>
                      <a:pt x="7079" y="274"/>
                      <a:pt x="6975" y="316"/>
                    </a:cubicBezTo>
                    <a:cubicBezTo>
                      <a:pt x="6778" y="377"/>
                      <a:pt x="6582" y="466"/>
                      <a:pt x="6401" y="539"/>
                    </a:cubicBezTo>
                    <a:lnTo>
                      <a:pt x="6316" y="574"/>
                    </a:lnTo>
                    <a:cubicBezTo>
                      <a:pt x="6242" y="609"/>
                      <a:pt x="6166" y="640"/>
                      <a:pt x="6084" y="683"/>
                    </a:cubicBezTo>
                    <a:cubicBezTo>
                      <a:pt x="5810" y="813"/>
                      <a:pt x="5536" y="952"/>
                      <a:pt x="5259" y="1110"/>
                    </a:cubicBezTo>
                    <a:lnTo>
                      <a:pt x="5252" y="1110"/>
                    </a:lnTo>
                    <a:lnTo>
                      <a:pt x="5163" y="1160"/>
                    </a:lnTo>
                    <a:lnTo>
                      <a:pt x="5132" y="1183"/>
                    </a:lnTo>
                    <a:lnTo>
                      <a:pt x="5009" y="1249"/>
                    </a:lnTo>
                    <a:lnTo>
                      <a:pt x="5004" y="1256"/>
                    </a:lnTo>
                    <a:cubicBezTo>
                      <a:pt x="3864" y="1923"/>
                      <a:pt x="2835" y="2702"/>
                      <a:pt x="1794" y="3693"/>
                    </a:cubicBezTo>
                    <a:lnTo>
                      <a:pt x="1725" y="3759"/>
                    </a:lnTo>
                    <a:cubicBezTo>
                      <a:pt x="1674" y="3809"/>
                      <a:pt x="1624" y="3855"/>
                      <a:pt x="1570" y="3901"/>
                    </a:cubicBezTo>
                    <a:lnTo>
                      <a:pt x="1485" y="3986"/>
                    </a:lnTo>
                    <a:cubicBezTo>
                      <a:pt x="972" y="4483"/>
                      <a:pt x="510" y="4980"/>
                      <a:pt x="1" y="5528"/>
                    </a:cubicBezTo>
                    <a:cubicBezTo>
                      <a:pt x="59" y="5466"/>
                      <a:pt x="117" y="5409"/>
                      <a:pt x="175" y="5350"/>
                    </a:cubicBezTo>
                    <a:lnTo>
                      <a:pt x="175" y="5350"/>
                    </a:lnTo>
                    <a:lnTo>
                      <a:pt x="136" y="16481"/>
                    </a:lnTo>
                    <a:lnTo>
                      <a:pt x="12426" y="23577"/>
                    </a:lnTo>
                    <a:lnTo>
                      <a:pt x="12422" y="10335"/>
                    </a:lnTo>
                    <a:cubicBezTo>
                      <a:pt x="12422" y="10254"/>
                      <a:pt x="12422" y="10174"/>
                      <a:pt x="12426" y="10092"/>
                    </a:cubicBezTo>
                    <a:lnTo>
                      <a:pt x="12422" y="9935"/>
                    </a:lnTo>
                    <a:lnTo>
                      <a:pt x="12422" y="9919"/>
                    </a:lnTo>
                    <a:lnTo>
                      <a:pt x="12418" y="9903"/>
                    </a:lnTo>
                    <a:lnTo>
                      <a:pt x="12353" y="7325"/>
                    </a:lnTo>
                    <a:lnTo>
                      <a:pt x="12353" y="7302"/>
                    </a:lnTo>
                    <a:lnTo>
                      <a:pt x="12356" y="7282"/>
                    </a:lnTo>
                    <a:cubicBezTo>
                      <a:pt x="12295" y="6211"/>
                      <a:pt x="12203" y="5286"/>
                      <a:pt x="12071" y="4471"/>
                    </a:cubicBezTo>
                    <a:lnTo>
                      <a:pt x="12059" y="4402"/>
                    </a:lnTo>
                    <a:cubicBezTo>
                      <a:pt x="12052" y="4345"/>
                      <a:pt x="12041" y="4283"/>
                      <a:pt x="12032" y="4233"/>
                    </a:cubicBezTo>
                    <a:cubicBezTo>
                      <a:pt x="11998" y="4025"/>
                      <a:pt x="11956" y="3832"/>
                      <a:pt x="11913" y="3635"/>
                    </a:cubicBezTo>
                    <a:lnTo>
                      <a:pt x="11902" y="3592"/>
                    </a:lnTo>
                    <a:cubicBezTo>
                      <a:pt x="11879" y="3493"/>
                      <a:pt x="11859" y="3396"/>
                      <a:pt x="11836" y="3307"/>
                    </a:cubicBezTo>
                    <a:cubicBezTo>
                      <a:pt x="11790" y="3134"/>
                      <a:pt x="11744" y="2968"/>
                      <a:pt x="11689" y="2806"/>
                    </a:cubicBezTo>
                    <a:cubicBezTo>
                      <a:pt x="11655" y="2695"/>
                      <a:pt x="11620" y="2579"/>
                      <a:pt x="11578" y="2471"/>
                    </a:cubicBezTo>
                    <a:cubicBezTo>
                      <a:pt x="11524" y="2325"/>
                      <a:pt x="11470" y="2174"/>
                      <a:pt x="11404" y="2047"/>
                    </a:cubicBezTo>
                    <a:cubicBezTo>
                      <a:pt x="11358" y="1935"/>
                      <a:pt x="11308" y="1839"/>
                      <a:pt x="11250" y="1727"/>
                    </a:cubicBezTo>
                    <a:cubicBezTo>
                      <a:pt x="11189" y="1603"/>
                      <a:pt x="11127" y="1484"/>
                      <a:pt x="11054" y="1380"/>
                    </a:cubicBezTo>
                    <a:cubicBezTo>
                      <a:pt x="10995" y="1295"/>
                      <a:pt x="10942" y="1215"/>
                      <a:pt x="10884" y="1145"/>
                    </a:cubicBezTo>
                    <a:lnTo>
                      <a:pt x="10853" y="1103"/>
                    </a:lnTo>
                    <a:lnTo>
                      <a:pt x="10807" y="1044"/>
                    </a:lnTo>
                    <a:cubicBezTo>
                      <a:pt x="10749" y="964"/>
                      <a:pt x="10687" y="891"/>
                      <a:pt x="10625" y="825"/>
                    </a:cubicBezTo>
                    <a:cubicBezTo>
                      <a:pt x="10498" y="697"/>
                      <a:pt x="10375" y="594"/>
                      <a:pt x="10251" y="509"/>
                    </a:cubicBezTo>
                    <a:cubicBezTo>
                      <a:pt x="10155" y="439"/>
                      <a:pt x="10047" y="370"/>
                      <a:pt x="9897" y="297"/>
                    </a:cubicBezTo>
                    <a:cubicBezTo>
                      <a:pt x="9801" y="238"/>
                      <a:pt x="9685" y="181"/>
                      <a:pt x="9550" y="135"/>
                    </a:cubicBezTo>
                    <a:cubicBezTo>
                      <a:pt x="9477" y="115"/>
                      <a:pt x="9399" y="92"/>
                      <a:pt x="9315" y="77"/>
                    </a:cubicBezTo>
                    <a:lnTo>
                      <a:pt x="9265" y="69"/>
                    </a:lnTo>
                    <a:cubicBezTo>
                      <a:pt x="9149" y="42"/>
                      <a:pt x="9026" y="16"/>
                      <a:pt x="8887" y="3"/>
                    </a:cubicBezTo>
                    <a:cubicBezTo>
                      <a:pt x="8833" y="2"/>
                      <a:pt x="8779" y="1"/>
                      <a:pt x="8725"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4554931" y="2793864"/>
                <a:ext cx="225272" cy="498827"/>
              </a:xfrm>
              <a:custGeom>
                <a:rect b="b" l="l" r="r" t="t"/>
                <a:pathLst>
                  <a:path extrusionOk="0" h="34497" w="15579">
                    <a:moveTo>
                      <a:pt x="3332" y="0"/>
                    </a:moveTo>
                    <a:lnTo>
                      <a:pt x="3332" y="13239"/>
                    </a:lnTo>
                    <a:lnTo>
                      <a:pt x="3332" y="13378"/>
                    </a:lnTo>
                    <a:lnTo>
                      <a:pt x="3328" y="13459"/>
                    </a:lnTo>
                    <a:lnTo>
                      <a:pt x="3332" y="13478"/>
                    </a:lnTo>
                    <a:lnTo>
                      <a:pt x="3328" y="13501"/>
                    </a:lnTo>
                    <a:lnTo>
                      <a:pt x="3266" y="16334"/>
                    </a:lnTo>
                    <a:lnTo>
                      <a:pt x="3262" y="16354"/>
                    </a:lnTo>
                    <a:lnTo>
                      <a:pt x="3262" y="16380"/>
                    </a:lnTo>
                    <a:lnTo>
                      <a:pt x="3258" y="16400"/>
                    </a:lnTo>
                    <a:lnTo>
                      <a:pt x="3262" y="16446"/>
                    </a:lnTo>
                    <a:cubicBezTo>
                      <a:pt x="3200" y="17503"/>
                      <a:pt x="3123" y="18467"/>
                      <a:pt x="2999" y="19392"/>
                    </a:cubicBezTo>
                    <a:lnTo>
                      <a:pt x="2985" y="19508"/>
                    </a:lnTo>
                    <a:cubicBezTo>
                      <a:pt x="2969" y="19615"/>
                      <a:pt x="2949" y="19727"/>
                      <a:pt x="2938" y="19827"/>
                    </a:cubicBezTo>
                    <a:cubicBezTo>
                      <a:pt x="2911" y="20012"/>
                      <a:pt x="2880" y="20197"/>
                      <a:pt x="2849" y="20371"/>
                    </a:cubicBezTo>
                    <a:lnTo>
                      <a:pt x="2834" y="20451"/>
                    </a:lnTo>
                    <a:cubicBezTo>
                      <a:pt x="2803" y="20636"/>
                      <a:pt x="2768" y="20818"/>
                      <a:pt x="2734" y="20999"/>
                    </a:cubicBezTo>
                    <a:cubicBezTo>
                      <a:pt x="2695" y="21184"/>
                      <a:pt x="2657" y="21377"/>
                      <a:pt x="2618" y="21562"/>
                    </a:cubicBezTo>
                    <a:cubicBezTo>
                      <a:pt x="2564" y="21759"/>
                      <a:pt x="2522" y="21955"/>
                      <a:pt x="2476" y="22145"/>
                    </a:cubicBezTo>
                    <a:cubicBezTo>
                      <a:pt x="2429" y="22318"/>
                      <a:pt x="2383" y="22492"/>
                      <a:pt x="2329" y="22665"/>
                    </a:cubicBezTo>
                    <a:cubicBezTo>
                      <a:pt x="2268" y="22876"/>
                      <a:pt x="2202" y="23085"/>
                      <a:pt x="2129" y="23289"/>
                    </a:cubicBezTo>
                    <a:lnTo>
                      <a:pt x="2106" y="23370"/>
                    </a:lnTo>
                    <a:cubicBezTo>
                      <a:pt x="2063" y="23497"/>
                      <a:pt x="2024" y="23620"/>
                      <a:pt x="1978" y="23741"/>
                    </a:cubicBezTo>
                    <a:cubicBezTo>
                      <a:pt x="1878" y="24018"/>
                      <a:pt x="1773" y="24264"/>
                      <a:pt x="1686" y="24476"/>
                    </a:cubicBezTo>
                    <a:lnTo>
                      <a:pt x="1666" y="24534"/>
                    </a:lnTo>
                    <a:cubicBezTo>
                      <a:pt x="1627" y="24627"/>
                      <a:pt x="1585" y="24712"/>
                      <a:pt x="1550" y="24800"/>
                    </a:cubicBezTo>
                    <a:cubicBezTo>
                      <a:pt x="1389" y="25163"/>
                      <a:pt x="1211" y="25506"/>
                      <a:pt x="1033" y="25830"/>
                    </a:cubicBezTo>
                    <a:lnTo>
                      <a:pt x="980" y="25922"/>
                    </a:lnTo>
                    <a:cubicBezTo>
                      <a:pt x="814" y="26211"/>
                      <a:pt x="629" y="26516"/>
                      <a:pt x="432" y="26801"/>
                    </a:cubicBezTo>
                    <a:cubicBezTo>
                      <a:pt x="386" y="26867"/>
                      <a:pt x="344" y="26928"/>
                      <a:pt x="298" y="26994"/>
                    </a:cubicBezTo>
                    <a:lnTo>
                      <a:pt x="275" y="27025"/>
                    </a:lnTo>
                    <a:cubicBezTo>
                      <a:pt x="182" y="27159"/>
                      <a:pt x="90" y="27283"/>
                      <a:pt x="1" y="27403"/>
                    </a:cubicBezTo>
                    <a:lnTo>
                      <a:pt x="12290" y="34496"/>
                    </a:lnTo>
                    <a:cubicBezTo>
                      <a:pt x="12372" y="34404"/>
                      <a:pt x="12441" y="34307"/>
                      <a:pt x="12518" y="34203"/>
                    </a:cubicBezTo>
                    <a:lnTo>
                      <a:pt x="12541" y="34160"/>
                    </a:lnTo>
                    <a:cubicBezTo>
                      <a:pt x="12587" y="34107"/>
                      <a:pt x="12634" y="34037"/>
                      <a:pt x="12676" y="33979"/>
                    </a:cubicBezTo>
                    <a:cubicBezTo>
                      <a:pt x="12872" y="33682"/>
                      <a:pt x="13057" y="33390"/>
                      <a:pt x="13223" y="33096"/>
                    </a:cubicBezTo>
                    <a:lnTo>
                      <a:pt x="13278" y="33004"/>
                    </a:lnTo>
                    <a:cubicBezTo>
                      <a:pt x="13459" y="32676"/>
                      <a:pt x="13628" y="32329"/>
                      <a:pt x="13798" y="31970"/>
                    </a:cubicBezTo>
                    <a:cubicBezTo>
                      <a:pt x="13833" y="31883"/>
                      <a:pt x="13867" y="31794"/>
                      <a:pt x="13902" y="31709"/>
                    </a:cubicBezTo>
                    <a:lnTo>
                      <a:pt x="13929" y="31651"/>
                    </a:lnTo>
                    <a:cubicBezTo>
                      <a:pt x="14018" y="31443"/>
                      <a:pt x="14125" y="31189"/>
                      <a:pt x="14222" y="30918"/>
                    </a:cubicBezTo>
                    <a:cubicBezTo>
                      <a:pt x="14264" y="30799"/>
                      <a:pt x="14310" y="30668"/>
                      <a:pt x="14349" y="30545"/>
                    </a:cubicBezTo>
                    <a:lnTo>
                      <a:pt x="14376" y="30460"/>
                    </a:lnTo>
                    <a:cubicBezTo>
                      <a:pt x="14449" y="30255"/>
                      <a:pt x="14515" y="30047"/>
                      <a:pt x="14577" y="29835"/>
                    </a:cubicBezTo>
                    <a:cubicBezTo>
                      <a:pt x="14623" y="29669"/>
                      <a:pt x="14669" y="29495"/>
                      <a:pt x="14719" y="29315"/>
                    </a:cubicBezTo>
                    <a:cubicBezTo>
                      <a:pt x="14769" y="29125"/>
                      <a:pt x="14812" y="28929"/>
                      <a:pt x="14854" y="28737"/>
                    </a:cubicBezTo>
                    <a:cubicBezTo>
                      <a:pt x="14901" y="28547"/>
                      <a:pt x="14939" y="28362"/>
                      <a:pt x="14981" y="28170"/>
                    </a:cubicBezTo>
                    <a:cubicBezTo>
                      <a:pt x="15016" y="27988"/>
                      <a:pt x="15047" y="27815"/>
                      <a:pt x="15078" y="27627"/>
                    </a:cubicBezTo>
                    <a:lnTo>
                      <a:pt x="15097" y="27541"/>
                    </a:lnTo>
                    <a:cubicBezTo>
                      <a:pt x="15128" y="27367"/>
                      <a:pt x="15155" y="27187"/>
                      <a:pt x="15182" y="27006"/>
                    </a:cubicBezTo>
                    <a:cubicBezTo>
                      <a:pt x="15198" y="26897"/>
                      <a:pt x="15212" y="26789"/>
                      <a:pt x="15228" y="26686"/>
                    </a:cubicBezTo>
                    <a:lnTo>
                      <a:pt x="15244" y="26563"/>
                    </a:lnTo>
                    <a:cubicBezTo>
                      <a:pt x="15367" y="25645"/>
                      <a:pt x="15448" y="24673"/>
                      <a:pt x="15498" y="23620"/>
                    </a:cubicBezTo>
                    <a:lnTo>
                      <a:pt x="15506" y="23570"/>
                    </a:lnTo>
                    <a:lnTo>
                      <a:pt x="15506" y="23547"/>
                    </a:lnTo>
                    <a:lnTo>
                      <a:pt x="15509" y="23524"/>
                    </a:lnTo>
                    <a:lnTo>
                      <a:pt x="15509" y="23513"/>
                    </a:lnTo>
                    <a:lnTo>
                      <a:pt x="15575" y="20672"/>
                    </a:lnTo>
                    <a:lnTo>
                      <a:pt x="15575" y="20656"/>
                    </a:lnTo>
                    <a:lnTo>
                      <a:pt x="15575" y="20633"/>
                    </a:lnTo>
                    <a:lnTo>
                      <a:pt x="15571" y="20552"/>
                    </a:lnTo>
                    <a:lnTo>
                      <a:pt x="15575" y="20417"/>
                    </a:lnTo>
                    <a:lnTo>
                      <a:pt x="15575" y="7179"/>
                    </a:lnTo>
                    <a:lnTo>
                      <a:pt x="15579" y="7171"/>
                    </a:lnTo>
                    <a:lnTo>
                      <a:pt x="333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4335498" y="2432732"/>
                <a:ext cx="1068753" cy="1301704"/>
              </a:xfrm>
              <a:custGeom>
                <a:rect b="b" l="l" r="r" t="t"/>
                <a:pathLst>
                  <a:path extrusionOk="0" h="90021" w="73911">
                    <a:moveTo>
                      <a:pt x="61616" y="0"/>
                    </a:moveTo>
                    <a:lnTo>
                      <a:pt x="51736" y="5655"/>
                    </a:lnTo>
                    <a:cubicBezTo>
                      <a:pt x="45688" y="9141"/>
                      <a:pt x="45683" y="10714"/>
                      <a:pt x="45683" y="13562"/>
                    </a:cubicBezTo>
                    <a:cubicBezTo>
                      <a:pt x="45683" y="15737"/>
                      <a:pt x="46053" y="16824"/>
                      <a:pt x="46478" y="18080"/>
                    </a:cubicBezTo>
                    <a:cubicBezTo>
                      <a:pt x="46917" y="19391"/>
                      <a:pt x="47418" y="20875"/>
                      <a:pt x="47522" y="23501"/>
                    </a:cubicBezTo>
                    <a:cubicBezTo>
                      <a:pt x="47549" y="23794"/>
                      <a:pt x="47561" y="24133"/>
                      <a:pt x="47557" y="24468"/>
                    </a:cubicBezTo>
                    <a:cubicBezTo>
                      <a:pt x="47561" y="26777"/>
                      <a:pt x="46971" y="29256"/>
                      <a:pt x="45984" y="31527"/>
                    </a:cubicBezTo>
                    <a:cubicBezTo>
                      <a:pt x="45984" y="31512"/>
                      <a:pt x="45988" y="31496"/>
                      <a:pt x="45992" y="31485"/>
                    </a:cubicBezTo>
                    <a:cubicBezTo>
                      <a:pt x="46038" y="31273"/>
                      <a:pt x="46085" y="31060"/>
                      <a:pt x="46127" y="30852"/>
                    </a:cubicBezTo>
                    <a:cubicBezTo>
                      <a:pt x="46165" y="30637"/>
                      <a:pt x="46204" y="30425"/>
                      <a:pt x="46243" y="30209"/>
                    </a:cubicBezTo>
                    <a:cubicBezTo>
                      <a:pt x="46258" y="30101"/>
                      <a:pt x="46277" y="29989"/>
                      <a:pt x="46293" y="29881"/>
                    </a:cubicBezTo>
                    <a:cubicBezTo>
                      <a:pt x="46312" y="29770"/>
                      <a:pt x="46327" y="29665"/>
                      <a:pt x="46339" y="29546"/>
                    </a:cubicBezTo>
                    <a:cubicBezTo>
                      <a:pt x="46359" y="29434"/>
                      <a:pt x="46370" y="29325"/>
                      <a:pt x="46382" y="29210"/>
                    </a:cubicBezTo>
                    <a:cubicBezTo>
                      <a:pt x="46393" y="29090"/>
                      <a:pt x="46408" y="28975"/>
                      <a:pt x="46416" y="28855"/>
                    </a:cubicBezTo>
                    <a:cubicBezTo>
                      <a:pt x="46458" y="28382"/>
                      <a:pt x="46482" y="27884"/>
                      <a:pt x="46482" y="27336"/>
                    </a:cubicBezTo>
                    <a:cubicBezTo>
                      <a:pt x="46485" y="27117"/>
                      <a:pt x="46482" y="26912"/>
                      <a:pt x="46474" y="26724"/>
                    </a:cubicBezTo>
                    <a:cubicBezTo>
                      <a:pt x="46466" y="26535"/>
                      <a:pt x="46458" y="26357"/>
                      <a:pt x="46451" y="26199"/>
                    </a:cubicBezTo>
                    <a:cubicBezTo>
                      <a:pt x="46443" y="26119"/>
                      <a:pt x="46443" y="26041"/>
                      <a:pt x="46432" y="25964"/>
                    </a:cubicBezTo>
                    <a:cubicBezTo>
                      <a:pt x="46416" y="25818"/>
                      <a:pt x="46400" y="25687"/>
                      <a:pt x="46382" y="25560"/>
                    </a:cubicBezTo>
                    <a:cubicBezTo>
                      <a:pt x="46359" y="25436"/>
                      <a:pt x="46335" y="25320"/>
                      <a:pt x="46308" y="25220"/>
                    </a:cubicBezTo>
                    <a:cubicBezTo>
                      <a:pt x="46208" y="24870"/>
                      <a:pt x="46058" y="24661"/>
                      <a:pt x="45845" y="24537"/>
                    </a:cubicBezTo>
                    <a:lnTo>
                      <a:pt x="33575" y="17459"/>
                    </a:lnTo>
                    <a:cubicBezTo>
                      <a:pt x="33459" y="17395"/>
                      <a:pt x="33378" y="17279"/>
                      <a:pt x="33228" y="17260"/>
                    </a:cubicBezTo>
                    <a:cubicBezTo>
                      <a:pt x="33161" y="17253"/>
                      <a:pt x="33089" y="17249"/>
                      <a:pt x="33013" y="17249"/>
                    </a:cubicBezTo>
                    <a:cubicBezTo>
                      <a:pt x="32840" y="17249"/>
                      <a:pt x="32644" y="17269"/>
                      <a:pt x="32429" y="17317"/>
                    </a:cubicBezTo>
                    <a:cubicBezTo>
                      <a:pt x="32349" y="17340"/>
                      <a:pt x="32267" y="17356"/>
                      <a:pt x="32179" y="17379"/>
                    </a:cubicBezTo>
                    <a:cubicBezTo>
                      <a:pt x="31543" y="17545"/>
                      <a:pt x="30741" y="17876"/>
                      <a:pt x="29762" y="18385"/>
                    </a:cubicBezTo>
                    <a:cubicBezTo>
                      <a:pt x="29543" y="18493"/>
                      <a:pt x="29326" y="18612"/>
                      <a:pt x="29095" y="18736"/>
                    </a:cubicBezTo>
                    <a:cubicBezTo>
                      <a:pt x="28810" y="18894"/>
                      <a:pt x="28505" y="19060"/>
                      <a:pt x="28193" y="19240"/>
                    </a:cubicBezTo>
                    <a:lnTo>
                      <a:pt x="25876" y="20578"/>
                    </a:lnTo>
                    <a:lnTo>
                      <a:pt x="23282" y="22078"/>
                    </a:lnTo>
                    <a:lnTo>
                      <a:pt x="18259" y="24973"/>
                    </a:lnTo>
                    <a:lnTo>
                      <a:pt x="30506" y="32144"/>
                    </a:lnTo>
                    <a:lnTo>
                      <a:pt x="30502" y="32152"/>
                    </a:lnTo>
                    <a:lnTo>
                      <a:pt x="30502" y="45390"/>
                    </a:lnTo>
                    <a:lnTo>
                      <a:pt x="30498" y="45525"/>
                    </a:lnTo>
                    <a:lnTo>
                      <a:pt x="30502" y="45606"/>
                    </a:lnTo>
                    <a:lnTo>
                      <a:pt x="30502" y="45629"/>
                    </a:lnTo>
                    <a:lnTo>
                      <a:pt x="30502" y="45645"/>
                    </a:lnTo>
                    <a:lnTo>
                      <a:pt x="30436" y="48486"/>
                    </a:lnTo>
                    <a:lnTo>
                      <a:pt x="30436" y="48497"/>
                    </a:lnTo>
                    <a:lnTo>
                      <a:pt x="30433" y="48520"/>
                    </a:lnTo>
                    <a:lnTo>
                      <a:pt x="30433" y="48543"/>
                    </a:lnTo>
                    <a:lnTo>
                      <a:pt x="30425" y="48593"/>
                    </a:lnTo>
                    <a:cubicBezTo>
                      <a:pt x="30375" y="49646"/>
                      <a:pt x="30294" y="50618"/>
                      <a:pt x="30171" y="51536"/>
                    </a:cubicBezTo>
                    <a:lnTo>
                      <a:pt x="30155" y="51659"/>
                    </a:lnTo>
                    <a:cubicBezTo>
                      <a:pt x="30139" y="51762"/>
                      <a:pt x="30125" y="51870"/>
                      <a:pt x="30109" y="51979"/>
                    </a:cubicBezTo>
                    <a:cubicBezTo>
                      <a:pt x="30082" y="52160"/>
                      <a:pt x="30055" y="52340"/>
                      <a:pt x="30024" y="52514"/>
                    </a:cubicBezTo>
                    <a:lnTo>
                      <a:pt x="30005" y="52600"/>
                    </a:lnTo>
                    <a:cubicBezTo>
                      <a:pt x="29974" y="52788"/>
                      <a:pt x="29943" y="52961"/>
                      <a:pt x="29908" y="53143"/>
                    </a:cubicBezTo>
                    <a:cubicBezTo>
                      <a:pt x="29866" y="53335"/>
                      <a:pt x="29828" y="53520"/>
                      <a:pt x="29781" y="53710"/>
                    </a:cubicBezTo>
                    <a:cubicBezTo>
                      <a:pt x="29739" y="53902"/>
                      <a:pt x="29696" y="54098"/>
                      <a:pt x="29646" y="54288"/>
                    </a:cubicBezTo>
                    <a:cubicBezTo>
                      <a:pt x="29596" y="54468"/>
                      <a:pt x="29550" y="54642"/>
                      <a:pt x="29504" y="54808"/>
                    </a:cubicBezTo>
                    <a:cubicBezTo>
                      <a:pt x="29442" y="55020"/>
                      <a:pt x="29376" y="55228"/>
                      <a:pt x="29303" y="55433"/>
                    </a:cubicBezTo>
                    <a:lnTo>
                      <a:pt x="29276" y="55518"/>
                    </a:lnTo>
                    <a:cubicBezTo>
                      <a:pt x="29237" y="55641"/>
                      <a:pt x="29191" y="55772"/>
                      <a:pt x="29149" y="55891"/>
                    </a:cubicBezTo>
                    <a:cubicBezTo>
                      <a:pt x="29052" y="56162"/>
                      <a:pt x="28945" y="56416"/>
                      <a:pt x="28856" y="56624"/>
                    </a:cubicBezTo>
                    <a:lnTo>
                      <a:pt x="28829" y="56682"/>
                    </a:lnTo>
                    <a:cubicBezTo>
                      <a:pt x="28794" y="56767"/>
                      <a:pt x="28760" y="56856"/>
                      <a:pt x="28725" y="56943"/>
                    </a:cubicBezTo>
                    <a:cubicBezTo>
                      <a:pt x="28555" y="57302"/>
                      <a:pt x="28386" y="57649"/>
                      <a:pt x="28205" y="57977"/>
                    </a:cubicBezTo>
                    <a:lnTo>
                      <a:pt x="28150" y="58069"/>
                    </a:lnTo>
                    <a:cubicBezTo>
                      <a:pt x="27984" y="58363"/>
                      <a:pt x="27799" y="58655"/>
                      <a:pt x="27603" y="58952"/>
                    </a:cubicBezTo>
                    <a:cubicBezTo>
                      <a:pt x="27561" y="59010"/>
                      <a:pt x="27514" y="59080"/>
                      <a:pt x="27468" y="59133"/>
                    </a:cubicBezTo>
                    <a:lnTo>
                      <a:pt x="27445" y="59176"/>
                    </a:lnTo>
                    <a:cubicBezTo>
                      <a:pt x="27368" y="59280"/>
                      <a:pt x="27299" y="59377"/>
                      <a:pt x="27217" y="59469"/>
                    </a:cubicBezTo>
                    <a:lnTo>
                      <a:pt x="14924" y="52372"/>
                    </a:lnTo>
                    <a:cubicBezTo>
                      <a:pt x="14846" y="52479"/>
                      <a:pt x="14754" y="52584"/>
                      <a:pt x="14681" y="52687"/>
                    </a:cubicBezTo>
                    <a:cubicBezTo>
                      <a:pt x="14619" y="52753"/>
                      <a:pt x="14565" y="52819"/>
                      <a:pt x="14511" y="52885"/>
                    </a:cubicBezTo>
                    <a:lnTo>
                      <a:pt x="14469" y="52927"/>
                    </a:lnTo>
                    <a:cubicBezTo>
                      <a:pt x="14373" y="53050"/>
                      <a:pt x="14268" y="53158"/>
                      <a:pt x="14164" y="53270"/>
                    </a:cubicBezTo>
                    <a:cubicBezTo>
                      <a:pt x="14083" y="53358"/>
                      <a:pt x="13999" y="53451"/>
                      <a:pt x="13910" y="53540"/>
                    </a:cubicBezTo>
                    <a:cubicBezTo>
                      <a:pt x="13891" y="53559"/>
                      <a:pt x="13871" y="53578"/>
                      <a:pt x="13848" y="53605"/>
                    </a:cubicBezTo>
                    <a:cubicBezTo>
                      <a:pt x="13802" y="53648"/>
                      <a:pt x="13748" y="53698"/>
                      <a:pt x="13702" y="53751"/>
                    </a:cubicBezTo>
                    <a:cubicBezTo>
                      <a:pt x="13597" y="53852"/>
                      <a:pt x="13497" y="53949"/>
                      <a:pt x="13389" y="54041"/>
                    </a:cubicBezTo>
                    <a:cubicBezTo>
                      <a:pt x="13339" y="54087"/>
                      <a:pt x="13277" y="54137"/>
                      <a:pt x="13220" y="54184"/>
                    </a:cubicBezTo>
                    <a:cubicBezTo>
                      <a:pt x="13166" y="54237"/>
                      <a:pt x="13111" y="54280"/>
                      <a:pt x="13050" y="54330"/>
                    </a:cubicBezTo>
                    <a:lnTo>
                      <a:pt x="13004" y="54372"/>
                    </a:lnTo>
                    <a:cubicBezTo>
                      <a:pt x="12985" y="54392"/>
                      <a:pt x="12965" y="54415"/>
                      <a:pt x="12938" y="54431"/>
                    </a:cubicBezTo>
                    <a:cubicBezTo>
                      <a:pt x="12915" y="54445"/>
                      <a:pt x="12896" y="54465"/>
                      <a:pt x="12869" y="54488"/>
                    </a:cubicBezTo>
                    <a:cubicBezTo>
                      <a:pt x="12734" y="54596"/>
                      <a:pt x="12599" y="54704"/>
                      <a:pt x="12460" y="54808"/>
                    </a:cubicBezTo>
                    <a:cubicBezTo>
                      <a:pt x="12318" y="54920"/>
                      <a:pt x="12175" y="55020"/>
                      <a:pt x="12033" y="55116"/>
                    </a:cubicBezTo>
                    <a:cubicBezTo>
                      <a:pt x="12024" y="55121"/>
                      <a:pt x="12017" y="55132"/>
                      <a:pt x="11998" y="55136"/>
                    </a:cubicBezTo>
                    <a:cubicBezTo>
                      <a:pt x="11998" y="55144"/>
                      <a:pt x="11982" y="55151"/>
                      <a:pt x="11978" y="55155"/>
                    </a:cubicBezTo>
                    <a:cubicBezTo>
                      <a:pt x="11894" y="55213"/>
                      <a:pt x="11801" y="55278"/>
                      <a:pt x="11716" y="55329"/>
                    </a:cubicBezTo>
                    <a:cubicBezTo>
                      <a:pt x="11601" y="55409"/>
                      <a:pt x="11489" y="55483"/>
                      <a:pt x="11373" y="55556"/>
                    </a:cubicBezTo>
                    <a:cubicBezTo>
                      <a:pt x="11238" y="55641"/>
                      <a:pt x="11099" y="55722"/>
                      <a:pt x="10969" y="55799"/>
                    </a:cubicBezTo>
                    <a:cubicBezTo>
                      <a:pt x="8609" y="57156"/>
                      <a:pt x="7140" y="57272"/>
                      <a:pt x="5834" y="57368"/>
                    </a:cubicBezTo>
                    <a:cubicBezTo>
                      <a:pt x="5316" y="57406"/>
                      <a:pt x="4827" y="57449"/>
                      <a:pt x="4299" y="57568"/>
                    </a:cubicBezTo>
                    <a:cubicBezTo>
                      <a:pt x="4233" y="57584"/>
                      <a:pt x="4164" y="57599"/>
                      <a:pt x="4099" y="57614"/>
                    </a:cubicBezTo>
                    <a:cubicBezTo>
                      <a:pt x="3624" y="57735"/>
                      <a:pt x="3100" y="57927"/>
                      <a:pt x="2487" y="58243"/>
                    </a:cubicBezTo>
                    <a:lnTo>
                      <a:pt x="2457" y="58258"/>
                    </a:lnTo>
                    <a:lnTo>
                      <a:pt x="2429" y="58267"/>
                    </a:lnTo>
                    <a:cubicBezTo>
                      <a:pt x="2375" y="58290"/>
                      <a:pt x="2333" y="58308"/>
                      <a:pt x="2295" y="58324"/>
                    </a:cubicBezTo>
                    <a:cubicBezTo>
                      <a:pt x="2167" y="58382"/>
                      <a:pt x="2071" y="58428"/>
                      <a:pt x="1975" y="58490"/>
                    </a:cubicBezTo>
                    <a:lnTo>
                      <a:pt x="1971" y="58493"/>
                    </a:lnTo>
                    <a:cubicBezTo>
                      <a:pt x="1708" y="58644"/>
                      <a:pt x="1446" y="58833"/>
                      <a:pt x="1192" y="59057"/>
                    </a:cubicBezTo>
                    <a:cubicBezTo>
                      <a:pt x="1099" y="59133"/>
                      <a:pt x="1007" y="59219"/>
                      <a:pt x="918" y="59315"/>
                    </a:cubicBezTo>
                    <a:cubicBezTo>
                      <a:pt x="833" y="59395"/>
                      <a:pt x="749" y="59488"/>
                      <a:pt x="667" y="59577"/>
                    </a:cubicBezTo>
                    <a:cubicBezTo>
                      <a:pt x="502" y="59758"/>
                      <a:pt x="343" y="59955"/>
                      <a:pt x="185" y="60159"/>
                    </a:cubicBezTo>
                    <a:cubicBezTo>
                      <a:pt x="128" y="60247"/>
                      <a:pt x="58" y="60336"/>
                      <a:pt x="0" y="60429"/>
                    </a:cubicBezTo>
                    <a:lnTo>
                      <a:pt x="12291" y="67523"/>
                    </a:lnTo>
                    <a:cubicBezTo>
                      <a:pt x="12256" y="67565"/>
                      <a:pt x="12233" y="67607"/>
                      <a:pt x="12202" y="67649"/>
                    </a:cubicBezTo>
                    <a:cubicBezTo>
                      <a:pt x="11200" y="69130"/>
                      <a:pt x="10606" y="70973"/>
                      <a:pt x="10610" y="72572"/>
                    </a:cubicBezTo>
                    <a:cubicBezTo>
                      <a:pt x="10606" y="73937"/>
                      <a:pt x="11033" y="74935"/>
                      <a:pt x="11716" y="75414"/>
                    </a:cubicBezTo>
                    <a:lnTo>
                      <a:pt x="11797" y="75460"/>
                    </a:lnTo>
                    <a:lnTo>
                      <a:pt x="11801" y="75453"/>
                    </a:lnTo>
                    <a:cubicBezTo>
                      <a:pt x="11978" y="75564"/>
                      <a:pt x="12171" y="75645"/>
                      <a:pt x="12380" y="75695"/>
                    </a:cubicBezTo>
                    <a:cubicBezTo>
                      <a:pt x="12487" y="75718"/>
                      <a:pt x="12611" y="75738"/>
                      <a:pt x="12734" y="75738"/>
                    </a:cubicBezTo>
                    <a:cubicBezTo>
                      <a:pt x="12857" y="75738"/>
                      <a:pt x="12985" y="75730"/>
                      <a:pt x="13111" y="75711"/>
                    </a:cubicBezTo>
                    <a:cubicBezTo>
                      <a:pt x="13458" y="75672"/>
                      <a:pt x="13832" y="75529"/>
                      <a:pt x="14222" y="75309"/>
                    </a:cubicBezTo>
                    <a:cubicBezTo>
                      <a:pt x="14346" y="75240"/>
                      <a:pt x="14480" y="75140"/>
                      <a:pt x="14634" y="75036"/>
                    </a:cubicBezTo>
                    <a:lnTo>
                      <a:pt x="14661" y="75021"/>
                    </a:lnTo>
                    <a:lnTo>
                      <a:pt x="14684" y="75005"/>
                    </a:lnTo>
                    <a:cubicBezTo>
                      <a:pt x="16142" y="74060"/>
                      <a:pt x="17040" y="73093"/>
                      <a:pt x="18081" y="71971"/>
                    </a:cubicBezTo>
                    <a:cubicBezTo>
                      <a:pt x="18590" y="71423"/>
                      <a:pt x="19052" y="70926"/>
                      <a:pt x="19565" y="70429"/>
                    </a:cubicBezTo>
                    <a:lnTo>
                      <a:pt x="19650" y="70344"/>
                    </a:lnTo>
                    <a:cubicBezTo>
                      <a:pt x="19704" y="70298"/>
                      <a:pt x="19754" y="70252"/>
                      <a:pt x="19805" y="70202"/>
                    </a:cubicBezTo>
                    <a:lnTo>
                      <a:pt x="19874" y="70136"/>
                    </a:lnTo>
                    <a:cubicBezTo>
                      <a:pt x="20915" y="69145"/>
                      <a:pt x="21944" y="68366"/>
                      <a:pt x="23084" y="67699"/>
                    </a:cubicBezTo>
                    <a:lnTo>
                      <a:pt x="23089" y="67692"/>
                    </a:lnTo>
                    <a:lnTo>
                      <a:pt x="23212" y="67626"/>
                    </a:lnTo>
                    <a:lnTo>
                      <a:pt x="23243" y="67603"/>
                    </a:lnTo>
                    <a:lnTo>
                      <a:pt x="23332" y="67553"/>
                    </a:lnTo>
                    <a:lnTo>
                      <a:pt x="23339" y="67553"/>
                    </a:lnTo>
                    <a:cubicBezTo>
                      <a:pt x="23616" y="67395"/>
                      <a:pt x="23890" y="67256"/>
                      <a:pt x="24164" y="67126"/>
                    </a:cubicBezTo>
                    <a:cubicBezTo>
                      <a:pt x="24246" y="67083"/>
                      <a:pt x="24322" y="67052"/>
                      <a:pt x="24396" y="67017"/>
                    </a:cubicBezTo>
                    <a:lnTo>
                      <a:pt x="24481" y="66982"/>
                    </a:lnTo>
                    <a:cubicBezTo>
                      <a:pt x="24662" y="66909"/>
                      <a:pt x="24858" y="66820"/>
                      <a:pt x="25055" y="66759"/>
                    </a:cubicBezTo>
                    <a:cubicBezTo>
                      <a:pt x="25159" y="66717"/>
                      <a:pt x="25259" y="66690"/>
                      <a:pt x="25351" y="66658"/>
                    </a:cubicBezTo>
                    <a:lnTo>
                      <a:pt x="25398" y="66647"/>
                    </a:lnTo>
                    <a:cubicBezTo>
                      <a:pt x="25564" y="66605"/>
                      <a:pt x="25726" y="66558"/>
                      <a:pt x="25876" y="66532"/>
                    </a:cubicBezTo>
                    <a:cubicBezTo>
                      <a:pt x="25995" y="66508"/>
                      <a:pt x="26111" y="66485"/>
                      <a:pt x="26219" y="66473"/>
                    </a:cubicBezTo>
                    <a:cubicBezTo>
                      <a:pt x="26351" y="66460"/>
                      <a:pt x="26476" y="66446"/>
                      <a:pt x="26601" y="66446"/>
                    </a:cubicBezTo>
                    <a:cubicBezTo>
                      <a:pt x="26615" y="66446"/>
                      <a:pt x="26629" y="66446"/>
                      <a:pt x="26643" y="66446"/>
                    </a:cubicBezTo>
                    <a:cubicBezTo>
                      <a:pt x="26697" y="66445"/>
                      <a:pt x="26751" y="66444"/>
                      <a:pt x="26805" y="66444"/>
                    </a:cubicBezTo>
                    <a:cubicBezTo>
                      <a:pt x="26859" y="66444"/>
                      <a:pt x="26913" y="66445"/>
                      <a:pt x="26967" y="66446"/>
                    </a:cubicBezTo>
                    <a:cubicBezTo>
                      <a:pt x="27106" y="66459"/>
                      <a:pt x="27229" y="66485"/>
                      <a:pt x="27345" y="66512"/>
                    </a:cubicBezTo>
                    <a:lnTo>
                      <a:pt x="27395" y="66520"/>
                    </a:lnTo>
                    <a:cubicBezTo>
                      <a:pt x="27479" y="66535"/>
                      <a:pt x="27557" y="66558"/>
                      <a:pt x="27630" y="66578"/>
                    </a:cubicBezTo>
                    <a:cubicBezTo>
                      <a:pt x="27765" y="66624"/>
                      <a:pt x="27881" y="66681"/>
                      <a:pt x="27977" y="66740"/>
                    </a:cubicBezTo>
                    <a:cubicBezTo>
                      <a:pt x="28127" y="66813"/>
                      <a:pt x="28235" y="66882"/>
                      <a:pt x="28331" y="66952"/>
                    </a:cubicBezTo>
                    <a:cubicBezTo>
                      <a:pt x="28455" y="67037"/>
                      <a:pt x="28578" y="67140"/>
                      <a:pt x="28705" y="67268"/>
                    </a:cubicBezTo>
                    <a:cubicBezTo>
                      <a:pt x="28767" y="67334"/>
                      <a:pt x="28829" y="67407"/>
                      <a:pt x="28887" y="67487"/>
                    </a:cubicBezTo>
                    <a:lnTo>
                      <a:pt x="28933" y="67546"/>
                    </a:lnTo>
                    <a:lnTo>
                      <a:pt x="28964" y="67588"/>
                    </a:lnTo>
                    <a:cubicBezTo>
                      <a:pt x="29022" y="67658"/>
                      <a:pt x="29075" y="67738"/>
                      <a:pt x="29134" y="67823"/>
                    </a:cubicBezTo>
                    <a:cubicBezTo>
                      <a:pt x="29207" y="67927"/>
                      <a:pt x="29269" y="68046"/>
                      <a:pt x="29330" y="68170"/>
                    </a:cubicBezTo>
                    <a:cubicBezTo>
                      <a:pt x="29388" y="68282"/>
                      <a:pt x="29438" y="68378"/>
                      <a:pt x="29484" y="68490"/>
                    </a:cubicBezTo>
                    <a:cubicBezTo>
                      <a:pt x="29550" y="68617"/>
                      <a:pt x="29604" y="68768"/>
                      <a:pt x="29658" y="68914"/>
                    </a:cubicBezTo>
                    <a:cubicBezTo>
                      <a:pt x="29700" y="69022"/>
                      <a:pt x="29735" y="69138"/>
                      <a:pt x="29769" y="69249"/>
                    </a:cubicBezTo>
                    <a:cubicBezTo>
                      <a:pt x="29824" y="69411"/>
                      <a:pt x="29870" y="69577"/>
                      <a:pt x="29916" y="69750"/>
                    </a:cubicBezTo>
                    <a:cubicBezTo>
                      <a:pt x="29939" y="69839"/>
                      <a:pt x="29959" y="69936"/>
                      <a:pt x="29982" y="70035"/>
                    </a:cubicBezTo>
                    <a:lnTo>
                      <a:pt x="29993" y="70082"/>
                    </a:lnTo>
                    <a:cubicBezTo>
                      <a:pt x="30036" y="70275"/>
                      <a:pt x="30078" y="70468"/>
                      <a:pt x="30112" y="70676"/>
                    </a:cubicBezTo>
                    <a:cubicBezTo>
                      <a:pt x="30121" y="70726"/>
                      <a:pt x="30132" y="70788"/>
                      <a:pt x="30139" y="70845"/>
                    </a:cubicBezTo>
                    <a:lnTo>
                      <a:pt x="30151" y="70914"/>
                    </a:lnTo>
                    <a:cubicBezTo>
                      <a:pt x="30283" y="71729"/>
                      <a:pt x="30375" y="72654"/>
                      <a:pt x="30436" y="73725"/>
                    </a:cubicBezTo>
                    <a:lnTo>
                      <a:pt x="30433" y="73745"/>
                    </a:lnTo>
                    <a:lnTo>
                      <a:pt x="30433" y="73768"/>
                    </a:lnTo>
                    <a:lnTo>
                      <a:pt x="30498" y="76346"/>
                    </a:lnTo>
                    <a:lnTo>
                      <a:pt x="30502" y="76362"/>
                    </a:lnTo>
                    <a:lnTo>
                      <a:pt x="30502" y="76378"/>
                    </a:lnTo>
                    <a:lnTo>
                      <a:pt x="30506" y="76535"/>
                    </a:lnTo>
                    <a:cubicBezTo>
                      <a:pt x="30502" y="76617"/>
                      <a:pt x="30502" y="76697"/>
                      <a:pt x="30502" y="76778"/>
                    </a:cubicBezTo>
                    <a:lnTo>
                      <a:pt x="30506" y="90020"/>
                    </a:lnTo>
                    <a:lnTo>
                      <a:pt x="68217" y="68251"/>
                    </a:lnTo>
                    <a:cubicBezTo>
                      <a:pt x="71354" y="66435"/>
                      <a:pt x="73911" y="61559"/>
                      <a:pt x="73907" y="57376"/>
                    </a:cubicBezTo>
                    <a:lnTo>
                      <a:pt x="73907" y="7093"/>
                    </a:lnTo>
                    <a:lnTo>
                      <a:pt x="6161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3928285" y="3193501"/>
                <a:ext cx="192063" cy="885719"/>
              </a:xfrm>
              <a:custGeom>
                <a:rect b="b" l="l" r="r" t="t"/>
                <a:pathLst>
                  <a:path extrusionOk="0" h="61551" w="13347">
                    <a:moveTo>
                      <a:pt x="1" y="0"/>
                    </a:moveTo>
                    <a:lnTo>
                      <a:pt x="47" y="50197"/>
                    </a:lnTo>
                    <a:cubicBezTo>
                      <a:pt x="47" y="52475"/>
                      <a:pt x="710" y="54242"/>
                      <a:pt x="1901" y="54943"/>
                    </a:cubicBezTo>
                    <a:lnTo>
                      <a:pt x="13347" y="61551"/>
                    </a:lnTo>
                    <a:cubicBezTo>
                      <a:pt x="12202" y="60822"/>
                      <a:pt x="11489" y="59234"/>
                      <a:pt x="11485" y="57017"/>
                    </a:cubicBezTo>
                    <a:lnTo>
                      <a:pt x="11532" y="6658"/>
                    </a:lnTo>
                    <a:lnTo>
                      <a:pt x="1"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a:off x="4310914" y="2638395"/>
                <a:ext cx="204204" cy="325712"/>
              </a:xfrm>
              <a:custGeom>
                <a:rect b="b" l="l" r="r" t="t"/>
                <a:pathLst>
                  <a:path extrusionOk="0" h="22525" w="14122">
                    <a:moveTo>
                      <a:pt x="9534" y="1"/>
                    </a:moveTo>
                    <a:cubicBezTo>
                      <a:pt x="8595" y="1"/>
                      <a:pt x="7573" y="306"/>
                      <a:pt x="6520" y="917"/>
                    </a:cubicBezTo>
                    <a:cubicBezTo>
                      <a:pt x="4068" y="2332"/>
                      <a:pt x="1890" y="5157"/>
                      <a:pt x="502" y="8372"/>
                    </a:cubicBezTo>
                    <a:cubicBezTo>
                      <a:pt x="212" y="9649"/>
                      <a:pt x="0" y="10909"/>
                      <a:pt x="0" y="12552"/>
                    </a:cubicBezTo>
                    <a:cubicBezTo>
                      <a:pt x="0" y="14267"/>
                      <a:pt x="155" y="15057"/>
                      <a:pt x="632" y="15339"/>
                    </a:cubicBezTo>
                    <a:lnTo>
                      <a:pt x="629" y="15347"/>
                    </a:lnTo>
                    <a:lnTo>
                      <a:pt x="12870" y="22521"/>
                    </a:lnTo>
                    <a:lnTo>
                      <a:pt x="12870" y="22521"/>
                    </a:lnTo>
                    <a:cubicBezTo>
                      <a:pt x="12390" y="22236"/>
                      <a:pt x="12248" y="21445"/>
                      <a:pt x="12244" y="19730"/>
                    </a:cubicBezTo>
                    <a:cubicBezTo>
                      <a:pt x="12252" y="17555"/>
                      <a:pt x="12610" y="16048"/>
                      <a:pt x="13034" y="14310"/>
                    </a:cubicBezTo>
                    <a:cubicBezTo>
                      <a:pt x="13185" y="13678"/>
                      <a:pt x="13327" y="13068"/>
                      <a:pt x="13459" y="12471"/>
                    </a:cubicBezTo>
                    <a:cubicBezTo>
                      <a:pt x="13505" y="12244"/>
                      <a:pt x="13555" y="12009"/>
                      <a:pt x="13598" y="11773"/>
                    </a:cubicBezTo>
                    <a:cubicBezTo>
                      <a:pt x="13640" y="11541"/>
                      <a:pt x="13682" y="11303"/>
                      <a:pt x="13728" y="11068"/>
                    </a:cubicBezTo>
                    <a:cubicBezTo>
                      <a:pt x="13794" y="10674"/>
                      <a:pt x="13848" y="10274"/>
                      <a:pt x="13898" y="9861"/>
                    </a:cubicBezTo>
                    <a:lnTo>
                      <a:pt x="13909" y="9776"/>
                    </a:lnTo>
                    <a:cubicBezTo>
                      <a:pt x="13925" y="9683"/>
                      <a:pt x="13936" y="9584"/>
                      <a:pt x="13945" y="9487"/>
                    </a:cubicBezTo>
                    <a:cubicBezTo>
                      <a:pt x="14006" y="8881"/>
                      <a:pt x="14052" y="8308"/>
                      <a:pt x="14075" y="7725"/>
                    </a:cubicBezTo>
                    <a:cubicBezTo>
                      <a:pt x="14080" y="7667"/>
                      <a:pt x="14080" y="7598"/>
                      <a:pt x="14083" y="7536"/>
                    </a:cubicBezTo>
                    <a:lnTo>
                      <a:pt x="14087" y="7493"/>
                    </a:lnTo>
                    <a:lnTo>
                      <a:pt x="14087" y="7409"/>
                    </a:lnTo>
                    <a:cubicBezTo>
                      <a:pt x="14103" y="7178"/>
                      <a:pt x="14118" y="6927"/>
                      <a:pt x="14118" y="6661"/>
                    </a:cubicBezTo>
                    <a:cubicBezTo>
                      <a:pt x="14121" y="3954"/>
                      <a:pt x="13331" y="1869"/>
                      <a:pt x="11890" y="782"/>
                    </a:cubicBezTo>
                    <a:cubicBezTo>
                      <a:pt x="11201" y="261"/>
                      <a:pt x="10402" y="1"/>
                      <a:pt x="9534" y="1"/>
                    </a:cubicBezTo>
                    <a:close/>
                    <a:moveTo>
                      <a:pt x="12870" y="22521"/>
                    </a:moveTo>
                    <a:cubicBezTo>
                      <a:pt x="12872" y="22522"/>
                      <a:pt x="12875" y="22523"/>
                      <a:pt x="12877" y="22525"/>
                    </a:cubicBezTo>
                    <a:lnTo>
                      <a:pt x="12870" y="2252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4311738" y="3302672"/>
                <a:ext cx="201486" cy="220602"/>
              </a:xfrm>
              <a:custGeom>
                <a:rect b="b" l="l" r="r" t="t"/>
                <a:pathLst>
                  <a:path extrusionOk="0" h="15256" w="13934">
                    <a:moveTo>
                      <a:pt x="1828" y="1"/>
                    </a:moveTo>
                    <a:lnTo>
                      <a:pt x="1828" y="1"/>
                    </a:lnTo>
                    <a:cubicBezTo>
                      <a:pt x="1744" y="105"/>
                      <a:pt x="1675" y="213"/>
                      <a:pt x="1597" y="321"/>
                    </a:cubicBezTo>
                    <a:cubicBezTo>
                      <a:pt x="602" y="1801"/>
                      <a:pt x="5" y="3640"/>
                      <a:pt x="5" y="5244"/>
                    </a:cubicBezTo>
                    <a:cubicBezTo>
                      <a:pt x="1" y="6732"/>
                      <a:pt x="468" y="7850"/>
                      <a:pt x="1273" y="8278"/>
                    </a:cubicBezTo>
                    <a:lnTo>
                      <a:pt x="13359" y="15256"/>
                    </a:lnTo>
                    <a:cubicBezTo>
                      <a:pt x="12676" y="14777"/>
                      <a:pt x="12249" y="13779"/>
                      <a:pt x="12253" y="12414"/>
                    </a:cubicBezTo>
                    <a:cubicBezTo>
                      <a:pt x="12249" y="10815"/>
                      <a:pt x="12843" y="8972"/>
                      <a:pt x="13845" y="7491"/>
                    </a:cubicBezTo>
                    <a:cubicBezTo>
                      <a:pt x="13876" y="7449"/>
                      <a:pt x="13899" y="7407"/>
                      <a:pt x="13934" y="7365"/>
                    </a:cubicBezTo>
                    <a:lnTo>
                      <a:pt x="1643" y="271"/>
                    </a:lnTo>
                    <a:cubicBezTo>
                      <a:pt x="1701" y="178"/>
                      <a:pt x="1771" y="89"/>
                      <a:pt x="18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a:off x="4336761" y="3187755"/>
                <a:ext cx="393674" cy="219098"/>
              </a:xfrm>
              <a:custGeom>
                <a:rect b="b" l="l" r="r" t="t"/>
                <a:pathLst>
                  <a:path extrusionOk="0" h="15152" w="27225">
                    <a:moveTo>
                      <a:pt x="14924" y="1"/>
                    </a:moveTo>
                    <a:cubicBezTo>
                      <a:pt x="14846" y="108"/>
                      <a:pt x="14754" y="213"/>
                      <a:pt x="14681" y="316"/>
                    </a:cubicBezTo>
                    <a:cubicBezTo>
                      <a:pt x="14619" y="382"/>
                      <a:pt x="14565" y="448"/>
                      <a:pt x="14511" y="514"/>
                    </a:cubicBezTo>
                    <a:lnTo>
                      <a:pt x="14469" y="556"/>
                    </a:lnTo>
                    <a:cubicBezTo>
                      <a:pt x="14373" y="679"/>
                      <a:pt x="14268" y="787"/>
                      <a:pt x="14164" y="899"/>
                    </a:cubicBezTo>
                    <a:cubicBezTo>
                      <a:pt x="14083" y="987"/>
                      <a:pt x="13999" y="1080"/>
                      <a:pt x="13917" y="1172"/>
                    </a:cubicBezTo>
                    <a:cubicBezTo>
                      <a:pt x="13891" y="1188"/>
                      <a:pt x="13871" y="1207"/>
                      <a:pt x="13848" y="1234"/>
                    </a:cubicBezTo>
                    <a:cubicBezTo>
                      <a:pt x="13802" y="1277"/>
                      <a:pt x="13748" y="1327"/>
                      <a:pt x="13702" y="1380"/>
                    </a:cubicBezTo>
                    <a:cubicBezTo>
                      <a:pt x="13597" y="1481"/>
                      <a:pt x="13497" y="1578"/>
                      <a:pt x="13389" y="1670"/>
                    </a:cubicBezTo>
                    <a:cubicBezTo>
                      <a:pt x="13339" y="1716"/>
                      <a:pt x="13277" y="1766"/>
                      <a:pt x="13220" y="1813"/>
                    </a:cubicBezTo>
                    <a:cubicBezTo>
                      <a:pt x="13166" y="1866"/>
                      <a:pt x="13115" y="1912"/>
                      <a:pt x="13058" y="1963"/>
                    </a:cubicBezTo>
                    <a:lnTo>
                      <a:pt x="13004" y="2001"/>
                    </a:lnTo>
                    <a:cubicBezTo>
                      <a:pt x="12985" y="2021"/>
                      <a:pt x="12965" y="2044"/>
                      <a:pt x="12938" y="2060"/>
                    </a:cubicBezTo>
                    <a:cubicBezTo>
                      <a:pt x="12915" y="2074"/>
                      <a:pt x="12896" y="2094"/>
                      <a:pt x="12873" y="2121"/>
                    </a:cubicBezTo>
                    <a:cubicBezTo>
                      <a:pt x="12734" y="2225"/>
                      <a:pt x="12599" y="2333"/>
                      <a:pt x="12460" y="2437"/>
                    </a:cubicBezTo>
                    <a:cubicBezTo>
                      <a:pt x="12318" y="2549"/>
                      <a:pt x="12175" y="2649"/>
                      <a:pt x="12033" y="2745"/>
                    </a:cubicBezTo>
                    <a:cubicBezTo>
                      <a:pt x="12024" y="2750"/>
                      <a:pt x="12017" y="2761"/>
                      <a:pt x="11998" y="2765"/>
                    </a:cubicBezTo>
                    <a:cubicBezTo>
                      <a:pt x="11998" y="2773"/>
                      <a:pt x="11982" y="2780"/>
                      <a:pt x="11974" y="2784"/>
                    </a:cubicBezTo>
                    <a:cubicBezTo>
                      <a:pt x="11894" y="2842"/>
                      <a:pt x="11805" y="2900"/>
                      <a:pt x="11716" y="2958"/>
                    </a:cubicBezTo>
                    <a:cubicBezTo>
                      <a:pt x="11601" y="3038"/>
                      <a:pt x="11489" y="3112"/>
                      <a:pt x="11373" y="3185"/>
                    </a:cubicBezTo>
                    <a:cubicBezTo>
                      <a:pt x="11238" y="3270"/>
                      <a:pt x="11099" y="3351"/>
                      <a:pt x="10969" y="3428"/>
                    </a:cubicBezTo>
                    <a:cubicBezTo>
                      <a:pt x="8609" y="4785"/>
                      <a:pt x="7140" y="4901"/>
                      <a:pt x="5834" y="4997"/>
                    </a:cubicBezTo>
                    <a:cubicBezTo>
                      <a:pt x="5316" y="5035"/>
                      <a:pt x="4827" y="5078"/>
                      <a:pt x="4299" y="5197"/>
                    </a:cubicBezTo>
                    <a:cubicBezTo>
                      <a:pt x="4233" y="5213"/>
                      <a:pt x="4164" y="5228"/>
                      <a:pt x="4099" y="5243"/>
                    </a:cubicBezTo>
                    <a:cubicBezTo>
                      <a:pt x="3624" y="5364"/>
                      <a:pt x="3100" y="5556"/>
                      <a:pt x="2487" y="5872"/>
                    </a:cubicBezTo>
                    <a:lnTo>
                      <a:pt x="2457" y="5887"/>
                    </a:lnTo>
                    <a:lnTo>
                      <a:pt x="2433" y="5903"/>
                    </a:lnTo>
                    <a:cubicBezTo>
                      <a:pt x="2383" y="5922"/>
                      <a:pt x="2341" y="5937"/>
                      <a:pt x="2295" y="5953"/>
                    </a:cubicBezTo>
                    <a:cubicBezTo>
                      <a:pt x="2167" y="6011"/>
                      <a:pt x="2071" y="6057"/>
                      <a:pt x="1975" y="6119"/>
                    </a:cubicBezTo>
                    <a:lnTo>
                      <a:pt x="1971" y="6122"/>
                    </a:lnTo>
                    <a:cubicBezTo>
                      <a:pt x="1708" y="6273"/>
                      <a:pt x="1446" y="6462"/>
                      <a:pt x="1192" y="6686"/>
                    </a:cubicBezTo>
                    <a:cubicBezTo>
                      <a:pt x="1099" y="6762"/>
                      <a:pt x="1007" y="6848"/>
                      <a:pt x="918" y="6944"/>
                    </a:cubicBezTo>
                    <a:cubicBezTo>
                      <a:pt x="833" y="7024"/>
                      <a:pt x="749" y="7117"/>
                      <a:pt x="667" y="7206"/>
                    </a:cubicBezTo>
                    <a:cubicBezTo>
                      <a:pt x="502" y="7387"/>
                      <a:pt x="343" y="7584"/>
                      <a:pt x="185" y="7788"/>
                    </a:cubicBezTo>
                    <a:cubicBezTo>
                      <a:pt x="128" y="7876"/>
                      <a:pt x="58" y="7965"/>
                      <a:pt x="0" y="8058"/>
                    </a:cubicBezTo>
                    <a:lnTo>
                      <a:pt x="12291" y="15152"/>
                    </a:lnTo>
                    <a:cubicBezTo>
                      <a:pt x="12333" y="15086"/>
                      <a:pt x="12380" y="15020"/>
                      <a:pt x="12433" y="14958"/>
                    </a:cubicBezTo>
                    <a:cubicBezTo>
                      <a:pt x="12487" y="14874"/>
                      <a:pt x="12549" y="14793"/>
                      <a:pt x="12615" y="14723"/>
                    </a:cubicBezTo>
                    <a:cubicBezTo>
                      <a:pt x="12707" y="14600"/>
                      <a:pt x="12807" y="14481"/>
                      <a:pt x="12915" y="14376"/>
                    </a:cubicBezTo>
                    <a:cubicBezTo>
                      <a:pt x="12992" y="14284"/>
                      <a:pt x="13081" y="14195"/>
                      <a:pt x="13166" y="14114"/>
                    </a:cubicBezTo>
                    <a:cubicBezTo>
                      <a:pt x="13247" y="14029"/>
                      <a:pt x="13332" y="13949"/>
                      <a:pt x="13421" y="13876"/>
                    </a:cubicBezTo>
                    <a:cubicBezTo>
                      <a:pt x="13682" y="13648"/>
                      <a:pt x="13948" y="13455"/>
                      <a:pt x="14218" y="13293"/>
                    </a:cubicBezTo>
                    <a:cubicBezTo>
                      <a:pt x="14314" y="13235"/>
                      <a:pt x="14415" y="13182"/>
                      <a:pt x="14538" y="13131"/>
                    </a:cubicBezTo>
                    <a:cubicBezTo>
                      <a:pt x="14584" y="13112"/>
                      <a:pt x="14631" y="13093"/>
                      <a:pt x="14677" y="13073"/>
                    </a:cubicBezTo>
                    <a:lnTo>
                      <a:pt x="14704" y="13058"/>
                    </a:lnTo>
                    <a:lnTo>
                      <a:pt x="14731" y="13050"/>
                    </a:lnTo>
                    <a:cubicBezTo>
                      <a:pt x="14908" y="12958"/>
                      <a:pt x="15074" y="12876"/>
                      <a:pt x="15232" y="12807"/>
                    </a:cubicBezTo>
                    <a:lnTo>
                      <a:pt x="15236" y="12800"/>
                    </a:lnTo>
                    <a:cubicBezTo>
                      <a:pt x="15483" y="12696"/>
                      <a:pt x="15710" y="12611"/>
                      <a:pt x="15919" y="12541"/>
                    </a:cubicBezTo>
                    <a:cubicBezTo>
                      <a:pt x="16720" y="12275"/>
                      <a:pt x="17368" y="12225"/>
                      <a:pt x="18077" y="12171"/>
                    </a:cubicBezTo>
                    <a:lnTo>
                      <a:pt x="18081" y="12175"/>
                    </a:lnTo>
                    <a:cubicBezTo>
                      <a:pt x="18246" y="12159"/>
                      <a:pt x="18408" y="12148"/>
                      <a:pt x="18570" y="12133"/>
                    </a:cubicBezTo>
                    <a:cubicBezTo>
                      <a:pt x="18659" y="12125"/>
                      <a:pt x="18752" y="12113"/>
                      <a:pt x="18837" y="12109"/>
                    </a:cubicBezTo>
                    <a:cubicBezTo>
                      <a:pt x="19006" y="12083"/>
                      <a:pt x="19187" y="12063"/>
                      <a:pt x="19369" y="12036"/>
                    </a:cubicBezTo>
                    <a:cubicBezTo>
                      <a:pt x="20205" y="11910"/>
                      <a:pt x="21161" y="11655"/>
                      <a:pt x="22367" y="11054"/>
                    </a:cubicBezTo>
                    <a:cubicBezTo>
                      <a:pt x="22499" y="10984"/>
                      <a:pt x="22638" y="10915"/>
                      <a:pt x="22784" y="10837"/>
                    </a:cubicBezTo>
                    <a:cubicBezTo>
                      <a:pt x="22919" y="10760"/>
                      <a:pt x="23066" y="10684"/>
                      <a:pt x="23216" y="10598"/>
                    </a:cubicBezTo>
                    <a:cubicBezTo>
                      <a:pt x="23536" y="10417"/>
                      <a:pt x="23871" y="10209"/>
                      <a:pt x="24218" y="9958"/>
                    </a:cubicBezTo>
                    <a:cubicBezTo>
                      <a:pt x="24249" y="9947"/>
                      <a:pt x="24272" y="9920"/>
                      <a:pt x="24280" y="9920"/>
                    </a:cubicBezTo>
                    <a:cubicBezTo>
                      <a:pt x="24565" y="9720"/>
                      <a:pt x="24839" y="9508"/>
                      <a:pt x="25109" y="9284"/>
                    </a:cubicBezTo>
                    <a:cubicBezTo>
                      <a:pt x="25159" y="9253"/>
                      <a:pt x="25205" y="9211"/>
                      <a:pt x="25251" y="9172"/>
                    </a:cubicBezTo>
                    <a:lnTo>
                      <a:pt x="25298" y="9134"/>
                    </a:lnTo>
                    <a:cubicBezTo>
                      <a:pt x="25417" y="9029"/>
                      <a:pt x="25525" y="8937"/>
                      <a:pt x="25637" y="8841"/>
                    </a:cubicBezTo>
                    <a:cubicBezTo>
                      <a:pt x="25737" y="8744"/>
                      <a:pt x="25849" y="8648"/>
                      <a:pt x="25949" y="8551"/>
                    </a:cubicBezTo>
                    <a:cubicBezTo>
                      <a:pt x="25976" y="8520"/>
                      <a:pt x="26011" y="8486"/>
                      <a:pt x="26034" y="8455"/>
                    </a:cubicBezTo>
                    <a:cubicBezTo>
                      <a:pt x="26073" y="8417"/>
                      <a:pt x="26115" y="8385"/>
                      <a:pt x="26157" y="8339"/>
                    </a:cubicBezTo>
                    <a:cubicBezTo>
                      <a:pt x="26346" y="8147"/>
                      <a:pt x="26531" y="7946"/>
                      <a:pt x="26712" y="7734"/>
                    </a:cubicBezTo>
                    <a:lnTo>
                      <a:pt x="26759" y="7684"/>
                    </a:lnTo>
                    <a:cubicBezTo>
                      <a:pt x="26809" y="7618"/>
                      <a:pt x="26863" y="7556"/>
                      <a:pt x="26920" y="7499"/>
                    </a:cubicBezTo>
                    <a:cubicBezTo>
                      <a:pt x="27006" y="7387"/>
                      <a:pt x="27094" y="7275"/>
                      <a:pt x="27175" y="7159"/>
                    </a:cubicBezTo>
                    <a:cubicBezTo>
                      <a:pt x="27194" y="7140"/>
                      <a:pt x="27210" y="7125"/>
                      <a:pt x="27225" y="7102"/>
                    </a:cubicBezTo>
                    <a:lnTo>
                      <a:pt x="1492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a:off x="4025575" y="2286950"/>
                <a:ext cx="210600" cy="274200"/>
              </a:xfrm>
              <a:prstGeom prst="ellips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a:off x="4484909" y="3397174"/>
                <a:ext cx="7548" cy="5697"/>
              </a:xfrm>
              <a:custGeom>
                <a:rect b="b" l="l" r="r" t="t"/>
                <a:pathLst>
                  <a:path extrusionOk="0" h="394" w="522">
                    <a:moveTo>
                      <a:pt x="516" y="1"/>
                    </a:moveTo>
                    <a:cubicBezTo>
                      <a:pt x="343" y="124"/>
                      <a:pt x="169" y="255"/>
                      <a:pt x="0" y="394"/>
                    </a:cubicBezTo>
                    <a:cubicBezTo>
                      <a:pt x="174" y="255"/>
                      <a:pt x="343" y="124"/>
                      <a:pt x="52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a:off x="4434830" y="2834456"/>
                <a:ext cx="284269" cy="96390"/>
              </a:xfrm>
              <a:custGeom>
                <a:rect b="b" l="l" r="r" t="t"/>
                <a:pathLst>
                  <a:path extrusionOk="0" h="6666" w="19659">
                    <a:moveTo>
                      <a:pt x="8120" y="0"/>
                    </a:moveTo>
                    <a:lnTo>
                      <a:pt x="6" y="4580"/>
                    </a:lnTo>
                    <a:cubicBezTo>
                      <a:pt x="1" y="4580"/>
                      <a:pt x="1" y="4584"/>
                      <a:pt x="1" y="4584"/>
                    </a:cubicBezTo>
                    <a:lnTo>
                      <a:pt x="8116" y="4"/>
                    </a:lnTo>
                    <a:lnTo>
                      <a:pt x="19651" y="6666"/>
                    </a:lnTo>
                    <a:lnTo>
                      <a:pt x="19658" y="6662"/>
                    </a:lnTo>
                    <a:lnTo>
                      <a:pt x="812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4426090" y="2836548"/>
                <a:ext cx="288549" cy="215411"/>
              </a:xfrm>
              <a:custGeom>
                <a:rect b="b" l="l" r="r" t="t"/>
                <a:pathLst>
                  <a:path extrusionOk="0" h="14897" w="19955">
                    <a:moveTo>
                      <a:pt x="310" y="4576"/>
                    </a:moveTo>
                    <a:cubicBezTo>
                      <a:pt x="308" y="4576"/>
                      <a:pt x="307" y="4577"/>
                      <a:pt x="306" y="4577"/>
                    </a:cubicBezTo>
                    <a:lnTo>
                      <a:pt x="306" y="4577"/>
                    </a:lnTo>
                    <a:lnTo>
                      <a:pt x="310" y="4576"/>
                    </a:lnTo>
                    <a:close/>
                    <a:moveTo>
                      <a:pt x="8420" y="0"/>
                    </a:moveTo>
                    <a:lnTo>
                      <a:pt x="305" y="4580"/>
                    </a:lnTo>
                    <a:cubicBezTo>
                      <a:pt x="305" y="4580"/>
                      <a:pt x="305" y="4578"/>
                      <a:pt x="306" y="4577"/>
                    </a:cubicBezTo>
                    <a:lnTo>
                      <a:pt x="306" y="4577"/>
                    </a:lnTo>
                    <a:lnTo>
                      <a:pt x="298" y="4580"/>
                    </a:lnTo>
                    <a:cubicBezTo>
                      <a:pt x="124" y="5721"/>
                      <a:pt x="1" y="7005"/>
                      <a:pt x="1" y="8458"/>
                    </a:cubicBezTo>
                    <a:cubicBezTo>
                      <a:pt x="1" y="8890"/>
                      <a:pt x="13" y="9325"/>
                      <a:pt x="43" y="9819"/>
                    </a:cubicBezTo>
                    <a:cubicBezTo>
                      <a:pt x="70" y="10197"/>
                      <a:pt x="109" y="10567"/>
                      <a:pt x="159" y="10914"/>
                    </a:cubicBezTo>
                    <a:lnTo>
                      <a:pt x="182" y="11064"/>
                    </a:lnTo>
                    <a:cubicBezTo>
                      <a:pt x="236" y="11377"/>
                      <a:pt x="294" y="11669"/>
                      <a:pt x="363" y="11962"/>
                    </a:cubicBezTo>
                    <a:cubicBezTo>
                      <a:pt x="374" y="11997"/>
                      <a:pt x="383" y="12032"/>
                      <a:pt x="390" y="12062"/>
                    </a:cubicBezTo>
                    <a:cubicBezTo>
                      <a:pt x="568" y="12695"/>
                      <a:pt x="795" y="13219"/>
                      <a:pt x="1077" y="13624"/>
                    </a:cubicBezTo>
                    <a:cubicBezTo>
                      <a:pt x="1091" y="13643"/>
                      <a:pt x="1114" y="13674"/>
                      <a:pt x="1130" y="13693"/>
                    </a:cubicBezTo>
                    <a:cubicBezTo>
                      <a:pt x="1258" y="13859"/>
                      <a:pt x="1388" y="14021"/>
                      <a:pt x="1535" y="14152"/>
                    </a:cubicBezTo>
                    <a:cubicBezTo>
                      <a:pt x="1570" y="14179"/>
                      <a:pt x="1605" y="14210"/>
                      <a:pt x="1635" y="14236"/>
                    </a:cubicBezTo>
                    <a:lnTo>
                      <a:pt x="1662" y="14260"/>
                    </a:lnTo>
                    <a:cubicBezTo>
                      <a:pt x="1797" y="14368"/>
                      <a:pt x="1940" y="14460"/>
                      <a:pt x="2079" y="14541"/>
                    </a:cubicBezTo>
                    <a:lnTo>
                      <a:pt x="2098" y="14553"/>
                    </a:lnTo>
                    <a:cubicBezTo>
                      <a:pt x="2141" y="14576"/>
                      <a:pt x="2183" y="14599"/>
                      <a:pt x="2237" y="14622"/>
                    </a:cubicBezTo>
                    <a:cubicBezTo>
                      <a:pt x="2383" y="14688"/>
                      <a:pt x="2549" y="14745"/>
                      <a:pt x="2734" y="14795"/>
                    </a:cubicBezTo>
                    <a:cubicBezTo>
                      <a:pt x="2772" y="14811"/>
                      <a:pt x="2815" y="14815"/>
                      <a:pt x="2846" y="14827"/>
                    </a:cubicBezTo>
                    <a:cubicBezTo>
                      <a:pt x="3062" y="14865"/>
                      <a:pt x="3285" y="14892"/>
                      <a:pt x="3505" y="14892"/>
                    </a:cubicBezTo>
                    <a:lnTo>
                      <a:pt x="3516" y="14892"/>
                    </a:lnTo>
                    <a:cubicBezTo>
                      <a:pt x="3532" y="14896"/>
                      <a:pt x="3552" y="14896"/>
                      <a:pt x="3566" y="14896"/>
                    </a:cubicBezTo>
                    <a:cubicBezTo>
                      <a:pt x="3589" y="14896"/>
                      <a:pt x="3613" y="14896"/>
                      <a:pt x="3640" y="14892"/>
                    </a:cubicBezTo>
                    <a:cubicBezTo>
                      <a:pt x="3829" y="14888"/>
                      <a:pt x="4034" y="14873"/>
                      <a:pt x="4226" y="14846"/>
                    </a:cubicBezTo>
                    <a:cubicBezTo>
                      <a:pt x="4295" y="14838"/>
                      <a:pt x="4369" y="14827"/>
                      <a:pt x="4442" y="14811"/>
                    </a:cubicBezTo>
                    <a:lnTo>
                      <a:pt x="4492" y="14804"/>
                    </a:lnTo>
                    <a:cubicBezTo>
                      <a:pt x="4650" y="14772"/>
                      <a:pt x="4808" y="14742"/>
                      <a:pt x="4974" y="14699"/>
                    </a:cubicBezTo>
                    <a:cubicBezTo>
                      <a:pt x="5078" y="14676"/>
                      <a:pt x="5182" y="14642"/>
                      <a:pt x="5294" y="14615"/>
                    </a:cubicBezTo>
                    <a:cubicBezTo>
                      <a:pt x="5448" y="14572"/>
                      <a:pt x="5602" y="14510"/>
                      <a:pt x="5760" y="14464"/>
                    </a:cubicBezTo>
                    <a:lnTo>
                      <a:pt x="5838" y="14434"/>
                    </a:lnTo>
                    <a:cubicBezTo>
                      <a:pt x="5930" y="14402"/>
                      <a:pt x="6023" y="14372"/>
                      <a:pt x="6119" y="14333"/>
                    </a:cubicBezTo>
                    <a:cubicBezTo>
                      <a:pt x="6273" y="14275"/>
                      <a:pt x="6439" y="14210"/>
                      <a:pt x="6616" y="14137"/>
                    </a:cubicBezTo>
                    <a:lnTo>
                      <a:pt x="6720" y="14094"/>
                    </a:lnTo>
                    <a:cubicBezTo>
                      <a:pt x="6797" y="14063"/>
                      <a:pt x="6867" y="14037"/>
                      <a:pt x="6932" y="14001"/>
                    </a:cubicBezTo>
                    <a:lnTo>
                      <a:pt x="6967" y="13994"/>
                    </a:lnTo>
                    <a:lnTo>
                      <a:pt x="6998" y="13975"/>
                    </a:lnTo>
                    <a:lnTo>
                      <a:pt x="9986" y="12413"/>
                    </a:lnTo>
                    <a:lnTo>
                      <a:pt x="10009" y="12409"/>
                    </a:lnTo>
                    <a:lnTo>
                      <a:pt x="10028" y="12390"/>
                    </a:lnTo>
                    <a:lnTo>
                      <a:pt x="19951" y="6662"/>
                    </a:lnTo>
                    <a:lnTo>
                      <a:pt x="19955" y="6662"/>
                    </a:lnTo>
                    <a:lnTo>
                      <a:pt x="842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4069517" y="2624657"/>
                <a:ext cx="192058" cy="486955"/>
              </a:xfrm>
              <a:custGeom>
                <a:rect b="b" l="l" r="r" t="t"/>
                <a:pathLst>
                  <a:path extrusionOk="0" h="33676" w="13282">
                    <a:moveTo>
                      <a:pt x="12862" y="8"/>
                    </a:moveTo>
                    <a:cubicBezTo>
                      <a:pt x="12859" y="9"/>
                      <a:pt x="12857" y="9"/>
                      <a:pt x="12854" y="9"/>
                    </a:cubicBezTo>
                    <a:cubicBezTo>
                      <a:pt x="12857" y="9"/>
                      <a:pt x="12859" y="9"/>
                      <a:pt x="12862" y="8"/>
                    </a:cubicBezTo>
                    <a:close/>
                    <a:moveTo>
                      <a:pt x="12989" y="1"/>
                    </a:moveTo>
                    <a:cubicBezTo>
                      <a:pt x="12945" y="1"/>
                      <a:pt x="12905" y="5"/>
                      <a:pt x="12862" y="8"/>
                    </a:cubicBezTo>
                    <a:lnTo>
                      <a:pt x="12862" y="8"/>
                    </a:lnTo>
                    <a:cubicBezTo>
                      <a:pt x="12902" y="5"/>
                      <a:pt x="12942" y="5"/>
                      <a:pt x="12981" y="5"/>
                    </a:cubicBezTo>
                    <a:cubicBezTo>
                      <a:pt x="13081" y="5"/>
                      <a:pt x="13181" y="13"/>
                      <a:pt x="13281" y="32"/>
                    </a:cubicBezTo>
                    <a:cubicBezTo>
                      <a:pt x="13185" y="13"/>
                      <a:pt x="13089" y="1"/>
                      <a:pt x="12989" y="1"/>
                    </a:cubicBezTo>
                    <a:close/>
                    <a:moveTo>
                      <a:pt x="9870" y="15522"/>
                    </a:moveTo>
                    <a:lnTo>
                      <a:pt x="9870" y="15522"/>
                    </a:lnTo>
                    <a:cubicBezTo>
                      <a:pt x="9893" y="15688"/>
                      <a:pt x="9909" y="15861"/>
                      <a:pt x="9927" y="16042"/>
                    </a:cubicBezTo>
                    <a:lnTo>
                      <a:pt x="9924" y="16046"/>
                    </a:lnTo>
                    <a:lnTo>
                      <a:pt x="9936" y="16081"/>
                    </a:lnTo>
                    <a:lnTo>
                      <a:pt x="9936" y="16077"/>
                    </a:lnTo>
                    <a:lnTo>
                      <a:pt x="9932" y="16042"/>
                    </a:lnTo>
                    <a:cubicBezTo>
                      <a:pt x="9913" y="15861"/>
                      <a:pt x="9893" y="15688"/>
                      <a:pt x="9870" y="15522"/>
                    </a:cubicBezTo>
                    <a:close/>
                    <a:moveTo>
                      <a:pt x="9997" y="16960"/>
                    </a:moveTo>
                    <a:cubicBezTo>
                      <a:pt x="9993" y="16998"/>
                      <a:pt x="9997" y="17030"/>
                      <a:pt x="9997" y="17068"/>
                    </a:cubicBezTo>
                    <a:cubicBezTo>
                      <a:pt x="10005" y="17203"/>
                      <a:pt x="10009" y="17353"/>
                      <a:pt x="10012" y="17496"/>
                    </a:cubicBezTo>
                    <a:cubicBezTo>
                      <a:pt x="10009" y="17353"/>
                      <a:pt x="10009" y="17206"/>
                      <a:pt x="10005" y="17071"/>
                    </a:cubicBezTo>
                    <a:cubicBezTo>
                      <a:pt x="10001" y="17033"/>
                      <a:pt x="9997" y="16998"/>
                      <a:pt x="9997" y="16960"/>
                    </a:cubicBezTo>
                    <a:close/>
                    <a:moveTo>
                      <a:pt x="9966" y="19813"/>
                    </a:moveTo>
                    <a:lnTo>
                      <a:pt x="9947" y="19936"/>
                    </a:lnTo>
                    <a:cubicBezTo>
                      <a:pt x="9932" y="20202"/>
                      <a:pt x="9909" y="20476"/>
                      <a:pt x="9870" y="20761"/>
                    </a:cubicBezTo>
                    <a:cubicBezTo>
                      <a:pt x="9870" y="20823"/>
                      <a:pt x="9858" y="20880"/>
                      <a:pt x="9854" y="20929"/>
                    </a:cubicBezTo>
                    <a:lnTo>
                      <a:pt x="9854" y="20929"/>
                    </a:lnTo>
                    <a:cubicBezTo>
                      <a:pt x="9858" y="20880"/>
                      <a:pt x="9870" y="20823"/>
                      <a:pt x="9877" y="20765"/>
                    </a:cubicBezTo>
                    <a:cubicBezTo>
                      <a:pt x="9909" y="20483"/>
                      <a:pt x="9932" y="20202"/>
                      <a:pt x="9955" y="19939"/>
                    </a:cubicBezTo>
                    <a:lnTo>
                      <a:pt x="9966" y="19813"/>
                    </a:lnTo>
                    <a:close/>
                    <a:moveTo>
                      <a:pt x="9847" y="20996"/>
                    </a:moveTo>
                    <a:lnTo>
                      <a:pt x="9847" y="20996"/>
                    </a:lnTo>
                    <a:cubicBezTo>
                      <a:pt x="9835" y="21050"/>
                      <a:pt x="9827" y="21108"/>
                      <a:pt x="9816" y="21154"/>
                    </a:cubicBezTo>
                    <a:lnTo>
                      <a:pt x="9801" y="21277"/>
                    </a:lnTo>
                    <a:lnTo>
                      <a:pt x="9820" y="21158"/>
                    </a:lnTo>
                    <a:cubicBezTo>
                      <a:pt x="9831" y="21101"/>
                      <a:pt x="9835" y="21050"/>
                      <a:pt x="9847" y="20996"/>
                    </a:cubicBezTo>
                    <a:close/>
                    <a:moveTo>
                      <a:pt x="9565" y="22523"/>
                    </a:moveTo>
                    <a:lnTo>
                      <a:pt x="9565" y="22523"/>
                    </a:lnTo>
                    <a:cubicBezTo>
                      <a:pt x="9523" y="22715"/>
                      <a:pt x="9469" y="22916"/>
                      <a:pt x="9423" y="23105"/>
                    </a:cubicBezTo>
                    <a:cubicBezTo>
                      <a:pt x="9480" y="22912"/>
                      <a:pt x="9523" y="22715"/>
                      <a:pt x="9565" y="22523"/>
                    </a:cubicBezTo>
                    <a:close/>
                    <a:moveTo>
                      <a:pt x="8767" y="25017"/>
                    </a:moveTo>
                    <a:cubicBezTo>
                      <a:pt x="8748" y="25060"/>
                      <a:pt x="8729" y="25098"/>
                      <a:pt x="8710" y="25140"/>
                    </a:cubicBezTo>
                    <a:cubicBezTo>
                      <a:pt x="8729" y="25102"/>
                      <a:pt x="8748" y="25060"/>
                      <a:pt x="8767" y="25017"/>
                    </a:cubicBezTo>
                    <a:close/>
                    <a:moveTo>
                      <a:pt x="8548" y="25499"/>
                    </a:moveTo>
                    <a:cubicBezTo>
                      <a:pt x="8535" y="25527"/>
                      <a:pt x="8523" y="25555"/>
                      <a:pt x="8510" y="25583"/>
                    </a:cubicBezTo>
                    <a:lnTo>
                      <a:pt x="8510" y="25583"/>
                    </a:lnTo>
                    <a:cubicBezTo>
                      <a:pt x="8523" y="25555"/>
                      <a:pt x="8536" y="25527"/>
                      <a:pt x="8548" y="25499"/>
                    </a:cubicBezTo>
                    <a:close/>
                    <a:moveTo>
                      <a:pt x="8510" y="25583"/>
                    </a:moveTo>
                    <a:cubicBezTo>
                      <a:pt x="8476" y="25657"/>
                      <a:pt x="8439" y="25732"/>
                      <a:pt x="8405" y="25807"/>
                    </a:cubicBezTo>
                    <a:cubicBezTo>
                      <a:pt x="8442" y="25734"/>
                      <a:pt x="8476" y="25659"/>
                      <a:pt x="8510" y="25583"/>
                    </a:cubicBezTo>
                    <a:close/>
                    <a:moveTo>
                      <a:pt x="8245" y="26111"/>
                    </a:moveTo>
                    <a:lnTo>
                      <a:pt x="8245" y="26111"/>
                    </a:lnTo>
                    <a:cubicBezTo>
                      <a:pt x="8180" y="26233"/>
                      <a:pt x="8111" y="26348"/>
                      <a:pt x="8043" y="26471"/>
                    </a:cubicBezTo>
                    <a:lnTo>
                      <a:pt x="8019" y="26524"/>
                    </a:lnTo>
                    <a:lnTo>
                      <a:pt x="8050" y="26474"/>
                    </a:lnTo>
                    <a:cubicBezTo>
                      <a:pt x="8111" y="26348"/>
                      <a:pt x="8180" y="26233"/>
                      <a:pt x="8245" y="26111"/>
                    </a:cubicBezTo>
                    <a:close/>
                    <a:moveTo>
                      <a:pt x="6740" y="28378"/>
                    </a:moveTo>
                    <a:lnTo>
                      <a:pt x="6701" y="28417"/>
                    </a:lnTo>
                    <a:cubicBezTo>
                      <a:pt x="6667" y="28465"/>
                      <a:pt x="6634" y="28513"/>
                      <a:pt x="6591" y="28562"/>
                    </a:cubicBezTo>
                    <a:lnTo>
                      <a:pt x="6591" y="28562"/>
                    </a:lnTo>
                    <a:cubicBezTo>
                      <a:pt x="6631" y="28517"/>
                      <a:pt x="6672" y="28469"/>
                      <a:pt x="6708" y="28421"/>
                    </a:cubicBezTo>
                    <a:lnTo>
                      <a:pt x="6740" y="28378"/>
                    </a:lnTo>
                    <a:close/>
                    <a:moveTo>
                      <a:pt x="6591" y="28562"/>
                    </a:moveTo>
                    <a:cubicBezTo>
                      <a:pt x="6589" y="28563"/>
                      <a:pt x="6587" y="28565"/>
                      <a:pt x="6585" y="28567"/>
                    </a:cubicBezTo>
                    <a:cubicBezTo>
                      <a:pt x="6587" y="28565"/>
                      <a:pt x="6589" y="28563"/>
                      <a:pt x="6591" y="28562"/>
                    </a:cubicBezTo>
                    <a:close/>
                    <a:moveTo>
                      <a:pt x="3879" y="31127"/>
                    </a:moveTo>
                    <a:lnTo>
                      <a:pt x="3879" y="31127"/>
                    </a:lnTo>
                    <a:cubicBezTo>
                      <a:pt x="3787" y="31197"/>
                      <a:pt x="3690" y="31266"/>
                      <a:pt x="3598" y="31335"/>
                    </a:cubicBezTo>
                    <a:lnTo>
                      <a:pt x="3513" y="31401"/>
                    </a:lnTo>
                    <a:lnTo>
                      <a:pt x="3513" y="31401"/>
                    </a:lnTo>
                    <a:lnTo>
                      <a:pt x="3605" y="31339"/>
                    </a:lnTo>
                    <a:cubicBezTo>
                      <a:pt x="3698" y="31270"/>
                      <a:pt x="3787" y="31197"/>
                      <a:pt x="3879" y="31127"/>
                    </a:cubicBezTo>
                    <a:close/>
                    <a:moveTo>
                      <a:pt x="3216" y="31625"/>
                    </a:moveTo>
                    <a:lnTo>
                      <a:pt x="3216" y="31625"/>
                    </a:lnTo>
                    <a:cubicBezTo>
                      <a:pt x="3201" y="31632"/>
                      <a:pt x="3185" y="31640"/>
                      <a:pt x="3173" y="31656"/>
                    </a:cubicBezTo>
                    <a:cubicBezTo>
                      <a:pt x="3189" y="31644"/>
                      <a:pt x="3205" y="31632"/>
                      <a:pt x="3216" y="31625"/>
                    </a:cubicBezTo>
                    <a:close/>
                    <a:moveTo>
                      <a:pt x="120" y="33602"/>
                    </a:moveTo>
                    <a:lnTo>
                      <a:pt x="86" y="33622"/>
                    </a:lnTo>
                    <a:lnTo>
                      <a:pt x="1" y="33675"/>
                    </a:lnTo>
                    <a:lnTo>
                      <a:pt x="1" y="33675"/>
                    </a:lnTo>
                    <a:lnTo>
                      <a:pt x="89" y="33625"/>
                    </a:lnTo>
                    <a:lnTo>
                      <a:pt x="120" y="33602"/>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4306207" y="2641475"/>
                <a:ext cx="210451" cy="325712"/>
              </a:xfrm>
              <a:custGeom>
                <a:rect b="b" l="l" r="r" t="t"/>
                <a:pathLst>
                  <a:path extrusionOk="0" h="22525" w="14554">
                    <a:moveTo>
                      <a:pt x="9966" y="1"/>
                    </a:moveTo>
                    <a:cubicBezTo>
                      <a:pt x="9027" y="1"/>
                      <a:pt x="8005" y="306"/>
                      <a:pt x="6952" y="917"/>
                    </a:cubicBezTo>
                    <a:cubicBezTo>
                      <a:pt x="3848" y="2705"/>
                      <a:pt x="1176" y="6746"/>
                      <a:pt x="0" y="10991"/>
                    </a:cubicBezTo>
                    <a:cubicBezTo>
                      <a:pt x="251" y="10100"/>
                      <a:pt x="564" y="9225"/>
                      <a:pt x="934" y="8372"/>
                    </a:cubicBezTo>
                    <a:lnTo>
                      <a:pt x="934" y="8372"/>
                    </a:lnTo>
                    <a:cubicBezTo>
                      <a:pt x="644" y="9649"/>
                      <a:pt x="432" y="10909"/>
                      <a:pt x="432" y="12552"/>
                    </a:cubicBezTo>
                    <a:cubicBezTo>
                      <a:pt x="432" y="14267"/>
                      <a:pt x="587" y="15057"/>
                      <a:pt x="1064" y="15339"/>
                    </a:cubicBezTo>
                    <a:lnTo>
                      <a:pt x="1061" y="15347"/>
                    </a:lnTo>
                    <a:lnTo>
                      <a:pt x="13302" y="22521"/>
                    </a:lnTo>
                    <a:lnTo>
                      <a:pt x="13302" y="22521"/>
                    </a:lnTo>
                    <a:cubicBezTo>
                      <a:pt x="12822" y="22236"/>
                      <a:pt x="12680" y="21445"/>
                      <a:pt x="12676" y="19730"/>
                    </a:cubicBezTo>
                    <a:cubicBezTo>
                      <a:pt x="12684" y="17555"/>
                      <a:pt x="13042" y="16048"/>
                      <a:pt x="13466" y="14310"/>
                    </a:cubicBezTo>
                    <a:cubicBezTo>
                      <a:pt x="13617" y="13678"/>
                      <a:pt x="13759" y="13068"/>
                      <a:pt x="13891" y="12471"/>
                    </a:cubicBezTo>
                    <a:cubicBezTo>
                      <a:pt x="13937" y="12244"/>
                      <a:pt x="13987" y="12009"/>
                      <a:pt x="14030" y="11773"/>
                    </a:cubicBezTo>
                    <a:cubicBezTo>
                      <a:pt x="14072" y="11541"/>
                      <a:pt x="14114" y="11303"/>
                      <a:pt x="14160" y="11068"/>
                    </a:cubicBezTo>
                    <a:cubicBezTo>
                      <a:pt x="14226" y="10674"/>
                      <a:pt x="14280" y="10274"/>
                      <a:pt x="14330" y="9861"/>
                    </a:cubicBezTo>
                    <a:lnTo>
                      <a:pt x="14341" y="9776"/>
                    </a:lnTo>
                    <a:cubicBezTo>
                      <a:pt x="14357" y="9683"/>
                      <a:pt x="14368" y="9584"/>
                      <a:pt x="14377" y="9487"/>
                    </a:cubicBezTo>
                    <a:cubicBezTo>
                      <a:pt x="14438" y="8881"/>
                      <a:pt x="14484" y="8308"/>
                      <a:pt x="14507" y="7725"/>
                    </a:cubicBezTo>
                    <a:cubicBezTo>
                      <a:pt x="14512" y="7667"/>
                      <a:pt x="14512" y="7598"/>
                      <a:pt x="14515" y="7536"/>
                    </a:cubicBezTo>
                    <a:lnTo>
                      <a:pt x="14519" y="7493"/>
                    </a:lnTo>
                    <a:lnTo>
                      <a:pt x="14519" y="7409"/>
                    </a:lnTo>
                    <a:cubicBezTo>
                      <a:pt x="14535" y="7178"/>
                      <a:pt x="14550" y="6927"/>
                      <a:pt x="14550" y="6661"/>
                    </a:cubicBezTo>
                    <a:cubicBezTo>
                      <a:pt x="14553" y="3954"/>
                      <a:pt x="13763" y="1869"/>
                      <a:pt x="12322" y="782"/>
                    </a:cubicBezTo>
                    <a:cubicBezTo>
                      <a:pt x="11633" y="261"/>
                      <a:pt x="10834" y="1"/>
                      <a:pt x="9966" y="1"/>
                    </a:cubicBezTo>
                    <a:close/>
                    <a:moveTo>
                      <a:pt x="13302" y="22521"/>
                    </a:moveTo>
                    <a:cubicBezTo>
                      <a:pt x="13304" y="22522"/>
                      <a:pt x="13307" y="22523"/>
                      <a:pt x="13309" y="22525"/>
                    </a:cubicBezTo>
                    <a:lnTo>
                      <a:pt x="13302" y="2252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7"/>
              <p:cNvSpPr/>
              <p:nvPr/>
            </p:nvSpPr>
            <p:spPr>
              <a:xfrm>
                <a:off x="3926575" y="2637236"/>
                <a:ext cx="521474" cy="652403"/>
              </a:xfrm>
              <a:custGeom>
                <a:rect b="b" l="l" r="r" t="t"/>
                <a:pathLst>
                  <a:path extrusionOk="0" h="46147" w="35553">
                    <a:moveTo>
                      <a:pt x="35530" y="6961"/>
                    </a:moveTo>
                    <a:lnTo>
                      <a:pt x="35552" y="6974"/>
                    </a:lnTo>
                    <a:cubicBezTo>
                      <a:pt x="35545" y="6970"/>
                      <a:pt x="35538" y="6965"/>
                      <a:pt x="35530" y="6961"/>
                    </a:cubicBezTo>
                    <a:close/>
                    <a:moveTo>
                      <a:pt x="22954" y="0"/>
                    </a:moveTo>
                    <a:cubicBezTo>
                      <a:pt x="22912" y="0"/>
                      <a:pt x="22869" y="0"/>
                      <a:pt x="22827" y="4"/>
                    </a:cubicBezTo>
                    <a:cubicBezTo>
                      <a:pt x="22688" y="8"/>
                      <a:pt x="22542" y="31"/>
                      <a:pt x="22387" y="73"/>
                    </a:cubicBezTo>
                    <a:cubicBezTo>
                      <a:pt x="22187" y="127"/>
                      <a:pt x="21975" y="212"/>
                      <a:pt x="21751" y="339"/>
                    </a:cubicBezTo>
                    <a:cubicBezTo>
                      <a:pt x="19750" y="1492"/>
                      <a:pt x="18131" y="4595"/>
                      <a:pt x="18131" y="7255"/>
                    </a:cubicBezTo>
                    <a:lnTo>
                      <a:pt x="18131" y="7317"/>
                    </a:lnTo>
                    <a:cubicBezTo>
                      <a:pt x="18131" y="7410"/>
                      <a:pt x="18139" y="7513"/>
                      <a:pt x="18151" y="7621"/>
                    </a:cubicBezTo>
                    <a:cubicBezTo>
                      <a:pt x="18151" y="7675"/>
                      <a:pt x="18154" y="7733"/>
                      <a:pt x="18162" y="7791"/>
                    </a:cubicBezTo>
                    <a:lnTo>
                      <a:pt x="18158" y="7822"/>
                    </a:lnTo>
                    <a:lnTo>
                      <a:pt x="18162" y="7853"/>
                    </a:lnTo>
                    <a:cubicBezTo>
                      <a:pt x="18174" y="8092"/>
                      <a:pt x="18185" y="8312"/>
                      <a:pt x="18197" y="8531"/>
                    </a:cubicBezTo>
                    <a:cubicBezTo>
                      <a:pt x="18216" y="8739"/>
                      <a:pt x="18240" y="8940"/>
                      <a:pt x="18263" y="9129"/>
                    </a:cubicBezTo>
                    <a:cubicBezTo>
                      <a:pt x="18405" y="10270"/>
                      <a:pt x="18667" y="11057"/>
                      <a:pt x="18960" y="11927"/>
                    </a:cubicBezTo>
                    <a:cubicBezTo>
                      <a:pt x="19095" y="12321"/>
                      <a:pt x="19238" y="12745"/>
                      <a:pt x="19368" y="13212"/>
                    </a:cubicBezTo>
                    <a:cubicBezTo>
                      <a:pt x="19553" y="13867"/>
                      <a:pt x="19724" y="14614"/>
                      <a:pt x="19843" y="15516"/>
                    </a:cubicBezTo>
                    <a:cubicBezTo>
                      <a:pt x="19866" y="15683"/>
                      <a:pt x="19886" y="15856"/>
                      <a:pt x="19905" y="16037"/>
                    </a:cubicBezTo>
                    <a:lnTo>
                      <a:pt x="19909" y="16072"/>
                    </a:lnTo>
                    <a:lnTo>
                      <a:pt x="19909" y="16076"/>
                    </a:lnTo>
                    <a:cubicBezTo>
                      <a:pt x="19923" y="16272"/>
                      <a:pt x="19935" y="16481"/>
                      <a:pt x="19955" y="16692"/>
                    </a:cubicBezTo>
                    <a:lnTo>
                      <a:pt x="19959" y="16762"/>
                    </a:lnTo>
                    <a:lnTo>
                      <a:pt x="19962" y="16851"/>
                    </a:lnTo>
                    <a:cubicBezTo>
                      <a:pt x="19966" y="16886"/>
                      <a:pt x="19966" y="16924"/>
                      <a:pt x="19970" y="16955"/>
                    </a:cubicBezTo>
                    <a:cubicBezTo>
                      <a:pt x="19970" y="16993"/>
                      <a:pt x="19974" y="17028"/>
                      <a:pt x="19978" y="17066"/>
                    </a:cubicBezTo>
                    <a:cubicBezTo>
                      <a:pt x="19982" y="17201"/>
                      <a:pt x="19982" y="17348"/>
                      <a:pt x="19985" y="17491"/>
                    </a:cubicBezTo>
                    <a:lnTo>
                      <a:pt x="19989" y="17660"/>
                    </a:lnTo>
                    <a:lnTo>
                      <a:pt x="19993" y="17803"/>
                    </a:lnTo>
                    <a:cubicBezTo>
                      <a:pt x="19997" y="17927"/>
                      <a:pt x="19997" y="18034"/>
                      <a:pt x="20001" y="18162"/>
                    </a:cubicBezTo>
                    <a:lnTo>
                      <a:pt x="20001" y="18200"/>
                    </a:lnTo>
                    <a:lnTo>
                      <a:pt x="20001" y="18215"/>
                    </a:lnTo>
                    <a:cubicBezTo>
                      <a:pt x="19993" y="18644"/>
                      <a:pt x="19978" y="19067"/>
                      <a:pt x="19962" y="19484"/>
                    </a:cubicBezTo>
                    <a:lnTo>
                      <a:pt x="19959" y="19488"/>
                    </a:lnTo>
                    <a:cubicBezTo>
                      <a:pt x="19955" y="19603"/>
                      <a:pt x="19947" y="19699"/>
                      <a:pt x="19939" y="19808"/>
                    </a:cubicBezTo>
                    <a:lnTo>
                      <a:pt x="19928" y="19934"/>
                    </a:lnTo>
                    <a:cubicBezTo>
                      <a:pt x="19905" y="20197"/>
                      <a:pt x="19882" y="20478"/>
                      <a:pt x="19850" y="20760"/>
                    </a:cubicBezTo>
                    <a:cubicBezTo>
                      <a:pt x="19843" y="20818"/>
                      <a:pt x="19831" y="20875"/>
                      <a:pt x="19827" y="20925"/>
                    </a:cubicBezTo>
                    <a:lnTo>
                      <a:pt x="19827" y="20934"/>
                    </a:lnTo>
                    <a:cubicBezTo>
                      <a:pt x="19827" y="20952"/>
                      <a:pt x="19824" y="20972"/>
                      <a:pt x="19820" y="20991"/>
                    </a:cubicBezTo>
                    <a:cubicBezTo>
                      <a:pt x="19808" y="21045"/>
                      <a:pt x="19804" y="21096"/>
                      <a:pt x="19793" y="21153"/>
                    </a:cubicBezTo>
                    <a:lnTo>
                      <a:pt x="19774" y="21272"/>
                    </a:lnTo>
                    <a:cubicBezTo>
                      <a:pt x="19743" y="21507"/>
                      <a:pt x="19697" y="21762"/>
                      <a:pt x="19654" y="21982"/>
                    </a:cubicBezTo>
                    <a:lnTo>
                      <a:pt x="19651" y="21989"/>
                    </a:lnTo>
                    <a:cubicBezTo>
                      <a:pt x="19619" y="22148"/>
                      <a:pt x="19589" y="22298"/>
                      <a:pt x="19558" y="22460"/>
                    </a:cubicBezTo>
                    <a:lnTo>
                      <a:pt x="19539" y="22518"/>
                    </a:lnTo>
                    <a:cubicBezTo>
                      <a:pt x="19496" y="22710"/>
                      <a:pt x="19453" y="22907"/>
                      <a:pt x="19396" y="23100"/>
                    </a:cubicBezTo>
                    <a:cubicBezTo>
                      <a:pt x="19388" y="23126"/>
                      <a:pt x="19384" y="23146"/>
                      <a:pt x="19377" y="23173"/>
                    </a:cubicBezTo>
                    <a:cubicBezTo>
                      <a:pt x="19327" y="23354"/>
                      <a:pt x="19272" y="23528"/>
                      <a:pt x="19218" y="23701"/>
                    </a:cubicBezTo>
                    <a:lnTo>
                      <a:pt x="19215" y="23705"/>
                    </a:lnTo>
                    <a:cubicBezTo>
                      <a:pt x="19153" y="23925"/>
                      <a:pt x="19087" y="24117"/>
                      <a:pt x="19010" y="24329"/>
                    </a:cubicBezTo>
                    <a:cubicBezTo>
                      <a:pt x="18980" y="24411"/>
                      <a:pt x="18945" y="24499"/>
                      <a:pt x="18910" y="24580"/>
                    </a:cubicBezTo>
                    <a:cubicBezTo>
                      <a:pt x="18883" y="24672"/>
                      <a:pt x="18848" y="24754"/>
                      <a:pt x="18813" y="24843"/>
                    </a:cubicBezTo>
                    <a:cubicBezTo>
                      <a:pt x="18790" y="24900"/>
                      <a:pt x="18763" y="24958"/>
                      <a:pt x="18740" y="25012"/>
                    </a:cubicBezTo>
                    <a:cubicBezTo>
                      <a:pt x="18721" y="25055"/>
                      <a:pt x="18702" y="25093"/>
                      <a:pt x="18683" y="25135"/>
                    </a:cubicBezTo>
                    <a:cubicBezTo>
                      <a:pt x="18640" y="25236"/>
                      <a:pt x="18594" y="25332"/>
                      <a:pt x="18551" y="25428"/>
                    </a:cubicBezTo>
                    <a:lnTo>
                      <a:pt x="18544" y="25448"/>
                    </a:lnTo>
                    <a:cubicBezTo>
                      <a:pt x="18536" y="25463"/>
                      <a:pt x="18528" y="25478"/>
                      <a:pt x="18521" y="25494"/>
                    </a:cubicBezTo>
                    <a:cubicBezTo>
                      <a:pt x="18475" y="25598"/>
                      <a:pt x="18428" y="25702"/>
                      <a:pt x="18378" y="25802"/>
                    </a:cubicBezTo>
                    <a:cubicBezTo>
                      <a:pt x="18359" y="25841"/>
                      <a:pt x="18339" y="25884"/>
                      <a:pt x="18320" y="25922"/>
                    </a:cubicBezTo>
                    <a:cubicBezTo>
                      <a:pt x="18289" y="25980"/>
                      <a:pt x="18258" y="26049"/>
                      <a:pt x="18220" y="26103"/>
                    </a:cubicBezTo>
                    <a:cubicBezTo>
                      <a:pt x="18154" y="26226"/>
                      <a:pt x="18085" y="26342"/>
                      <a:pt x="18023" y="26469"/>
                    </a:cubicBezTo>
                    <a:lnTo>
                      <a:pt x="17992" y="26519"/>
                    </a:lnTo>
                    <a:cubicBezTo>
                      <a:pt x="17911" y="26658"/>
                      <a:pt x="17834" y="26793"/>
                      <a:pt x="17745" y="26932"/>
                    </a:cubicBezTo>
                    <a:cubicBezTo>
                      <a:pt x="17649" y="27086"/>
                      <a:pt x="17549" y="27244"/>
                      <a:pt x="17441" y="27398"/>
                    </a:cubicBezTo>
                    <a:lnTo>
                      <a:pt x="17418" y="27433"/>
                    </a:lnTo>
                    <a:lnTo>
                      <a:pt x="17364" y="27514"/>
                    </a:lnTo>
                    <a:cubicBezTo>
                      <a:pt x="17283" y="27630"/>
                      <a:pt x="17199" y="27745"/>
                      <a:pt x="17117" y="27861"/>
                    </a:cubicBezTo>
                    <a:cubicBezTo>
                      <a:pt x="17117" y="27861"/>
                      <a:pt x="17117" y="27865"/>
                      <a:pt x="17114" y="27865"/>
                    </a:cubicBezTo>
                    <a:cubicBezTo>
                      <a:pt x="17025" y="27996"/>
                      <a:pt x="16916" y="28131"/>
                      <a:pt x="16809" y="28250"/>
                    </a:cubicBezTo>
                    <a:lnTo>
                      <a:pt x="16755" y="28327"/>
                    </a:lnTo>
                    <a:lnTo>
                      <a:pt x="16713" y="28373"/>
                    </a:lnTo>
                    <a:lnTo>
                      <a:pt x="16681" y="28416"/>
                    </a:lnTo>
                    <a:cubicBezTo>
                      <a:pt x="16644" y="28466"/>
                      <a:pt x="16601" y="28516"/>
                      <a:pt x="16558" y="28562"/>
                    </a:cubicBezTo>
                    <a:cubicBezTo>
                      <a:pt x="16520" y="28617"/>
                      <a:pt x="16470" y="28674"/>
                      <a:pt x="16427" y="28724"/>
                    </a:cubicBezTo>
                    <a:cubicBezTo>
                      <a:pt x="16327" y="28840"/>
                      <a:pt x="16231" y="28944"/>
                      <a:pt x="16126" y="29056"/>
                    </a:cubicBezTo>
                    <a:lnTo>
                      <a:pt x="16037" y="29140"/>
                    </a:lnTo>
                    <a:cubicBezTo>
                      <a:pt x="15788" y="29414"/>
                      <a:pt x="15518" y="29684"/>
                      <a:pt x="15247" y="29935"/>
                    </a:cubicBezTo>
                    <a:lnTo>
                      <a:pt x="15163" y="30019"/>
                    </a:lnTo>
                    <a:cubicBezTo>
                      <a:pt x="15094" y="30085"/>
                      <a:pt x="15020" y="30154"/>
                      <a:pt x="14943" y="30224"/>
                    </a:cubicBezTo>
                    <a:cubicBezTo>
                      <a:pt x="14804" y="30343"/>
                      <a:pt x="14662" y="30471"/>
                      <a:pt x="14511" y="30583"/>
                    </a:cubicBezTo>
                    <a:lnTo>
                      <a:pt x="14430" y="30656"/>
                    </a:lnTo>
                    <a:lnTo>
                      <a:pt x="14345" y="30725"/>
                    </a:lnTo>
                    <a:cubicBezTo>
                      <a:pt x="14272" y="30787"/>
                      <a:pt x="14195" y="30848"/>
                      <a:pt x="14118" y="30914"/>
                    </a:cubicBezTo>
                    <a:cubicBezTo>
                      <a:pt x="14033" y="30980"/>
                      <a:pt x="13948" y="31053"/>
                      <a:pt x="13852" y="31122"/>
                    </a:cubicBezTo>
                    <a:cubicBezTo>
                      <a:pt x="13760" y="31192"/>
                      <a:pt x="13671" y="31265"/>
                      <a:pt x="13578" y="31334"/>
                    </a:cubicBezTo>
                    <a:lnTo>
                      <a:pt x="13486" y="31396"/>
                    </a:lnTo>
                    <a:cubicBezTo>
                      <a:pt x="13409" y="31453"/>
                      <a:pt x="13340" y="31515"/>
                      <a:pt x="13254" y="31574"/>
                    </a:cubicBezTo>
                    <a:cubicBezTo>
                      <a:pt x="13239" y="31585"/>
                      <a:pt x="13212" y="31604"/>
                      <a:pt x="13189" y="31620"/>
                    </a:cubicBezTo>
                    <a:cubicBezTo>
                      <a:pt x="13178" y="31627"/>
                      <a:pt x="13162" y="31639"/>
                      <a:pt x="13146" y="31651"/>
                    </a:cubicBezTo>
                    <a:cubicBezTo>
                      <a:pt x="13142" y="31654"/>
                      <a:pt x="13135" y="31658"/>
                      <a:pt x="13131" y="31662"/>
                    </a:cubicBezTo>
                    <a:lnTo>
                      <a:pt x="11527" y="32768"/>
                    </a:lnTo>
                    <a:lnTo>
                      <a:pt x="11527" y="32772"/>
                    </a:lnTo>
                    <a:lnTo>
                      <a:pt x="10112" y="33594"/>
                    </a:lnTo>
                    <a:lnTo>
                      <a:pt x="10093" y="33597"/>
                    </a:lnTo>
                    <a:lnTo>
                      <a:pt x="10062" y="33620"/>
                    </a:lnTo>
                    <a:lnTo>
                      <a:pt x="9974" y="33670"/>
                    </a:lnTo>
                    <a:lnTo>
                      <a:pt x="1" y="39488"/>
                    </a:lnTo>
                    <a:lnTo>
                      <a:pt x="11532" y="46146"/>
                    </a:lnTo>
                    <a:lnTo>
                      <a:pt x="21420" y="40494"/>
                    </a:lnTo>
                    <a:lnTo>
                      <a:pt x="21508" y="40444"/>
                    </a:lnTo>
                    <a:lnTo>
                      <a:pt x="21558" y="40410"/>
                    </a:lnTo>
                    <a:lnTo>
                      <a:pt x="22973" y="39592"/>
                    </a:lnTo>
                    <a:lnTo>
                      <a:pt x="24569" y="38482"/>
                    </a:lnTo>
                    <a:cubicBezTo>
                      <a:pt x="24612" y="38451"/>
                      <a:pt x="24658" y="38424"/>
                      <a:pt x="24697" y="38397"/>
                    </a:cubicBezTo>
                    <a:cubicBezTo>
                      <a:pt x="24777" y="38335"/>
                      <a:pt x="24850" y="38277"/>
                      <a:pt x="24932" y="38220"/>
                    </a:cubicBezTo>
                    <a:lnTo>
                      <a:pt x="25017" y="38154"/>
                    </a:lnTo>
                    <a:cubicBezTo>
                      <a:pt x="25202" y="38015"/>
                      <a:pt x="25387" y="37873"/>
                      <a:pt x="25564" y="37738"/>
                    </a:cubicBezTo>
                    <a:cubicBezTo>
                      <a:pt x="25641" y="37672"/>
                      <a:pt x="25714" y="37611"/>
                      <a:pt x="25788" y="37549"/>
                    </a:cubicBezTo>
                    <a:lnTo>
                      <a:pt x="25830" y="37518"/>
                    </a:lnTo>
                    <a:lnTo>
                      <a:pt x="25868" y="37476"/>
                    </a:lnTo>
                    <a:lnTo>
                      <a:pt x="25953" y="37414"/>
                    </a:lnTo>
                    <a:cubicBezTo>
                      <a:pt x="26099" y="37291"/>
                      <a:pt x="26246" y="37167"/>
                      <a:pt x="26382" y="37044"/>
                    </a:cubicBezTo>
                    <a:cubicBezTo>
                      <a:pt x="26458" y="36974"/>
                      <a:pt x="26531" y="36905"/>
                      <a:pt x="26604" y="36843"/>
                    </a:cubicBezTo>
                    <a:lnTo>
                      <a:pt x="26686" y="36755"/>
                    </a:lnTo>
                    <a:cubicBezTo>
                      <a:pt x="26960" y="36508"/>
                      <a:pt x="27229" y="36246"/>
                      <a:pt x="27483" y="35964"/>
                    </a:cubicBezTo>
                    <a:lnTo>
                      <a:pt x="27572" y="35880"/>
                    </a:lnTo>
                    <a:cubicBezTo>
                      <a:pt x="27619" y="35821"/>
                      <a:pt x="27672" y="35768"/>
                      <a:pt x="27711" y="35714"/>
                    </a:cubicBezTo>
                    <a:cubicBezTo>
                      <a:pt x="27765" y="35660"/>
                      <a:pt x="27816" y="35602"/>
                      <a:pt x="27866" y="35544"/>
                    </a:cubicBezTo>
                    <a:cubicBezTo>
                      <a:pt x="27900" y="35513"/>
                      <a:pt x="27927" y="35475"/>
                      <a:pt x="27958" y="35437"/>
                    </a:cubicBezTo>
                    <a:cubicBezTo>
                      <a:pt x="27973" y="35425"/>
                      <a:pt x="27981" y="35405"/>
                      <a:pt x="28001" y="35390"/>
                    </a:cubicBezTo>
                    <a:cubicBezTo>
                      <a:pt x="28035" y="35344"/>
                      <a:pt x="28081" y="35293"/>
                      <a:pt x="28127" y="35236"/>
                    </a:cubicBezTo>
                    <a:lnTo>
                      <a:pt x="28193" y="35147"/>
                    </a:lnTo>
                    <a:lnTo>
                      <a:pt x="28250" y="35074"/>
                    </a:lnTo>
                    <a:cubicBezTo>
                      <a:pt x="28320" y="34997"/>
                      <a:pt x="28382" y="34912"/>
                      <a:pt x="28448" y="34827"/>
                    </a:cubicBezTo>
                    <a:cubicBezTo>
                      <a:pt x="28486" y="34777"/>
                      <a:pt x="28521" y="34727"/>
                      <a:pt x="28556" y="34681"/>
                    </a:cubicBezTo>
                    <a:cubicBezTo>
                      <a:pt x="28602" y="34627"/>
                      <a:pt x="28636" y="34565"/>
                      <a:pt x="28679" y="34511"/>
                    </a:cubicBezTo>
                    <a:cubicBezTo>
                      <a:pt x="28725" y="34453"/>
                      <a:pt x="28768" y="34391"/>
                      <a:pt x="28802" y="34334"/>
                    </a:cubicBezTo>
                    <a:lnTo>
                      <a:pt x="28864" y="34257"/>
                    </a:lnTo>
                    <a:lnTo>
                      <a:pt x="28883" y="34222"/>
                    </a:lnTo>
                    <a:cubicBezTo>
                      <a:pt x="28987" y="34064"/>
                      <a:pt x="29088" y="33905"/>
                      <a:pt x="29188" y="33748"/>
                    </a:cubicBezTo>
                    <a:cubicBezTo>
                      <a:pt x="29218" y="33705"/>
                      <a:pt x="29245" y="33659"/>
                      <a:pt x="29268" y="33617"/>
                    </a:cubicBezTo>
                    <a:lnTo>
                      <a:pt x="29311" y="33547"/>
                    </a:lnTo>
                    <a:cubicBezTo>
                      <a:pt x="29357" y="33482"/>
                      <a:pt x="29396" y="33412"/>
                      <a:pt x="29435" y="33343"/>
                    </a:cubicBezTo>
                    <a:lnTo>
                      <a:pt x="29469" y="33285"/>
                    </a:lnTo>
                    <a:cubicBezTo>
                      <a:pt x="29515" y="33197"/>
                      <a:pt x="29558" y="33104"/>
                      <a:pt x="29611" y="33012"/>
                    </a:cubicBezTo>
                    <a:cubicBezTo>
                      <a:pt x="29661" y="32926"/>
                      <a:pt x="29708" y="32830"/>
                      <a:pt x="29759" y="32741"/>
                    </a:cubicBezTo>
                    <a:lnTo>
                      <a:pt x="29762" y="32738"/>
                    </a:lnTo>
                    <a:cubicBezTo>
                      <a:pt x="29843" y="32572"/>
                      <a:pt x="29920" y="32410"/>
                      <a:pt x="29997" y="32248"/>
                    </a:cubicBezTo>
                    <a:cubicBezTo>
                      <a:pt x="30086" y="32060"/>
                      <a:pt x="30170" y="31859"/>
                      <a:pt x="30252" y="31662"/>
                    </a:cubicBezTo>
                    <a:cubicBezTo>
                      <a:pt x="30321" y="31492"/>
                      <a:pt x="30387" y="31323"/>
                      <a:pt x="30448" y="31149"/>
                    </a:cubicBezTo>
                    <a:cubicBezTo>
                      <a:pt x="30526" y="30945"/>
                      <a:pt x="30595" y="30736"/>
                      <a:pt x="30661" y="30528"/>
                    </a:cubicBezTo>
                    <a:lnTo>
                      <a:pt x="30664" y="30525"/>
                    </a:lnTo>
                    <a:cubicBezTo>
                      <a:pt x="30699" y="30389"/>
                      <a:pt x="30749" y="30255"/>
                      <a:pt x="30784" y="30128"/>
                    </a:cubicBezTo>
                    <a:cubicBezTo>
                      <a:pt x="30795" y="30081"/>
                      <a:pt x="30803" y="30039"/>
                      <a:pt x="30814" y="29993"/>
                    </a:cubicBezTo>
                    <a:cubicBezTo>
                      <a:pt x="30841" y="29893"/>
                      <a:pt x="30876" y="29781"/>
                      <a:pt x="30899" y="29672"/>
                    </a:cubicBezTo>
                    <a:cubicBezTo>
                      <a:pt x="30934" y="29561"/>
                      <a:pt x="30957" y="29449"/>
                      <a:pt x="30980" y="29341"/>
                    </a:cubicBezTo>
                    <a:lnTo>
                      <a:pt x="30996" y="29279"/>
                    </a:lnTo>
                    <a:cubicBezTo>
                      <a:pt x="31026" y="29129"/>
                      <a:pt x="31065" y="28971"/>
                      <a:pt x="31096" y="28813"/>
                    </a:cubicBezTo>
                    <a:cubicBezTo>
                      <a:pt x="31138" y="28574"/>
                      <a:pt x="31177" y="28335"/>
                      <a:pt x="31216" y="28096"/>
                    </a:cubicBezTo>
                    <a:lnTo>
                      <a:pt x="31220" y="28088"/>
                    </a:lnTo>
                    <a:lnTo>
                      <a:pt x="31239" y="27976"/>
                    </a:lnTo>
                    <a:cubicBezTo>
                      <a:pt x="31254" y="27838"/>
                      <a:pt x="31273" y="27711"/>
                      <a:pt x="31289" y="27580"/>
                    </a:cubicBezTo>
                    <a:cubicBezTo>
                      <a:pt x="31319" y="27298"/>
                      <a:pt x="31350" y="27021"/>
                      <a:pt x="31366" y="26754"/>
                    </a:cubicBezTo>
                    <a:lnTo>
                      <a:pt x="31378" y="26628"/>
                    </a:lnTo>
                    <a:cubicBezTo>
                      <a:pt x="31389" y="26527"/>
                      <a:pt x="31396" y="26416"/>
                      <a:pt x="31405" y="26311"/>
                    </a:cubicBezTo>
                    <a:cubicBezTo>
                      <a:pt x="31412" y="26099"/>
                      <a:pt x="31424" y="25891"/>
                      <a:pt x="31431" y="25679"/>
                    </a:cubicBezTo>
                    <a:cubicBezTo>
                      <a:pt x="31435" y="25467"/>
                      <a:pt x="31439" y="25251"/>
                      <a:pt x="31439" y="25035"/>
                    </a:cubicBezTo>
                    <a:lnTo>
                      <a:pt x="31439" y="25019"/>
                    </a:lnTo>
                    <a:lnTo>
                      <a:pt x="31442" y="24985"/>
                    </a:lnTo>
                    <a:cubicBezTo>
                      <a:pt x="31439" y="24858"/>
                      <a:pt x="31439" y="24742"/>
                      <a:pt x="31431" y="24630"/>
                    </a:cubicBezTo>
                    <a:lnTo>
                      <a:pt x="31431" y="24484"/>
                    </a:lnTo>
                    <a:lnTo>
                      <a:pt x="31431" y="24314"/>
                    </a:lnTo>
                    <a:cubicBezTo>
                      <a:pt x="31431" y="24245"/>
                      <a:pt x="31428" y="24172"/>
                      <a:pt x="31424" y="24098"/>
                    </a:cubicBezTo>
                    <a:cubicBezTo>
                      <a:pt x="31428" y="24025"/>
                      <a:pt x="31424" y="23964"/>
                      <a:pt x="31419" y="23890"/>
                    </a:cubicBezTo>
                    <a:cubicBezTo>
                      <a:pt x="31419" y="23813"/>
                      <a:pt x="31412" y="23747"/>
                      <a:pt x="31405" y="23674"/>
                    </a:cubicBezTo>
                    <a:lnTo>
                      <a:pt x="31401" y="23594"/>
                    </a:lnTo>
                    <a:lnTo>
                      <a:pt x="31393" y="23512"/>
                    </a:lnTo>
                    <a:cubicBezTo>
                      <a:pt x="31385" y="23404"/>
                      <a:pt x="31381" y="23304"/>
                      <a:pt x="31373" y="23200"/>
                    </a:cubicBezTo>
                    <a:cubicBezTo>
                      <a:pt x="31362" y="23092"/>
                      <a:pt x="31358" y="22996"/>
                      <a:pt x="31355" y="22895"/>
                    </a:cubicBezTo>
                    <a:lnTo>
                      <a:pt x="31346" y="22891"/>
                    </a:lnTo>
                    <a:lnTo>
                      <a:pt x="31343" y="22857"/>
                    </a:lnTo>
                    <a:cubicBezTo>
                      <a:pt x="31277" y="22171"/>
                      <a:pt x="31177" y="21573"/>
                      <a:pt x="31061" y="21037"/>
                    </a:cubicBezTo>
                    <a:cubicBezTo>
                      <a:pt x="31019" y="20856"/>
                      <a:pt x="30980" y="20679"/>
                      <a:pt x="30938" y="20517"/>
                    </a:cubicBezTo>
                    <a:cubicBezTo>
                      <a:pt x="30892" y="20351"/>
                      <a:pt x="30853" y="20189"/>
                      <a:pt x="30807" y="20032"/>
                    </a:cubicBezTo>
                    <a:cubicBezTo>
                      <a:pt x="30675" y="19564"/>
                      <a:pt x="30529" y="19148"/>
                      <a:pt x="30398" y="18747"/>
                    </a:cubicBezTo>
                    <a:cubicBezTo>
                      <a:pt x="30305" y="18454"/>
                      <a:pt x="30213" y="18176"/>
                      <a:pt x="30117" y="17884"/>
                    </a:cubicBezTo>
                    <a:cubicBezTo>
                      <a:pt x="30078" y="17737"/>
                      <a:pt x="30036" y="17595"/>
                      <a:pt x="30001" y="17445"/>
                    </a:cubicBezTo>
                    <a:cubicBezTo>
                      <a:pt x="29793" y="16692"/>
                      <a:pt x="29650" y="15860"/>
                      <a:pt x="29600" y="14673"/>
                    </a:cubicBezTo>
                    <a:lnTo>
                      <a:pt x="29604" y="14646"/>
                    </a:lnTo>
                    <a:lnTo>
                      <a:pt x="29600" y="14611"/>
                    </a:lnTo>
                    <a:cubicBezTo>
                      <a:pt x="29588" y="14418"/>
                      <a:pt x="29569" y="14237"/>
                      <a:pt x="29569" y="14087"/>
                    </a:cubicBezTo>
                    <a:cubicBezTo>
                      <a:pt x="29569" y="13536"/>
                      <a:pt x="29638" y="12977"/>
                      <a:pt x="29766" y="12410"/>
                    </a:cubicBezTo>
                    <a:cubicBezTo>
                      <a:pt x="29843" y="12066"/>
                      <a:pt x="29935" y="11728"/>
                      <a:pt x="30051" y="11392"/>
                    </a:cubicBezTo>
                    <a:cubicBezTo>
                      <a:pt x="30136" y="11153"/>
                      <a:pt x="30221" y="10925"/>
                      <a:pt x="30321" y="10698"/>
                    </a:cubicBezTo>
                    <a:cubicBezTo>
                      <a:pt x="30791" y="9618"/>
                      <a:pt x="31447" y="8632"/>
                      <a:pt x="32210" y="7906"/>
                    </a:cubicBezTo>
                    <a:cubicBezTo>
                      <a:pt x="32519" y="7614"/>
                      <a:pt x="32850" y="7363"/>
                      <a:pt x="33189" y="7166"/>
                    </a:cubicBezTo>
                    <a:cubicBezTo>
                      <a:pt x="33513" y="6974"/>
                      <a:pt x="33841" y="6847"/>
                      <a:pt x="34141" y="6781"/>
                    </a:cubicBezTo>
                    <a:cubicBezTo>
                      <a:pt x="34311" y="6750"/>
                      <a:pt x="34481" y="6731"/>
                      <a:pt x="34639" y="6731"/>
                    </a:cubicBezTo>
                    <a:lnTo>
                      <a:pt x="34750" y="6731"/>
                    </a:lnTo>
                    <a:cubicBezTo>
                      <a:pt x="35031" y="6754"/>
                      <a:pt x="35294" y="6827"/>
                      <a:pt x="35530" y="6961"/>
                    </a:cubicBezTo>
                    <a:lnTo>
                      <a:pt x="35530" y="6961"/>
                    </a:lnTo>
                    <a:lnTo>
                      <a:pt x="24033" y="320"/>
                    </a:lnTo>
                    <a:cubicBezTo>
                      <a:pt x="23848" y="216"/>
                      <a:pt x="23660" y="127"/>
                      <a:pt x="23459" y="73"/>
                    </a:cubicBezTo>
                    <a:cubicBezTo>
                      <a:pt x="23393" y="54"/>
                      <a:pt x="23324" y="35"/>
                      <a:pt x="23254" y="27"/>
                    </a:cubicBezTo>
                    <a:cubicBezTo>
                      <a:pt x="23154" y="8"/>
                      <a:pt x="23054" y="0"/>
                      <a:pt x="22954"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4312225" y="3299580"/>
                <a:ext cx="201486" cy="224263"/>
              </a:xfrm>
              <a:custGeom>
                <a:rect b="b" l="l" r="r" t="t"/>
                <a:pathLst>
                  <a:path extrusionOk="0" h="15256" w="13934">
                    <a:moveTo>
                      <a:pt x="1828" y="1"/>
                    </a:moveTo>
                    <a:lnTo>
                      <a:pt x="1828" y="1"/>
                    </a:lnTo>
                    <a:cubicBezTo>
                      <a:pt x="1744" y="105"/>
                      <a:pt x="1675" y="213"/>
                      <a:pt x="1597" y="321"/>
                    </a:cubicBezTo>
                    <a:cubicBezTo>
                      <a:pt x="602" y="1801"/>
                      <a:pt x="5" y="3640"/>
                      <a:pt x="5" y="5244"/>
                    </a:cubicBezTo>
                    <a:cubicBezTo>
                      <a:pt x="1" y="6732"/>
                      <a:pt x="468" y="7850"/>
                      <a:pt x="1273" y="8278"/>
                    </a:cubicBezTo>
                    <a:lnTo>
                      <a:pt x="13359" y="15256"/>
                    </a:lnTo>
                    <a:cubicBezTo>
                      <a:pt x="12676" y="14777"/>
                      <a:pt x="12249" y="13779"/>
                      <a:pt x="12253" y="12414"/>
                    </a:cubicBezTo>
                    <a:cubicBezTo>
                      <a:pt x="12249" y="10815"/>
                      <a:pt x="12843" y="8972"/>
                      <a:pt x="13845" y="7491"/>
                    </a:cubicBezTo>
                    <a:cubicBezTo>
                      <a:pt x="13876" y="7449"/>
                      <a:pt x="13899" y="7407"/>
                      <a:pt x="13934" y="7365"/>
                    </a:cubicBezTo>
                    <a:lnTo>
                      <a:pt x="1643" y="271"/>
                    </a:lnTo>
                    <a:cubicBezTo>
                      <a:pt x="1701" y="178"/>
                      <a:pt x="1771" y="89"/>
                      <a:pt x="18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4599526" y="2682154"/>
                <a:ext cx="398416" cy="215396"/>
              </a:xfrm>
              <a:custGeom>
                <a:rect b="b" l="l" r="r" t="t"/>
                <a:pathLst>
                  <a:path extrusionOk="0" h="14896" w="27553">
                    <a:moveTo>
                      <a:pt x="27545" y="7274"/>
                    </a:moveTo>
                    <a:lnTo>
                      <a:pt x="27553" y="7278"/>
                    </a:lnTo>
                    <a:cubicBezTo>
                      <a:pt x="27550" y="7277"/>
                      <a:pt x="27547" y="7275"/>
                      <a:pt x="27545" y="7274"/>
                    </a:cubicBezTo>
                    <a:close/>
                    <a:moveTo>
                      <a:pt x="14755" y="1"/>
                    </a:moveTo>
                    <a:cubicBezTo>
                      <a:pt x="14582" y="1"/>
                      <a:pt x="14386" y="21"/>
                      <a:pt x="14171" y="69"/>
                    </a:cubicBezTo>
                    <a:cubicBezTo>
                      <a:pt x="14091" y="92"/>
                      <a:pt x="14009" y="108"/>
                      <a:pt x="13921" y="131"/>
                    </a:cubicBezTo>
                    <a:cubicBezTo>
                      <a:pt x="13285" y="297"/>
                      <a:pt x="12483" y="628"/>
                      <a:pt x="11504" y="1137"/>
                    </a:cubicBezTo>
                    <a:cubicBezTo>
                      <a:pt x="11285" y="1245"/>
                      <a:pt x="11068" y="1364"/>
                      <a:pt x="10837" y="1488"/>
                    </a:cubicBezTo>
                    <a:cubicBezTo>
                      <a:pt x="10552" y="1646"/>
                      <a:pt x="10247" y="1812"/>
                      <a:pt x="9935" y="1992"/>
                    </a:cubicBezTo>
                    <a:lnTo>
                      <a:pt x="7618" y="3330"/>
                    </a:lnTo>
                    <a:lnTo>
                      <a:pt x="5024" y="4830"/>
                    </a:lnTo>
                    <a:lnTo>
                      <a:pt x="1" y="7725"/>
                    </a:lnTo>
                    <a:lnTo>
                      <a:pt x="12248" y="14896"/>
                    </a:lnTo>
                    <a:lnTo>
                      <a:pt x="17267" y="12008"/>
                    </a:lnTo>
                    <a:lnTo>
                      <a:pt x="19866" y="10505"/>
                    </a:lnTo>
                    <a:lnTo>
                      <a:pt x="22183" y="9163"/>
                    </a:lnTo>
                    <a:cubicBezTo>
                      <a:pt x="23906" y="8168"/>
                      <a:pt x="25224" y="7544"/>
                      <a:pt x="26169" y="7298"/>
                    </a:cubicBezTo>
                    <a:cubicBezTo>
                      <a:pt x="26338" y="7248"/>
                      <a:pt x="26496" y="7216"/>
                      <a:pt x="26647" y="7193"/>
                    </a:cubicBezTo>
                    <a:cubicBezTo>
                      <a:pt x="26777" y="7173"/>
                      <a:pt x="26896" y="7162"/>
                      <a:pt x="27005" y="7162"/>
                    </a:cubicBezTo>
                    <a:cubicBezTo>
                      <a:pt x="27080" y="7162"/>
                      <a:pt x="27151" y="7167"/>
                      <a:pt x="27217" y="7178"/>
                    </a:cubicBezTo>
                    <a:lnTo>
                      <a:pt x="27225" y="7182"/>
                    </a:lnTo>
                    <a:cubicBezTo>
                      <a:pt x="27298" y="7186"/>
                      <a:pt x="27360" y="7197"/>
                      <a:pt x="27418" y="7220"/>
                    </a:cubicBezTo>
                    <a:cubicBezTo>
                      <a:pt x="27461" y="7235"/>
                      <a:pt x="27507" y="7253"/>
                      <a:pt x="27545" y="7274"/>
                    </a:cubicBezTo>
                    <a:lnTo>
                      <a:pt x="27545" y="7274"/>
                    </a:lnTo>
                    <a:lnTo>
                      <a:pt x="15317" y="211"/>
                    </a:lnTo>
                    <a:cubicBezTo>
                      <a:pt x="15201" y="147"/>
                      <a:pt x="15120" y="31"/>
                      <a:pt x="14970" y="12"/>
                    </a:cubicBezTo>
                    <a:cubicBezTo>
                      <a:pt x="14903" y="5"/>
                      <a:pt x="14831" y="1"/>
                      <a:pt x="14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4982500" y="2432650"/>
                <a:ext cx="421758" cy="680574"/>
              </a:xfrm>
              <a:custGeom>
                <a:rect b="b" l="l" r="r" t="t"/>
                <a:pathLst>
                  <a:path extrusionOk="0" h="47066" w="29304">
                    <a:moveTo>
                      <a:pt x="17012" y="1"/>
                    </a:moveTo>
                    <a:lnTo>
                      <a:pt x="7132" y="5657"/>
                    </a:lnTo>
                    <a:cubicBezTo>
                      <a:pt x="1084" y="9153"/>
                      <a:pt x="1084" y="10719"/>
                      <a:pt x="1084" y="13567"/>
                    </a:cubicBezTo>
                    <a:cubicBezTo>
                      <a:pt x="1087" y="15742"/>
                      <a:pt x="1449" y="16829"/>
                      <a:pt x="1874" y="18082"/>
                    </a:cubicBezTo>
                    <a:cubicBezTo>
                      <a:pt x="2310" y="19396"/>
                      <a:pt x="2814" y="20880"/>
                      <a:pt x="2918" y="23510"/>
                    </a:cubicBezTo>
                    <a:cubicBezTo>
                      <a:pt x="2938" y="23799"/>
                      <a:pt x="2957" y="24138"/>
                      <a:pt x="2961" y="24473"/>
                    </a:cubicBezTo>
                    <a:cubicBezTo>
                      <a:pt x="2957" y="26771"/>
                      <a:pt x="2374" y="29223"/>
                      <a:pt x="1396" y="31486"/>
                    </a:cubicBezTo>
                    <a:lnTo>
                      <a:pt x="1392" y="31494"/>
                    </a:lnTo>
                    <a:cubicBezTo>
                      <a:pt x="1299" y="31906"/>
                      <a:pt x="1199" y="32326"/>
                      <a:pt x="1091" y="32754"/>
                    </a:cubicBezTo>
                    <a:cubicBezTo>
                      <a:pt x="926" y="33444"/>
                      <a:pt x="778" y="34088"/>
                      <a:pt x="640" y="34728"/>
                    </a:cubicBezTo>
                    <a:cubicBezTo>
                      <a:pt x="616" y="34871"/>
                      <a:pt x="586" y="35021"/>
                      <a:pt x="552" y="35179"/>
                    </a:cubicBezTo>
                    <a:cubicBezTo>
                      <a:pt x="493" y="35472"/>
                      <a:pt x="436" y="35777"/>
                      <a:pt x="390" y="36085"/>
                    </a:cubicBezTo>
                    <a:cubicBezTo>
                      <a:pt x="332" y="36413"/>
                      <a:pt x="278" y="36767"/>
                      <a:pt x="235" y="37125"/>
                    </a:cubicBezTo>
                    <a:cubicBezTo>
                      <a:pt x="212" y="37299"/>
                      <a:pt x="193" y="37465"/>
                      <a:pt x="173" y="37639"/>
                    </a:cubicBezTo>
                    <a:cubicBezTo>
                      <a:pt x="108" y="38236"/>
                      <a:pt x="77" y="38796"/>
                      <a:pt x="54" y="39354"/>
                    </a:cubicBezTo>
                    <a:cubicBezTo>
                      <a:pt x="50" y="39369"/>
                      <a:pt x="47" y="39377"/>
                      <a:pt x="47" y="39397"/>
                    </a:cubicBezTo>
                    <a:cubicBezTo>
                      <a:pt x="15" y="39759"/>
                      <a:pt x="0" y="40086"/>
                      <a:pt x="4" y="40406"/>
                    </a:cubicBezTo>
                    <a:cubicBezTo>
                      <a:pt x="0" y="42758"/>
                      <a:pt x="621" y="44689"/>
                      <a:pt x="1746" y="45854"/>
                    </a:cubicBezTo>
                    <a:cubicBezTo>
                      <a:pt x="2525" y="46659"/>
                      <a:pt x="3501" y="47066"/>
                      <a:pt x="4589" y="47066"/>
                    </a:cubicBezTo>
                    <a:cubicBezTo>
                      <a:pt x="5528" y="47066"/>
                      <a:pt x="6551" y="46764"/>
                      <a:pt x="7602" y="46155"/>
                    </a:cubicBezTo>
                    <a:cubicBezTo>
                      <a:pt x="11797" y="43745"/>
                      <a:pt x="15205" y="37226"/>
                      <a:pt x="15197" y="31644"/>
                    </a:cubicBezTo>
                    <a:cubicBezTo>
                      <a:pt x="15205" y="31312"/>
                      <a:pt x="15185" y="30973"/>
                      <a:pt x="15166" y="30684"/>
                    </a:cubicBezTo>
                    <a:cubicBezTo>
                      <a:pt x="15058" y="28055"/>
                      <a:pt x="14553" y="26571"/>
                      <a:pt x="14117" y="25252"/>
                    </a:cubicBezTo>
                    <a:cubicBezTo>
                      <a:pt x="13694" y="23999"/>
                      <a:pt x="13327" y="22920"/>
                      <a:pt x="13327" y="20738"/>
                    </a:cubicBezTo>
                    <a:cubicBezTo>
                      <a:pt x="13331" y="17893"/>
                      <a:pt x="13331" y="16324"/>
                      <a:pt x="19380" y="12827"/>
                    </a:cubicBezTo>
                    <a:lnTo>
                      <a:pt x="29303" y="7098"/>
                    </a:lnTo>
                    <a:lnTo>
                      <a:pt x="1701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4599526" y="2140072"/>
                <a:ext cx="464918" cy="680806"/>
              </a:xfrm>
              <a:custGeom>
                <a:rect b="b" l="l" r="r" t="t"/>
                <a:pathLst>
                  <a:path extrusionOk="0" h="47082" w="32152">
                    <a:moveTo>
                      <a:pt x="27565" y="0"/>
                    </a:moveTo>
                    <a:cubicBezTo>
                      <a:pt x="26641" y="0"/>
                      <a:pt x="25622" y="293"/>
                      <a:pt x="24553" y="912"/>
                    </a:cubicBezTo>
                    <a:cubicBezTo>
                      <a:pt x="24291" y="1055"/>
                      <a:pt x="24030" y="1229"/>
                      <a:pt x="23806" y="1391"/>
                    </a:cubicBezTo>
                    <a:cubicBezTo>
                      <a:pt x="21797" y="2693"/>
                      <a:pt x="20467" y="4124"/>
                      <a:pt x="19288" y="5389"/>
                    </a:cubicBezTo>
                    <a:cubicBezTo>
                      <a:pt x="18890" y="5816"/>
                      <a:pt x="18512" y="6229"/>
                      <a:pt x="18115" y="6618"/>
                    </a:cubicBezTo>
                    <a:cubicBezTo>
                      <a:pt x="18219" y="6517"/>
                      <a:pt x="18327" y="6417"/>
                      <a:pt x="18424" y="6309"/>
                    </a:cubicBezTo>
                    <a:lnTo>
                      <a:pt x="18424" y="6309"/>
                    </a:lnTo>
                    <a:cubicBezTo>
                      <a:pt x="18339" y="6514"/>
                      <a:pt x="18258" y="6722"/>
                      <a:pt x="18162" y="6930"/>
                    </a:cubicBezTo>
                    <a:cubicBezTo>
                      <a:pt x="16712" y="10107"/>
                      <a:pt x="14573" y="12686"/>
                      <a:pt x="12302" y="14001"/>
                    </a:cubicBezTo>
                    <a:cubicBezTo>
                      <a:pt x="12078" y="14132"/>
                      <a:pt x="11847" y="14243"/>
                      <a:pt x="11581" y="14355"/>
                    </a:cubicBezTo>
                    <a:cubicBezTo>
                      <a:pt x="11566" y="14367"/>
                      <a:pt x="11543" y="14378"/>
                      <a:pt x="11527" y="14386"/>
                    </a:cubicBezTo>
                    <a:cubicBezTo>
                      <a:pt x="11118" y="14598"/>
                      <a:pt x="10710" y="14780"/>
                      <a:pt x="10294" y="14929"/>
                    </a:cubicBezTo>
                    <a:cubicBezTo>
                      <a:pt x="10182" y="14976"/>
                      <a:pt x="10073" y="15015"/>
                      <a:pt x="9970" y="15045"/>
                    </a:cubicBezTo>
                    <a:cubicBezTo>
                      <a:pt x="9700" y="15138"/>
                      <a:pt x="9453" y="15207"/>
                      <a:pt x="9214" y="15273"/>
                    </a:cubicBezTo>
                    <a:cubicBezTo>
                      <a:pt x="9009" y="15319"/>
                      <a:pt x="8821" y="15362"/>
                      <a:pt x="8632" y="15399"/>
                    </a:cubicBezTo>
                    <a:cubicBezTo>
                      <a:pt x="8520" y="15419"/>
                      <a:pt x="8412" y="15435"/>
                      <a:pt x="8301" y="15454"/>
                    </a:cubicBezTo>
                    <a:cubicBezTo>
                      <a:pt x="7884" y="15515"/>
                      <a:pt x="7475" y="15558"/>
                      <a:pt x="7040" y="15593"/>
                    </a:cubicBezTo>
                    <a:cubicBezTo>
                      <a:pt x="5914" y="15682"/>
                      <a:pt x="4942" y="15755"/>
                      <a:pt x="3312" y="16699"/>
                    </a:cubicBezTo>
                    <a:cubicBezTo>
                      <a:pt x="1449" y="17767"/>
                      <a:pt x="806" y="18484"/>
                      <a:pt x="378" y="20847"/>
                    </a:cubicBezTo>
                    <a:cubicBezTo>
                      <a:pt x="124" y="22258"/>
                      <a:pt x="4" y="24166"/>
                      <a:pt x="8" y="26660"/>
                    </a:cubicBezTo>
                    <a:lnTo>
                      <a:pt x="4" y="30890"/>
                    </a:lnTo>
                    <a:lnTo>
                      <a:pt x="1" y="35389"/>
                    </a:lnTo>
                    <a:lnTo>
                      <a:pt x="1" y="39911"/>
                    </a:lnTo>
                    <a:lnTo>
                      <a:pt x="12248" y="47081"/>
                    </a:lnTo>
                    <a:lnTo>
                      <a:pt x="12244" y="42555"/>
                    </a:lnTo>
                    <a:lnTo>
                      <a:pt x="12248" y="42559"/>
                    </a:lnTo>
                    <a:lnTo>
                      <a:pt x="12248" y="38064"/>
                    </a:lnTo>
                    <a:lnTo>
                      <a:pt x="12244" y="33835"/>
                    </a:lnTo>
                    <a:cubicBezTo>
                      <a:pt x="12244" y="31333"/>
                      <a:pt x="12372" y="29429"/>
                      <a:pt x="12626" y="28018"/>
                    </a:cubicBezTo>
                    <a:cubicBezTo>
                      <a:pt x="13046" y="25651"/>
                      <a:pt x="13698" y="24941"/>
                      <a:pt x="15559" y="23870"/>
                    </a:cubicBezTo>
                    <a:cubicBezTo>
                      <a:pt x="17187" y="22925"/>
                      <a:pt x="18158" y="22852"/>
                      <a:pt x="19283" y="22767"/>
                    </a:cubicBezTo>
                    <a:cubicBezTo>
                      <a:pt x="19719" y="22737"/>
                      <a:pt x="20132" y="22686"/>
                      <a:pt x="20544" y="22625"/>
                    </a:cubicBezTo>
                    <a:cubicBezTo>
                      <a:pt x="20652" y="22609"/>
                      <a:pt x="20768" y="22589"/>
                      <a:pt x="20879" y="22570"/>
                    </a:cubicBezTo>
                    <a:cubicBezTo>
                      <a:pt x="21069" y="22536"/>
                      <a:pt x="21254" y="22493"/>
                      <a:pt x="21454" y="22440"/>
                    </a:cubicBezTo>
                    <a:cubicBezTo>
                      <a:pt x="21693" y="22385"/>
                      <a:pt x="21943" y="22312"/>
                      <a:pt x="22213" y="22223"/>
                    </a:cubicBezTo>
                    <a:lnTo>
                      <a:pt x="22533" y="22107"/>
                    </a:lnTo>
                    <a:cubicBezTo>
                      <a:pt x="22953" y="21945"/>
                      <a:pt x="23354" y="21769"/>
                      <a:pt x="23770" y="21557"/>
                    </a:cubicBezTo>
                    <a:cubicBezTo>
                      <a:pt x="23790" y="21549"/>
                      <a:pt x="23813" y="21541"/>
                      <a:pt x="23825" y="21529"/>
                    </a:cubicBezTo>
                    <a:cubicBezTo>
                      <a:pt x="24087" y="21422"/>
                      <a:pt x="24326" y="21302"/>
                      <a:pt x="24546" y="21175"/>
                    </a:cubicBezTo>
                    <a:cubicBezTo>
                      <a:pt x="26820" y="19856"/>
                      <a:pt x="28956" y="17285"/>
                      <a:pt x="30405" y="14100"/>
                    </a:cubicBezTo>
                    <a:cubicBezTo>
                      <a:pt x="31531" y="11645"/>
                      <a:pt x="32148" y="9001"/>
                      <a:pt x="32148" y="6645"/>
                    </a:cubicBezTo>
                    <a:cubicBezTo>
                      <a:pt x="32151" y="2491"/>
                      <a:pt x="30260" y="0"/>
                      <a:pt x="27565"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4598905" y="1881366"/>
                <a:ext cx="193966" cy="392343"/>
              </a:xfrm>
              <a:custGeom>
                <a:rect b="b" l="l" r="r" t="t"/>
                <a:pathLst>
                  <a:path extrusionOk="0" h="27133" w="13414">
                    <a:moveTo>
                      <a:pt x="1" y="1"/>
                    </a:moveTo>
                    <a:lnTo>
                      <a:pt x="47" y="13166"/>
                    </a:lnTo>
                    <a:cubicBezTo>
                      <a:pt x="47" y="17750"/>
                      <a:pt x="382" y="19578"/>
                      <a:pt x="1099" y="20017"/>
                    </a:cubicBezTo>
                    <a:lnTo>
                      <a:pt x="13409" y="27133"/>
                    </a:lnTo>
                    <a:lnTo>
                      <a:pt x="13413" y="27126"/>
                    </a:lnTo>
                    <a:cubicBezTo>
                      <a:pt x="12677" y="26717"/>
                      <a:pt x="12291" y="24967"/>
                      <a:pt x="12294" y="20336"/>
                    </a:cubicBezTo>
                    <a:lnTo>
                      <a:pt x="12291" y="7094"/>
                    </a:lnTo>
                    <a:lnTo>
                      <a:pt x="1"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p:nvPr/>
            </p:nvSpPr>
            <p:spPr>
              <a:xfrm>
                <a:off x="4887058" y="2701879"/>
                <a:ext cx="178957" cy="324237"/>
              </a:xfrm>
              <a:custGeom>
                <a:rect b="b" l="l" r="r" t="t"/>
                <a:pathLst>
                  <a:path extrusionOk="0" h="22423" w="12376">
                    <a:moveTo>
                      <a:pt x="8775" y="0"/>
                    </a:moveTo>
                    <a:cubicBezTo>
                      <a:pt x="8741" y="4"/>
                      <a:pt x="8702" y="4"/>
                      <a:pt x="8667" y="4"/>
                    </a:cubicBezTo>
                    <a:cubicBezTo>
                      <a:pt x="8532" y="4"/>
                      <a:pt x="8394" y="20"/>
                      <a:pt x="8262" y="35"/>
                    </a:cubicBezTo>
                    <a:cubicBezTo>
                      <a:pt x="8147" y="47"/>
                      <a:pt x="8031" y="62"/>
                      <a:pt x="7912" y="82"/>
                    </a:cubicBezTo>
                    <a:cubicBezTo>
                      <a:pt x="7780" y="105"/>
                      <a:pt x="7650" y="135"/>
                      <a:pt x="7522" y="170"/>
                    </a:cubicBezTo>
                    <a:lnTo>
                      <a:pt x="7461" y="182"/>
                    </a:lnTo>
                    <a:cubicBezTo>
                      <a:pt x="7349" y="201"/>
                      <a:pt x="7237" y="232"/>
                      <a:pt x="7125" y="267"/>
                    </a:cubicBezTo>
                    <a:cubicBezTo>
                      <a:pt x="7033" y="290"/>
                      <a:pt x="6947" y="317"/>
                      <a:pt x="6855" y="347"/>
                    </a:cubicBezTo>
                    <a:lnTo>
                      <a:pt x="6774" y="379"/>
                    </a:lnTo>
                    <a:cubicBezTo>
                      <a:pt x="6150" y="575"/>
                      <a:pt x="5487" y="856"/>
                      <a:pt x="4732" y="1222"/>
                    </a:cubicBezTo>
                    <a:lnTo>
                      <a:pt x="4673" y="1249"/>
                    </a:lnTo>
                    <a:lnTo>
                      <a:pt x="4654" y="1258"/>
                    </a:lnTo>
                    <a:lnTo>
                      <a:pt x="4634" y="1265"/>
                    </a:lnTo>
                    <a:lnTo>
                      <a:pt x="2534" y="2391"/>
                    </a:lnTo>
                    <a:lnTo>
                      <a:pt x="2506" y="2410"/>
                    </a:lnTo>
                    <a:lnTo>
                      <a:pt x="2442" y="2441"/>
                    </a:lnTo>
                    <a:lnTo>
                      <a:pt x="2341" y="2498"/>
                    </a:lnTo>
                    <a:lnTo>
                      <a:pt x="2079" y="2650"/>
                    </a:lnTo>
                    <a:lnTo>
                      <a:pt x="2079" y="2650"/>
                    </a:lnTo>
                    <a:cubicBezTo>
                      <a:pt x="2079" y="2649"/>
                      <a:pt x="2079" y="2649"/>
                      <a:pt x="2079" y="2649"/>
                    </a:cubicBezTo>
                    <a:lnTo>
                      <a:pt x="1" y="3852"/>
                    </a:lnTo>
                    <a:lnTo>
                      <a:pt x="2079" y="2650"/>
                    </a:lnTo>
                    <a:lnTo>
                      <a:pt x="2079" y="2650"/>
                    </a:lnTo>
                    <a:cubicBezTo>
                      <a:pt x="2123" y="2675"/>
                      <a:pt x="4665" y="4142"/>
                      <a:pt x="6335" y="5105"/>
                    </a:cubicBezTo>
                    <a:cubicBezTo>
                      <a:pt x="7152" y="5578"/>
                      <a:pt x="7762" y="5930"/>
                      <a:pt x="7769" y="5934"/>
                    </a:cubicBezTo>
                    <a:cubicBezTo>
                      <a:pt x="7985" y="6060"/>
                      <a:pt x="8135" y="6288"/>
                      <a:pt x="8232" y="6666"/>
                    </a:cubicBezTo>
                    <a:cubicBezTo>
                      <a:pt x="8351" y="7113"/>
                      <a:pt x="8394" y="7772"/>
                      <a:pt x="8397" y="8729"/>
                    </a:cubicBezTo>
                    <a:cubicBezTo>
                      <a:pt x="8394" y="10899"/>
                      <a:pt x="8027" y="12407"/>
                      <a:pt x="7611" y="14145"/>
                    </a:cubicBezTo>
                    <a:cubicBezTo>
                      <a:pt x="7557" y="14357"/>
                      <a:pt x="7507" y="14565"/>
                      <a:pt x="7456" y="14773"/>
                    </a:cubicBezTo>
                    <a:cubicBezTo>
                      <a:pt x="7445" y="14827"/>
                      <a:pt x="7433" y="14882"/>
                      <a:pt x="7418" y="14932"/>
                    </a:cubicBezTo>
                    <a:cubicBezTo>
                      <a:pt x="7326" y="15332"/>
                      <a:pt x="7237" y="15722"/>
                      <a:pt x="7156" y="16111"/>
                    </a:cubicBezTo>
                    <a:cubicBezTo>
                      <a:pt x="7129" y="16254"/>
                      <a:pt x="7098" y="16404"/>
                      <a:pt x="7063" y="16562"/>
                    </a:cubicBezTo>
                    <a:cubicBezTo>
                      <a:pt x="7017" y="16805"/>
                      <a:pt x="6971" y="17060"/>
                      <a:pt x="6929" y="17318"/>
                    </a:cubicBezTo>
                    <a:cubicBezTo>
                      <a:pt x="6921" y="17368"/>
                      <a:pt x="6913" y="17418"/>
                      <a:pt x="6906" y="17468"/>
                    </a:cubicBezTo>
                    <a:cubicBezTo>
                      <a:pt x="6897" y="17510"/>
                      <a:pt x="6890" y="17553"/>
                      <a:pt x="6883" y="17599"/>
                    </a:cubicBezTo>
                    <a:cubicBezTo>
                      <a:pt x="6836" y="17869"/>
                      <a:pt x="6794" y="18154"/>
                      <a:pt x="6759" y="18451"/>
                    </a:cubicBezTo>
                    <a:cubicBezTo>
                      <a:pt x="6755" y="18471"/>
                      <a:pt x="6755" y="18490"/>
                      <a:pt x="6751" y="18508"/>
                    </a:cubicBezTo>
                    <a:cubicBezTo>
                      <a:pt x="6736" y="18647"/>
                      <a:pt x="6721" y="18791"/>
                      <a:pt x="6701" y="18933"/>
                    </a:cubicBezTo>
                    <a:cubicBezTo>
                      <a:pt x="6698" y="18948"/>
                      <a:pt x="6698" y="18960"/>
                      <a:pt x="6693" y="18976"/>
                    </a:cubicBezTo>
                    <a:cubicBezTo>
                      <a:pt x="6693" y="18991"/>
                      <a:pt x="6689" y="19006"/>
                      <a:pt x="6689" y="19022"/>
                    </a:cubicBezTo>
                    <a:cubicBezTo>
                      <a:pt x="6670" y="19176"/>
                      <a:pt x="6659" y="19323"/>
                      <a:pt x="6643" y="19469"/>
                    </a:cubicBezTo>
                    <a:lnTo>
                      <a:pt x="11755" y="22422"/>
                    </a:lnTo>
                    <a:cubicBezTo>
                      <a:pt x="11694" y="22383"/>
                      <a:pt x="11624" y="22337"/>
                      <a:pt x="11559" y="22291"/>
                    </a:cubicBezTo>
                    <a:cubicBezTo>
                      <a:pt x="10880" y="21778"/>
                      <a:pt x="10502" y="20795"/>
                      <a:pt x="10502" y="19511"/>
                    </a:cubicBezTo>
                    <a:lnTo>
                      <a:pt x="10502" y="19499"/>
                    </a:lnTo>
                    <a:lnTo>
                      <a:pt x="10502" y="19453"/>
                    </a:lnTo>
                    <a:cubicBezTo>
                      <a:pt x="10502" y="19295"/>
                      <a:pt x="10510" y="19115"/>
                      <a:pt x="10529" y="18875"/>
                    </a:cubicBezTo>
                    <a:lnTo>
                      <a:pt x="10537" y="18837"/>
                    </a:lnTo>
                    <a:lnTo>
                      <a:pt x="10537" y="18798"/>
                    </a:lnTo>
                    <a:cubicBezTo>
                      <a:pt x="10610" y="16882"/>
                      <a:pt x="10945" y="15483"/>
                      <a:pt x="11335" y="13871"/>
                    </a:cubicBezTo>
                    <a:cubicBezTo>
                      <a:pt x="11821" y="11855"/>
                      <a:pt x="12376" y="9573"/>
                      <a:pt x="12376" y="6431"/>
                    </a:cubicBezTo>
                    <a:lnTo>
                      <a:pt x="12376" y="6334"/>
                    </a:lnTo>
                    <a:cubicBezTo>
                      <a:pt x="12376" y="5455"/>
                      <a:pt x="12318" y="4676"/>
                      <a:pt x="12214" y="3952"/>
                    </a:cubicBezTo>
                    <a:lnTo>
                      <a:pt x="12191" y="3821"/>
                    </a:lnTo>
                    <a:cubicBezTo>
                      <a:pt x="12144" y="3512"/>
                      <a:pt x="12082" y="3219"/>
                      <a:pt x="12018" y="2957"/>
                    </a:cubicBezTo>
                    <a:lnTo>
                      <a:pt x="11967" y="2776"/>
                    </a:lnTo>
                    <a:cubicBezTo>
                      <a:pt x="11894" y="2534"/>
                      <a:pt x="11817" y="2302"/>
                      <a:pt x="11728" y="2090"/>
                    </a:cubicBezTo>
                    <a:lnTo>
                      <a:pt x="11712" y="2051"/>
                    </a:lnTo>
                    <a:cubicBezTo>
                      <a:pt x="11698" y="2013"/>
                      <a:pt x="11678" y="1966"/>
                      <a:pt x="11655" y="1924"/>
                    </a:cubicBezTo>
                    <a:cubicBezTo>
                      <a:pt x="11562" y="1708"/>
                      <a:pt x="11454" y="1516"/>
                      <a:pt x="11335" y="1331"/>
                    </a:cubicBezTo>
                    <a:cubicBezTo>
                      <a:pt x="11312" y="1292"/>
                      <a:pt x="11292" y="1258"/>
                      <a:pt x="11269" y="1230"/>
                    </a:cubicBezTo>
                    <a:cubicBezTo>
                      <a:pt x="10980" y="826"/>
                      <a:pt x="10634" y="517"/>
                      <a:pt x="10237" y="309"/>
                    </a:cubicBezTo>
                    <a:cubicBezTo>
                      <a:pt x="10190" y="290"/>
                      <a:pt x="10151" y="278"/>
                      <a:pt x="10098" y="251"/>
                    </a:cubicBezTo>
                    <a:cubicBezTo>
                      <a:pt x="9924" y="178"/>
                      <a:pt x="9774" y="128"/>
                      <a:pt x="9627" y="89"/>
                    </a:cubicBezTo>
                    <a:cubicBezTo>
                      <a:pt x="9566" y="78"/>
                      <a:pt x="9496" y="66"/>
                      <a:pt x="9431" y="55"/>
                    </a:cubicBezTo>
                    <a:lnTo>
                      <a:pt x="9381" y="47"/>
                    </a:lnTo>
                    <a:cubicBezTo>
                      <a:pt x="9226" y="20"/>
                      <a:pt x="9095" y="9"/>
                      <a:pt x="8968"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7"/>
              <p:cNvSpPr/>
              <p:nvPr/>
            </p:nvSpPr>
            <p:spPr>
              <a:xfrm>
                <a:off x="4598905" y="1556242"/>
                <a:ext cx="774145" cy="325119"/>
              </a:xfrm>
              <a:custGeom>
                <a:rect b="b" l="l" r="r" t="t"/>
                <a:pathLst>
                  <a:path extrusionOk="0" h="22484" w="53537">
                    <a:moveTo>
                      <a:pt x="39886" y="1"/>
                    </a:moveTo>
                    <a:lnTo>
                      <a:pt x="39755" y="1"/>
                    </a:lnTo>
                    <a:cubicBezTo>
                      <a:pt x="39604" y="9"/>
                      <a:pt x="39442" y="24"/>
                      <a:pt x="39284" y="55"/>
                    </a:cubicBezTo>
                    <a:cubicBezTo>
                      <a:pt x="39165" y="74"/>
                      <a:pt x="39042" y="102"/>
                      <a:pt x="38918" y="139"/>
                    </a:cubicBezTo>
                    <a:cubicBezTo>
                      <a:pt x="38798" y="175"/>
                      <a:pt x="38675" y="213"/>
                      <a:pt x="38540" y="259"/>
                    </a:cubicBezTo>
                    <a:lnTo>
                      <a:pt x="38537" y="267"/>
                    </a:lnTo>
                    <a:cubicBezTo>
                      <a:pt x="38414" y="310"/>
                      <a:pt x="38286" y="367"/>
                      <a:pt x="38154" y="433"/>
                    </a:cubicBezTo>
                    <a:cubicBezTo>
                      <a:pt x="38020" y="490"/>
                      <a:pt x="37893" y="564"/>
                      <a:pt x="37758" y="641"/>
                    </a:cubicBezTo>
                    <a:lnTo>
                      <a:pt x="1" y="22484"/>
                    </a:lnTo>
                    <a:lnTo>
                      <a:pt x="37758" y="641"/>
                    </a:lnTo>
                    <a:cubicBezTo>
                      <a:pt x="37893" y="564"/>
                      <a:pt x="38020" y="490"/>
                      <a:pt x="38154" y="433"/>
                    </a:cubicBezTo>
                    <a:cubicBezTo>
                      <a:pt x="38286" y="367"/>
                      <a:pt x="38414" y="310"/>
                      <a:pt x="38537" y="267"/>
                    </a:cubicBezTo>
                    <a:lnTo>
                      <a:pt x="38540" y="259"/>
                    </a:lnTo>
                    <a:cubicBezTo>
                      <a:pt x="38675" y="213"/>
                      <a:pt x="38798" y="175"/>
                      <a:pt x="38918" y="139"/>
                    </a:cubicBezTo>
                    <a:cubicBezTo>
                      <a:pt x="39042" y="102"/>
                      <a:pt x="39165" y="74"/>
                      <a:pt x="39284" y="55"/>
                    </a:cubicBezTo>
                    <a:cubicBezTo>
                      <a:pt x="39442" y="24"/>
                      <a:pt x="39604" y="9"/>
                      <a:pt x="39755" y="1"/>
                    </a:cubicBezTo>
                    <a:lnTo>
                      <a:pt x="39886" y="1"/>
                    </a:lnTo>
                    <a:cubicBezTo>
                      <a:pt x="40499" y="1"/>
                      <a:pt x="41058" y="171"/>
                      <a:pt x="41547" y="483"/>
                    </a:cubicBezTo>
                    <a:lnTo>
                      <a:pt x="53536" y="7403"/>
                    </a:lnTo>
                    <a:lnTo>
                      <a:pt x="53536" y="7403"/>
                    </a:lnTo>
                    <a:lnTo>
                      <a:pt x="41547" y="483"/>
                    </a:lnTo>
                    <a:cubicBezTo>
                      <a:pt x="41058" y="171"/>
                      <a:pt x="40499" y="1"/>
                      <a:pt x="398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3912170" y="2300975"/>
                <a:ext cx="201463" cy="917095"/>
              </a:xfrm>
              <a:custGeom>
                <a:rect b="b" l="l" r="r" t="t"/>
                <a:pathLst>
                  <a:path extrusionOk="0" h="63237" w="13726">
                    <a:moveTo>
                      <a:pt x="1447" y="1"/>
                    </a:moveTo>
                    <a:cubicBezTo>
                      <a:pt x="575" y="1835"/>
                      <a:pt x="39" y="3883"/>
                      <a:pt x="47" y="5783"/>
                    </a:cubicBezTo>
                    <a:lnTo>
                      <a:pt x="0" y="56146"/>
                    </a:lnTo>
                    <a:lnTo>
                      <a:pt x="12283" y="63236"/>
                    </a:lnTo>
                    <a:lnTo>
                      <a:pt x="12287" y="12950"/>
                    </a:lnTo>
                    <a:cubicBezTo>
                      <a:pt x="12287" y="11030"/>
                      <a:pt x="12830" y="8949"/>
                      <a:pt x="13725" y="7090"/>
                    </a:cubicBezTo>
                    <a:lnTo>
                      <a:pt x="144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7"/>
              <p:cNvSpPr/>
              <p:nvPr/>
            </p:nvSpPr>
            <p:spPr>
              <a:xfrm>
                <a:off x="3934610" y="1916631"/>
                <a:ext cx="1072209" cy="1301834"/>
              </a:xfrm>
              <a:custGeom>
                <a:rect b="b" l="l" r="r" t="t"/>
                <a:pathLst>
                  <a:path extrusionOk="0" h="90030" w="74150">
                    <a:moveTo>
                      <a:pt x="41963" y="1"/>
                    </a:moveTo>
                    <a:lnTo>
                      <a:pt x="4291" y="21689"/>
                    </a:lnTo>
                    <a:cubicBezTo>
                      <a:pt x="4157" y="21767"/>
                      <a:pt x="4022" y="21851"/>
                      <a:pt x="3894" y="21947"/>
                    </a:cubicBezTo>
                    <a:cubicBezTo>
                      <a:pt x="3824" y="21994"/>
                      <a:pt x="3748" y="22040"/>
                      <a:pt x="3678" y="22094"/>
                    </a:cubicBezTo>
                    <a:cubicBezTo>
                      <a:pt x="3625" y="22141"/>
                      <a:pt x="3566" y="22183"/>
                      <a:pt x="3509" y="22233"/>
                    </a:cubicBezTo>
                    <a:cubicBezTo>
                      <a:pt x="3451" y="22280"/>
                      <a:pt x="3389" y="22317"/>
                      <a:pt x="3328" y="22368"/>
                    </a:cubicBezTo>
                    <a:cubicBezTo>
                      <a:pt x="3273" y="22410"/>
                      <a:pt x="3227" y="22449"/>
                      <a:pt x="3173" y="22488"/>
                    </a:cubicBezTo>
                    <a:cubicBezTo>
                      <a:pt x="3162" y="22499"/>
                      <a:pt x="3150" y="22507"/>
                      <a:pt x="3143" y="22518"/>
                    </a:cubicBezTo>
                    <a:cubicBezTo>
                      <a:pt x="3127" y="22530"/>
                      <a:pt x="3100" y="22549"/>
                      <a:pt x="3081" y="22568"/>
                    </a:cubicBezTo>
                    <a:cubicBezTo>
                      <a:pt x="3023" y="22618"/>
                      <a:pt x="2965" y="22676"/>
                      <a:pt x="2903" y="22734"/>
                    </a:cubicBezTo>
                    <a:cubicBezTo>
                      <a:pt x="2876" y="22750"/>
                      <a:pt x="2857" y="22769"/>
                      <a:pt x="2838" y="22788"/>
                    </a:cubicBezTo>
                    <a:cubicBezTo>
                      <a:pt x="2769" y="22858"/>
                      <a:pt x="2699" y="22923"/>
                      <a:pt x="2625" y="23000"/>
                    </a:cubicBezTo>
                    <a:cubicBezTo>
                      <a:pt x="2625" y="23000"/>
                      <a:pt x="2624" y="22999"/>
                      <a:pt x="2622" y="22999"/>
                    </a:cubicBezTo>
                    <a:cubicBezTo>
                      <a:pt x="2621" y="22999"/>
                      <a:pt x="2620" y="23000"/>
                      <a:pt x="2622" y="23004"/>
                    </a:cubicBezTo>
                    <a:cubicBezTo>
                      <a:pt x="2579" y="23039"/>
                      <a:pt x="2541" y="23073"/>
                      <a:pt x="2506" y="23116"/>
                    </a:cubicBezTo>
                    <a:cubicBezTo>
                      <a:pt x="2483" y="23139"/>
                      <a:pt x="2463" y="23158"/>
                      <a:pt x="2440" y="23185"/>
                    </a:cubicBezTo>
                    <a:cubicBezTo>
                      <a:pt x="2406" y="23220"/>
                      <a:pt x="2371" y="23255"/>
                      <a:pt x="2340" y="23289"/>
                    </a:cubicBezTo>
                    <a:cubicBezTo>
                      <a:pt x="2298" y="23340"/>
                      <a:pt x="2248" y="23381"/>
                      <a:pt x="2205" y="23436"/>
                    </a:cubicBezTo>
                    <a:cubicBezTo>
                      <a:pt x="2086" y="23559"/>
                      <a:pt x="1978" y="23690"/>
                      <a:pt x="1870" y="23821"/>
                    </a:cubicBezTo>
                    <a:cubicBezTo>
                      <a:pt x="1855" y="23840"/>
                      <a:pt x="1835" y="23872"/>
                      <a:pt x="1812" y="23895"/>
                    </a:cubicBezTo>
                    <a:cubicBezTo>
                      <a:pt x="1743" y="23979"/>
                      <a:pt x="1677" y="24064"/>
                      <a:pt x="1612" y="24149"/>
                    </a:cubicBezTo>
                    <a:cubicBezTo>
                      <a:pt x="1543" y="24234"/>
                      <a:pt x="1477" y="24319"/>
                      <a:pt x="1419" y="24408"/>
                    </a:cubicBezTo>
                    <a:cubicBezTo>
                      <a:pt x="1381" y="24458"/>
                      <a:pt x="1346" y="24507"/>
                      <a:pt x="1312" y="24554"/>
                    </a:cubicBezTo>
                    <a:cubicBezTo>
                      <a:pt x="1307" y="24561"/>
                      <a:pt x="1296" y="24569"/>
                      <a:pt x="1288" y="24581"/>
                    </a:cubicBezTo>
                    <a:cubicBezTo>
                      <a:pt x="1173" y="24739"/>
                      <a:pt x="1061" y="24904"/>
                      <a:pt x="960" y="25070"/>
                    </a:cubicBezTo>
                    <a:cubicBezTo>
                      <a:pt x="945" y="25093"/>
                      <a:pt x="922" y="25116"/>
                      <a:pt x="910" y="25139"/>
                    </a:cubicBezTo>
                    <a:lnTo>
                      <a:pt x="841" y="25255"/>
                    </a:lnTo>
                    <a:cubicBezTo>
                      <a:pt x="729" y="25429"/>
                      <a:pt x="625" y="25610"/>
                      <a:pt x="521" y="25787"/>
                    </a:cubicBezTo>
                    <a:cubicBezTo>
                      <a:pt x="433" y="25938"/>
                      <a:pt x="351" y="26092"/>
                      <a:pt x="271" y="26246"/>
                    </a:cubicBezTo>
                    <a:cubicBezTo>
                      <a:pt x="212" y="26351"/>
                      <a:pt x="155" y="26466"/>
                      <a:pt x="100" y="26582"/>
                    </a:cubicBezTo>
                    <a:cubicBezTo>
                      <a:pt x="66" y="26655"/>
                      <a:pt x="35" y="26721"/>
                      <a:pt x="1" y="26794"/>
                    </a:cubicBezTo>
                    <a:lnTo>
                      <a:pt x="12279" y="33883"/>
                    </a:lnTo>
                    <a:cubicBezTo>
                      <a:pt x="11384" y="35742"/>
                      <a:pt x="10841" y="37823"/>
                      <a:pt x="10841" y="39743"/>
                    </a:cubicBezTo>
                    <a:lnTo>
                      <a:pt x="10837" y="90029"/>
                    </a:lnTo>
                    <a:lnTo>
                      <a:pt x="20772" y="84297"/>
                    </a:lnTo>
                    <a:cubicBezTo>
                      <a:pt x="26820" y="80800"/>
                      <a:pt x="26820" y="79235"/>
                      <a:pt x="26820" y="76386"/>
                    </a:cubicBezTo>
                    <a:cubicBezTo>
                      <a:pt x="26820" y="75946"/>
                      <a:pt x="26802" y="75526"/>
                      <a:pt x="26770" y="75098"/>
                    </a:cubicBezTo>
                    <a:cubicBezTo>
                      <a:pt x="26763" y="75055"/>
                      <a:pt x="26763" y="75017"/>
                      <a:pt x="26763" y="74979"/>
                    </a:cubicBezTo>
                    <a:lnTo>
                      <a:pt x="26759" y="74929"/>
                    </a:lnTo>
                    <a:lnTo>
                      <a:pt x="26747" y="74893"/>
                    </a:lnTo>
                    <a:lnTo>
                      <a:pt x="26736" y="74778"/>
                    </a:lnTo>
                    <a:cubicBezTo>
                      <a:pt x="26604" y="73568"/>
                      <a:pt x="26331" y="72747"/>
                      <a:pt x="26030" y="71872"/>
                    </a:cubicBezTo>
                    <a:cubicBezTo>
                      <a:pt x="25590" y="70550"/>
                      <a:pt x="25090" y="69065"/>
                      <a:pt x="24985" y="66451"/>
                    </a:cubicBezTo>
                    <a:cubicBezTo>
                      <a:pt x="24958" y="66173"/>
                      <a:pt x="24946" y="65819"/>
                      <a:pt x="24943" y="65479"/>
                    </a:cubicBezTo>
                    <a:cubicBezTo>
                      <a:pt x="24946" y="65287"/>
                      <a:pt x="24955" y="65091"/>
                      <a:pt x="24966" y="64894"/>
                    </a:cubicBezTo>
                    <a:cubicBezTo>
                      <a:pt x="24962" y="64724"/>
                      <a:pt x="24974" y="64559"/>
                      <a:pt x="24993" y="64392"/>
                    </a:cubicBezTo>
                    <a:cubicBezTo>
                      <a:pt x="25032" y="63845"/>
                      <a:pt x="25101" y="63294"/>
                      <a:pt x="25206" y="62742"/>
                    </a:cubicBezTo>
                    <a:cubicBezTo>
                      <a:pt x="25243" y="62484"/>
                      <a:pt x="25293" y="62222"/>
                      <a:pt x="25355" y="61972"/>
                    </a:cubicBezTo>
                    <a:cubicBezTo>
                      <a:pt x="25363" y="61922"/>
                      <a:pt x="25375" y="61876"/>
                      <a:pt x="25391" y="61829"/>
                    </a:cubicBezTo>
                    <a:cubicBezTo>
                      <a:pt x="25452" y="61563"/>
                      <a:pt x="25514" y="61308"/>
                      <a:pt x="25590" y="61043"/>
                    </a:cubicBezTo>
                    <a:cubicBezTo>
                      <a:pt x="25649" y="60823"/>
                      <a:pt x="25718" y="60599"/>
                      <a:pt x="25791" y="60379"/>
                    </a:cubicBezTo>
                    <a:cubicBezTo>
                      <a:pt x="25996" y="59716"/>
                      <a:pt x="26238" y="59061"/>
                      <a:pt x="26524" y="58424"/>
                    </a:cubicBezTo>
                    <a:cubicBezTo>
                      <a:pt x="27903" y="55206"/>
                      <a:pt x="30090" y="52384"/>
                      <a:pt x="32542" y="50969"/>
                    </a:cubicBezTo>
                    <a:cubicBezTo>
                      <a:pt x="33595" y="50358"/>
                      <a:pt x="34617" y="50053"/>
                      <a:pt x="35556" y="50053"/>
                    </a:cubicBezTo>
                    <a:cubicBezTo>
                      <a:pt x="36424" y="50053"/>
                      <a:pt x="37223" y="50313"/>
                      <a:pt x="37912" y="50834"/>
                    </a:cubicBezTo>
                    <a:cubicBezTo>
                      <a:pt x="39353" y="51921"/>
                      <a:pt x="40143" y="54006"/>
                      <a:pt x="40140" y="56713"/>
                    </a:cubicBezTo>
                    <a:cubicBezTo>
                      <a:pt x="40140" y="56979"/>
                      <a:pt x="40125" y="57230"/>
                      <a:pt x="40109" y="57461"/>
                    </a:cubicBezTo>
                    <a:lnTo>
                      <a:pt x="40109" y="57545"/>
                    </a:lnTo>
                    <a:lnTo>
                      <a:pt x="40105" y="57588"/>
                    </a:lnTo>
                    <a:cubicBezTo>
                      <a:pt x="40102" y="57650"/>
                      <a:pt x="40102" y="57719"/>
                      <a:pt x="40097" y="57777"/>
                    </a:cubicBezTo>
                    <a:cubicBezTo>
                      <a:pt x="40074" y="58360"/>
                      <a:pt x="40028" y="58933"/>
                      <a:pt x="39967" y="59539"/>
                    </a:cubicBezTo>
                    <a:cubicBezTo>
                      <a:pt x="39958" y="59636"/>
                      <a:pt x="39947" y="59735"/>
                      <a:pt x="39931" y="59828"/>
                    </a:cubicBezTo>
                    <a:lnTo>
                      <a:pt x="39920" y="59913"/>
                    </a:lnTo>
                    <a:cubicBezTo>
                      <a:pt x="39870" y="60326"/>
                      <a:pt x="39816" y="60726"/>
                      <a:pt x="39750" y="61120"/>
                    </a:cubicBezTo>
                    <a:cubicBezTo>
                      <a:pt x="39704" y="61355"/>
                      <a:pt x="39662" y="61593"/>
                      <a:pt x="39620" y="61825"/>
                    </a:cubicBezTo>
                    <a:cubicBezTo>
                      <a:pt x="39577" y="62061"/>
                      <a:pt x="39527" y="62296"/>
                      <a:pt x="39481" y="62523"/>
                    </a:cubicBezTo>
                    <a:cubicBezTo>
                      <a:pt x="39349" y="63120"/>
                      <a:pt x="39207" y="63730"/>
                      <a:pt x="39056" y="64362"/>
                    </a:cubicBezTo>
                    <a:cubicBezTo>
                      <a:pt x="38632" y="66100"/>
                      <a:pt x="38274" y="67607"/>
                      <a:pt x="38266" y="69782"/>
                    </a:cubicBezTo>
                    <a:cubicBezTo>
                      <a:pt x="38270" y="71505"/>
                      <a:pt x="38413" y="72295"/>
                      <a:pt x="38899" y="72577"/>
                    </a:cubicBezTo>
                    <a:cubicBezTo>
                      <a:pt x="38906" y="72580"/>
                      <a:pt x="38906" y="72580"/>
                      <a:pt x="38910" y="72585"/>
                    </a:cubicBezTo>
                    <a:lnTo>
                      <a:pt x="38910" y="72577"/>
                    </a:lnTo>
                    <a:cubicBezTo>
                      <a:pt x="39056" y="72654"/>
                      <a:pt x="39226" y="72696"/>
                      <a:pt x="39423" y="72701"/>
                    </a:cubicBezTo>
                    <a:cubicBezTo>
                      <a:pt x="39450" y="72702"/>
                      <a:pt x="39477" y="72703"/>
                      <a:pt x="39505" y="72703"/>
                    </a:cubicBezTo>
                    <a:cubicBezTo>
                      <a:pt x="39548" y="72703"/>
                      <a:pt x="39592" y="72701"/>
                      <a:pt x="39643" y="72696"/>
                    </a:cubicBezTo>
                    <a:cubicBezTo>
                      <a:pt x="40575" y="72627"/>
                      <a:pt x="42109" y="71975"/>
                      <a:pt x="44311" y="70699"/>
                    </a:cubicBezTo>
                    <a:lnTo>
                      <a:pt x="47484" y="68872"/>
                    </a:lnTo>
                    <a:lnTo>
                      <a:pt x="50760" y="66983"/>
                    </a:lnTo>
                    <a:lnTo>
                      <a:pt x="54246" y="64967"/>
                    </a:lnTo>
                    <a:lnTo>
                      <a:pt x="54246" y="51729"/>
                    </a:lnTo>
                    <a:lnTo>
                      <a:pt x="54246" y="51705"/>
                    </a:lnTo>
                    <a:lnTo>
                      <a:pt x="54246" y="51675"/>
                    </a:lnTo>
                    <a:lnTo>
                      <a:pt x="54377" y="47615"/>
                    </a:lnTo>
                    <a:lnTo>
                      <a:pt x="54377" y="47572"/>
                    </a:lnTo>
                    <a:lnTo>
                      <a:pt x="54381" y="47530"/>
                    </a:lnTo>
                    <a:cubicBezTo>
                      <a:pt x="54388" y="47434"/>
                      <a:pt x="54392" y="47345"/>
                      <a:pt x="54407" y="47252"/>
                    </a:cubicBezTo>
                    <a:lnTo>
                      <a:pt x="54415" y="47118"/>
                    </a:lnTo>
                    <a:cubicBezTo>
                      <a:pt x="54438" y="46867"/>
                      <a:pt x="54457" y="46617"/>
                      <a:pt x="54484" y="46370"/>
                    </a:cubicBezTo>
                    <a:cubicBezTo>
                      <a:pt x="54496" y="46247"/>
                      <a:pt x="54512" y="46124"/>
                      <a:pt x="54523" y="46008"/>
                    </a:cubicBezTo>
                    <a:lnTo>
                      <a:pt x="54539" y="45892"/>
                    </a:lnTo>
                    <a:cubicBezTo>
                      <a:pt x="54569" y="45649"/>
                      <a:pt x="54605" y="45414"/>
                      <a:pt x="54639" y="45186"/>
                    </a:cubicBezTo>
                    <a:cubicBezTo>
                      <a:pt x="54654" y="45032"/>
                      <a:pt x="54681" y="44878"/>
                      <a:pt x="54704" y="44731"/>
                    </a:cubicBezTo>
                    <a:cubicBezTo>
                      <a:pt x="54751" y="44481"/>
                      <a:pt x="54793" y="44234"/>
                      <a:pt x="54840" y="43991"/>
                    </a:cubicBezTo>
                    <a:lnTo>
                      <a:pt x="54859" y="43907"/>
                    </a:lnTo>
                    <a:cubicBezTo>
                      <a:pt x="54874" y="43810"/>
                      <a:pt x="54897" y="43706"/>
                      <a:pt x="54920" y="43613"/>
                    </a:cubicBezTo>
                    <a:cubicBezTo>
                      <a:pt x="54989" y="43274"/>
                      <a:pt x="55071" y="42950"/>
                      <a:pt x="55155" y="42631"/>
                    </a:cubicBezTo>
                    <a:cubicBezTo>
                      <a:pt x="55163" y="42603"/>
                      <a:pt x="55174" y="42557"/>
                      <a:pt x="55186" y="42507"/>
                    </a:cubicBezTo>
                    <a:cubicBezTo>
                      <a:pt x="55286" y="42149"/>
                      <a:pt x="55406" y="41770"/>
                      <a:pt x="55541" y="41400"/>
                    </a:cubicBezTo>
                    <a:cubicBezTo>
                      <a:pt x="55560" y="41343"/>
                      <a:pt x="55576" y="41297"/>
                      <a:pt x="55599" y="41247"/>
                    </a:cubicBezTo>
                    <a:cubicBezTo>
                      <a:pt x="55710" y="40934"/>
                      <a:pt x="55834" y="40626"/>
                      <a:pt x="55965" y="40333"/>
                    </a:cubicBezTo>
                    <a:cubicBezTo>
                      <a:pt x="55988" y="40263"/>
                      <a:pt x="56019" y="40194"/>
                      <a:pt x="56050" y="40133"/>
                    </a:cubicBezTo>
                    <a:lnTo>
                      <a:pt x="56073" y="40094"/>
                    </a:lnTo>
                    <a:cubicBezTo>
                      <a:pt x="56204" y="39813"/>
                      <a:pt x="56343" y="39531"/>
                      <a:pt x="56489" y="39261"/>
                    </a:cubicBezTo>
                    <a:lnTo>
                      <a:pt x="56509" y="39219"/>
                    </a:lnTo>
                    <a:lnTo>
                      <a:pt x="56597" y="39060"/>
                    </a:lnTo>
                    <a:cubicBezTo>
                      <a:pt x="56779" y="38733"/>
                      <a:pt x="56964" y="38440"/>
                      <a:pt x="57156" y="38158"/>
                    </a:cubicBezTo>
                    <a:lnTo>
                      <a:pt x="57167" y="38139"/>
                    </a:lnTo>
                    <a:cubicBezTo>
                      <a:pt x="57626" y="37468"/>
                      <a:pt x="58128" y="36867"/>
                      <a:pt x="58687" y="36316"/>
                    </a:cubicBezTo>
                    <a:lnTo>
                      <a:pt x="58702" y="36300"/>
                    </a:lnTo>
                    <a:lnTo>
                      <a:pt x="58740" y="36262"/>
                    </a:lnTo>
                    <a:cubicBezTo>
                      <a:pt x="58980" y="36023"/>
                      <a:pt x="59249" y="35776"/>
                      <a:pt x="59535" y="35541"/>
                    </a:cubicBezTo>
                    <a:lnTo>
                      <a:pt x="59604" y="35487"/>
                    </a:lnTo>
                    <a:cubicBezTo>
                      <a:pt x="60217" y="34986"/>
                      <a:pt x="60850" y="34546"/>
                      <a:pt x="61539" y="34149"/>
                    </a:cubicBezTo>
                    <a:cubicBezTo>
                      <a:pt x="63895" y="32785"/>
                      <a:pt x="65371" y="32673"/>
                      <a:pt x="66670" y="32576"/>
                    </a:cubicBezTo>
                    <a:cubicBezTo>
                      <a:pt x="67711" y="32495"/>
                      <a:pt x="68610" y="32426"/>
                      <a:pt x="70021" y="31705"/>
                    </a:cubicBezTo>
                    <a:lnTo>
                      <a:pt x="70047" y="31690"/>
                    </a:lnTo>
                    <a:lnTo>
                      <a:pt x="70074" y="31682"/>
                    </a:lnTo>
                    <a:cubicBezTo>
                      <a:pt x="70275" y="31589"/>
                      <a:pt x="70403" y="31528"/>
                      <a:pt x="70530" y="31454"/>
                    </a:cubicBezTo>
                    <a:cubicBezTo>
                      <a:pt x="71494" y="30895"/>
                      <a:pt x="72403" y="29870"/>
                      <a:pt x="73090" y="28559"/>
                    </a:cubicBezTo>
                    <a:cubicBezTo>
                      <a:pt x="73771" y="27256"/>
                      <a:pt x="74150" y="25830"/>
                      <a:pt x="74145" y="24550"/>
                    </a:cubicBezTo>
                    <a:cubicBezTo>
                      <a:pt x="74150" y="24280"/>
                      <a:pt x="74130" y="24014"/>
                      <a:pt x="74095" y="23779"/>
                    </a:cubicBezTo>
                    <a:cubicBezTo>
                      <a:pt x="74072" y="23617"/>
                      <a:pt x="74045" y="23463"/>
                      <a:pt x="74015" y="23320"/>
                    </a:cubicBezTo>
                    <a:cubicBezTo>
                      <a:pt x="73853" y="22664"/>
                      <a:pt x="73567" y="22160"/>
                      <a:pt x="73178" y="21828"/>
                    </a:cubicBezTo>
                    <a:cubicBezTo>
                      <a:pt x="73140" y="21797"/>
                      <a:pt x="73109" y="21774"/>
                      <a:pt x="73078" y="21748"/>
                    </a:cubicBezTo>
                    <a:cubicBezTo>
                      <a:pt x="73020" y="21698"/>
                      <a:pt x="72958" y="21662"/>
                      <a:pt x="72893" y="21624"/>
                    </a:cubicBezTo>
                    <a:lnTo>
                      <a:pt x="60645" y="14554"/>
                    </a:lnTo>
                    <a:cubicBezTo>
                      <a:pt x="60330" y="14360"/>
                      <a:pt x="59976" y="14249"/>
                      <a:pt x="59587" y="14249"/>
                    </a:cubicBezTo>
                    <a:cubicBezTo>
                      <a:pt x="59186" y="14249"/>
                      <a:pt x="58748" y="14368"/>
                      <a:pt x="58278" y="14638"/>
                    </a:cubicBezTo>
                    <a:cubicBezTo>
                      <a:pt x="58174" y="14700"/>
                      <a:pt x="58046" y="14789"/>
                      <a:pt x="57912" y="14889"/>
                    </a:cubicBezTo>
                    <a:lnTo>
                      <a:pt x="57866" y="14916"/>
                    </a:lnTo>
                    <a:lnTo>
                      <a:pt x="57847" y="14935"/>
                    </a:lnTo>
                    <a:lnTo>
                      <a:pt x="57823" y="14947"/>
                    </a:lnTo>
                    <a:cubicBezTo>
                      <a:pt x="56362" y="15887"/>
                      <a:pt x="55464" y="16855"/>
                      <a:pt x="54423" y="17977"/>
                    </a:cubicBezTo>
                    <a:cubicBezTo>
                      <a:pt x="54365" y="18035"/>
                      <a:pt x="54304" y="18100"/>
                      <a:pt x="54246" y="18162"/>
                    </a:cubicBezTo>
                    <a:lnTo>
                      <a:pt x="54253" y="7094"/>
                    </a:lnTo>
                    <a:lnTo>
                      <a:pt x="41963"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7"/>
              <p:cNvSpPr/>
              <p:nvPr/>
            </p:nvSpPr>
            <p:spPr>
              <a:xfrm>
                <a:off x="4718276" y="2121407"/>
                <a:ext cx="269708" cy="237578"/>
              </a:xfrm>
              <a:custGeom>
                <a:rect b="b" l="l" r="r" t="t"/>
                <a:pathLst>
                  <a:path extrusionOk="0" h="16430" w="18652">
                    <a:moveTo>
                      <a:pt x="5346" y="0"/>
                    </a:moveTo>
                    <a:cubicBezTo>
                      <a:pt x="4944" y="0"/>
                      <a:pt x="4506" y="119"/>
                      <a:pt x="4037" y="390"/>
                    </a:cubicBezTo>
                    <a:cubicBezTo>
                      <a:pt x="3929" y="448"/>
                      <a:pt x="3798" y="545"/>
                      <a:pt x="3671" y="637"/>
                    </a:cubicBezTo>
                    <a:lnTo>
                      <a:pt x="3625" y="668"/>
                    </a:lnTo>
                    <a:lnTo>
                      <a:pt x="3593" y="687"/>
                    </a:lnTo>
                    <a:lnTo>
                      <a:pt x="3575" y="703"/>
                    </a:lnTo>
                    <a:cubicBezTo>
                      <a:pt x="2121" y="1639"/>
                      <a:pt x="1219" y="2607"/>
                      <a:pt x="174" y="3733"/>
                    </a:cubicBezTo>
                    <a:cubicBezTo>
                      <a:pt x="120" y="3795"/>
                      <a:pt x="59" y="3852"/>
                      <a:pt x="4" y="3914"/>
                    </a:cubicBezTo>
                    <a:lnTo>
                      <a:pt x="1" y="6089"/>
                    </a:lnTo>
                    <a:lnTo>
                      <a:pt x="4" y="6212"/>
                    </a:lnTo>
                    <a:lnTo>
                      <a:pt x="8" y="6304"/>
                    </a:lnTo>
                    <a:lnTo>
                      <a:pt x="47" y="8613"/>
                    </a:lnTo>
                    <a:lnTo>
                      <a:pt x="51" y="8637"/>
                    </a:lnTo>
                    <a:lnTo>
                      <a:pt x="51" y="8652"/>
                    </a:lnTo>
                    <a:lnTo>
                      <a:pt x="51" y="8702"/>
                    </a:lnTo>
                    <a:cubicBezTo>
                      <a:pt x="63" y="8922"/>
                      <a:pt x="74" y="9133"/>
                      <a:pt x="86" y="9338"/>
                    </a:cubicBezTo>
                    <a:lnTo>
                      <a:pt x="89" y="9423"/>
                    </a:lnTo>
                    <a:lnTo>
                      <a:pt x="97" y="9512"/>
                    </a:lnTo>
                    <a:cubicBezTo>
                      <a:pt x="105" y="9647"/>
                      <a:pt x="109" y="9781"/>
                      <a:pt x="124" y="9901"/>
                    </a:cubicBezTo>
                    <a:cubicBezTo>
                      <a:pt x="136" y="10121"/>
                      <a:pt x="151" y="10336"/>
                      <a:pt x="170" y="10544"/>
                    </a:cubicBezTo>
                    <a:cubicBezTo>
                      <a:pt x="193" y="10703"/>
                      <a:pt x="205" y="10873"/>
                      <a:pt x="224" y="11023"/>
                    </a:cubicBezTo>
                    <a:cubicBezTo>
                      <a:pt x="248" y="11224"/>
                      <a:pt x="274" y="11416"/>
                      <a:pt x="298" y="11605"/>
                    </a:cubicBezTo>
                    <a:cubicBezTo>
                      <a:pt x="321" y="11759"/>
                      <a:pt x="344" y="11914"/>
                      <a:pt x="371" y="12060"/>
                    </a:cubicBezTo>
                    <a:cubicBezTo>
                      <a:pt x="397" y="12241"/>
                      <a:pt x="433" y="12423"/>
                      <a:pt x="467" y="12588"/>
                    </a:cubicBezTo>
                    <a:cubicBezTo>
                      <a:pt x="494" y="12734"/>
                      <a:pt x="536" y="12873"/>
                      <a:pt x="568" y="13012"/>
                    </a:cubicBezTo>
                    <a:cubicBezTo>
                      <a:pt x="606" y="13174"/>
                      <a:pt x="641" y="13336"/>
                      <a:pt x="687" y="13482"/>
                    </a:cubicBezTo>
                    <a:cubicBezTo>
                      <a:pt x="725" y="13598"/>
                      <a:pt x="760" y="13695"/>
                      <a:pt x="794" y="13795"/>
                    </a:cubicBezTo>
                    <a:lnTo>
                      <a:pt x="822" y="13868"/>
                    </a:lnTo>
                    <a:lnTo>
                      <a:pt x="841" y="13945"/>
                    </a:lnTo>
                    <a:cubicBezTo>
                      <a:pt x="883" y="14060"/>
                      <a:pt x="929" y="14181"/>
                      <a:pt x="972" y="14281"/>
                    </a:cubicBezTo>
                    <a:cubicBezTo>
                      <a:pt x="1011" y="14377"/>
                      <a:pt x="1061" y="14469"/>
                      <a:pt x="1103" y="14554"/>
                    </a:cubicBezTo>
                    <a:lnTo>
                      <a:pt x="1138" y="14627"/>
                    </a:lnTo>
                    <a:cubicBezTo>
                      <a:pt x="1242" y="14832"/>
                      <a:pt x="1362" y="15028"/>
                      <a:pt x="1485" y="15202"/>
                    </a:cubicBezTo>
                    <a:lnTo>
                      <a:pt x="1520" y="15259"/>
                    </a:lnTo>
                    <a:cubicBezTo>
                      <a:pt x="1585" y="15352"/>
                      <a:pt x="1655" y="15441"/>
                      <a:pt x="1728" y="15530"/>
                    </a:cubicBezTo>
                    <a:cubicBezTo>
                      <a:pt x="1794" y="15595"/>
                      <a:pt x="1858" y="15653"/>
                      <a:pt x="1924" y="15707"/>
                    </a:cubicBezTo>
                    <a:lnTo>
                      <a:pt x="1970" y="15753"/>
                    </a:lnTo>
                    <a:lnTo>
                      <a:pt x="2017" y="15788"/>
                    </a:lnTo>
                    <a:cubicBezTo>
                      <a:pt x="2079" y="15853"/>
                      <a:pt x="2155" y="15915"/>
                      <a:pt x="2237" y="15973"/>
                    </a:cubicBezTo>
                    <a:cubicBezTo>
                      <a:pt x="2310" y="16023"/>
                      <a:pt x="2399" y="16065"/>
                      <a:pt x="2479" y="16112"/>
                    </a:cubicBezTo>
                    <a:lnTo>
                      <a:pt x="2534" y="16135"/>
                    </a:lnTo>
                    <a:cubicBezTo>
                      <a:pt x="2630" y="16181"/>
                      <a:pt x="2726" y="16235"/>
                      <a:pt x="2830" y="16270"/>
                    </a:cubicBezTo>
                    <a:cubicBezTo>
                      <a:pt x="2931" y="16309"/>
                      <a:pt x="3043" y="16335"/>
                      <a:pt x="3150" y="16359"/>
                    </a:cubicBezTo>
                    <a:cubicBezTo>
                      <a:pt x="3262" y="16378"/>
                      <a:pt x="3378" y="16405"/>
                      <a:pt x="3490" y="16416"/>
                    </a:cubicBezTo>
                    <a:cubicBezTo>
                      <a:pt x="3577" y="16425"/>
                      <a:pt x="3666" y="16429"/>
                      <a:pt x="3757" y="16429"/>
                    </a:cubicBezTo>
                    <a:cubicBezTo>
                      <a:pt x="3787" y="16429"/>
                      <a:pt x="3817" y="16429"/>
                      <a:pt x="3848" y="16428"/>
                    </a:cubicBezTo>
                    <a:cubicBezTo>
                      <a:pt x="3972" y="16424"/>
                      <a:pt x="4098" y="16412"/>
                      <a:pt x="4226" y="16405"/>
                    </a:cubicBezTo>
                    <a:cubicBezTo>
                      <a:pt x="4357" y="16385"/>
                      <a:pt x="4484" y="16373"/>
                      <a:pt x="4627" y="16343"/>
                    </a:cubicBezTo>
                    <a:cubicBezTo>
                      <a:pt x="4754" y="16316"/>
                      <a:pt x="4897" y="16277"/>
                      <a:pt x="5036" y="16247"/>
                    </a:cubicBezTo>
                    <a:lnTo>
                      <a:pt x="5086" y="16227"/>
                    </a:lnTo>
                    <a:cubicBezTo>
                      <a:pt x="5205" y="16193"/>
                      <a:pt x="5328" y="16161"/>
                      <a:pt x="5452" y="16112"/>
                    </a:cubicBezTo>
                    <a:cubicBezTo>
                      <a:pt x="5575" y="16069"/>
                      <a:pt x="5721" y="16015"/>
                      <a:pt x="5853" y="15962"/>
                    </a:cubicBezTo>
                    <a:lnTo>
                      <a:pt x="5922" y="15926"/>
                    </a:lnTo>
                    <a:lnTo>
                      <a:pt x="6030" y="15884"/>
                    </a:lnTo>
                    <a:cubicBezTo>
                      <a:pt x="6130" y="15841"/>
                      <a:pt x="6238" y="15800"/>
                      <a:pt x="6354" y="15745"/>
                    </a:cubicBezTo>
                    <a:cubicBezTo>
                      <a:pt x="6520" y="15665"/>
                      <a:pt x="6701" y="15564"/>
                      <a:pt x="6886" y="15464"/>
                    </a:cubicBezTo>
                    <a:lnTo>
                      <a:pt x="6955" y="15430"/>
                    </a:lnTo>
                    <a:cubicBezTo>
                      <a:pt x="6982" y="15410"/>
                      <a:pt x="7021" y="15394"/>
                      <a:pt x="7048" y="15379"/>
                    </a:cubicBezTo>
                    <a:cubicBezTo>
                      <a:pt x="7128" y="15337"/>
                      <a:pt x="7210" y="15298"/>
                      <a:pt x="7290" y="15252"/>
                    </a:cubicBezTo>
                    <a:cubicBezTo>
                      <a:pt x="9646" y="13887"/>
                      <a:pt x="11123" y="12302"/>
                      <a:pt x="12422" y="10907"/>
                    </a:cubicBezTo>
                    <a:cubicBezTo>
                      <a:pt x="13463" y="9781"/>
                      <a:pt x="14365" y="8818"/>
                      <a:pt x="15822" y="7877"/>
                    </a:cubicBezTo>
                    <a:lnTo>
                      <a:pt x="15841" y="7861"/>
                    </a:lnTo>
                    <a:lnTo>
                      <a:pt x="15868" y="7846"/>
                    </a:lnTo>
                    <a:lnTo>
                      <a:pt x="15911" y="7808"/>
                    </a:lnTo>
                    <a:cubicBezTo>
                      <a:pt x="16046" y="7715"/>
                      <a:pt x="16173" y="7623"/>
                      <a:pt x="16281" y="7565"/>
                    </a:cubicBezTo>
                    <a:cubicBezTo>
                      <a:pt x="16790" y="7269"/>
                      <a:pt x="17277" y="7129"/>
                      <a:pt x="17719" y="7129"/>
                    </a:cubicBezTo>
                    <a:cubicBezTo>
                      <a:pt x="18060" y="7129"/>
                      <a:pt x="18374" y="7212"/>
                      <a:pt x="18651" y="7372"/>
                    </a:cubicBezTo>
                    <a:lnTo>
                      <a:pt x="6404" y="302"/>
                    </a:lnTo>
                    <a:cubicBezTo>
                      <a:pt x="6088" y="111"/>
                      <a:pt x="5734" y="0"/>
                      <a:pt x="53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7"/>
              <p:cNvSpPr/>
              <p:nvPr/>
            </p:nvSpPr>
            <p:spPr>
              <a:xfrm>
                <a:off x="3933060" y="1914550"/>
                <a:ext cx="784455" cy="490078"/>
              </a:xfrm>
              <a:custGeom>
                <a:rect b="b" l="l" r="r" t="t"/>
                <a:pathLst>
                  <a:path extrusionOk="0" h="33892" w="54250">
                    <a:moveTo>
                      <a:pt x="41960" y="0"/>
                    </a:moveTo>
                    <a:lnTo>
                      <a:pt x="4295" y="21693"/>
                    </a:lnTo>
                    <a:cubicBezTo>
                      <a:pt x="4161" y="21771"/>
                      <a:pt x="4026" y="21855"/>
                      <a:pt x="3898" y="21951"/>
                    </a:cubicBezTo>
                    <a:cubicBezTo>
                      <a:pt x="3828" y="21998"/>
                      <a:pt x="3752" y="22044"/>
                      <a:pt x="3682" y="22098"/>
                    </a:cubicBezTo>
                    <a:cubicBezTo>
                      <a:pt x="3567" y="22183"/>
                      <a:pt x="3444" y="22275"/>
                      <a:pt x="3332" y="22372"/>
                    </a:cubicBezTo>
                    <a:cubicBezTo>
                      <a:pt x="3277" y="22414"/>
                      <a:pt x="3231" y="22453"/>
                      <a:pt x="3177" y="22492"/>
                    </a:cubicBezTo>
                    <a:cubicBezTo>
                      <a:pt x="3166" y="22503"/>
                      <a:pt x="3154" y="22511"/>
                      <a:pt x="3147" y="22522"/>
                    </a:cubicBezTo>
                    <a:cubicBezTo>
                      <a:pt x="3061" y="22588"/>
                      <a:pt x="2981" y="22657"/>
                      <a:pt x="2907" y="22738"/>
                    </a:cubicBezTo>
                    <a:cubicBezTo>
                      <a:pt x="2880" y="22754"/>
                      <a:pt x="2861" y="22773"/>
                      <a:pt x="2842" y="22792"/>
                    </a:cubicBezTo>
                    <a:cubicBezTo>
                      <a:pt x="2773" y="22862"/>
                      <a:pt x="2703" y="22927"/>
                      <a:pt x="2629" y="23004"/>
                    </a:cubicBezTo>
                    <a:cubicBezTo>
                      <a:pt x="2629" y="23004"/>
                      <a:pt x="2628" y="23003"/>
                      <a:pt x="2626" y="23003"/>
                    </a:cubicBezTo>
                    <a:cubicBezTo>
                      <a:pt x="2625" y="23003"/>
                      <a:pt x="2624" y="23004"/>
                      <a:pt x="2626" y="23008"/>
                    </a:cubicBezTo>
                    <a:cubicBezTo>
                      <a:pt x="2565" y="23066"/>
                      <a:pt x="2506" y="23124"/>
                      <a:pt x="2444" y="23189"/>
                    </a:cubicBezTo>
                    <a:cubicBezTo>
                      <a:pt x="2410" y="23224"/>
                      <a:pt x="2375" y="23259"/>
                      <a:pt x="2344" y="23293"/>
                    </a:cubicBezTo>
                    <a:cubicBezTo>
                      <a:pt x="2302" y="23344"/>
                      <a:pt x="2252" y="23385"/>
                      <a:pt x="2209" y="23440"/>
                    </a:cubicBezTo>
                    <a:cubicBezTo>
                      <a:pt x="2090" y="23563"/>
                      <a:pt x="1982" y="23694"/>
                      <a:pt x="1874" y="23825"/>
                    </a:cubicBezTo>
                    <a:cubicBezTo>
                      <a:pt x="1786" y="23929"/>
                      <a:pt x="1697" y="24041"/>
                      <a:pt x="1616" y="24153"/>
                    </a:cubicBezTo>
                    <a:cubicBezTo>
                      <a:pt x="1547" y="24238"/>
                      <a:pt x="1481" y="24323"/>
                      <a:pt x="1423" y="24412"/>
                    </a:cubicBezTo>
                    <a:cubicBezTo>
                      <a:pt x="1385" y="24462"/>
                      <a:pt x="1350" y="24511"/>
                      <a:pt x="1316" y="24558"/>
                    </a:cubicBezTo>
                    <a:cubicBezTo>
                      <a:pt x="1311" y="24565"/>
                      <a:pt x="1300" y="24573"/>
                      <a:pt x="1292" y="24585"/>
                    </a:cubicBezTo>
                    <a:cubicBezTo>
                      <a:pt x="1177" y="24743"/>
                      <a:pt x="1065" y="24908"/>
                      <a:pt x="964" y="25074"/>
                    </a:cubicBezTo>
                    <a:cubicBezTo>
                      <a:pt x="922" y="25132"/>
                      <a:pt x="883" y="25198"/>
                      <a:pt x="845" y="25259"/>
                    </a:cubicBezTo>
                    <a:cubicBezTo>
                      <a:pt x="733" y="25433"/>
                      <a:pt x="629" y="25614"/>
                      <a:pt x="525" y="25791"/>
                    </a:cubicBezTo>
                    <a:cubicBezTo>
                      <a:pt x="437" y="25942"/>
                      <a:pt x="355" y="26096"/>
                      <a:pt x="275" y="26250"/>
                    </a:cubicBezTo>
                    <a:cubicBezTo>
                      <a:pt x="216" y="26355"/>
                      <a:pt x="159" y="26470"/>
                      <a:pt x="104" y="26586"/>
                    </a:cubicBezTo>
                    <a:cubicBezTo>
                      <a:pt x="67" y="26655"/>
                      <a:pt x="35" y="26721"/>
                      <a:pt x="1" y="26794"/>
                    </a:cubicBezTo>
                    <a:lnTo>
                      <a:pt x="12291" y="33891"/>
                    </a:lnTo>
                    <a:cubicBezTo>
                      <a:pt x="12564" y="33309"/>
                      <a:pt x="12885" y="32742"/>
                      <a:pt x="13228" y="32214"/>
                    </a:cubicBezTo>
                    <a:cubicBezTo>
                      <a:pt x="13331" y="32045"/>
                      <a:pt x="13451" y="31883"/>
                      <a:pt x="13566" y="31717"/>
                    </a:cubicBezTo>
                    <a:cubicBezTo>
                      <a:pt x="13867" y="31289"/>
                      <a:pt x="14191" y="30892"/>
                      <a:pt x="14527" y="30522"/>
                    </a:cubicBezTo>
                    <a:cubicBezTo>
                      <a:pt x="14685" y="30356"/>
                      <a:pt x="14842" y="30194"/>
                      <a:pt x="15009" y="30040"/>
                    </a:cubicBezTo>
                    <a:cubicBezTo>
                      <a:pt x="15143" y="29913"/>
                      <a:pt x="15278" y="29782"/>
                      <a:pt x="15421" y="29670"/>
                    </a:cubicBezTo>
                    <a:cubicBezTo>
                      <a:pt x="15486" y="29608"/>
                      <a:pt x="15559" y="29550"/>
                      <a:pt x="15637" y="29497"/>
                    </a:cubicBezTo>
                    <a:cubicBezTo>
                      <a:pt x="15776" y="29381"/>
                      <a:pt x="15918" y="29276"/>
                      <a:pt x="16061" y="29176"/>
                    </a:cubicBezTo>
                    <a:cubicBezTo>
                      <a:pt x="16215" y="29072"/>
                      <a:pt x="16374" y="28968"/>
                      <a:pt x="16536" y="28876"/>
                    </a:cubicBezTo>
                    <a:lnTo>
                      <a:pt x="37692" y="16654"/>
                    </a:lnTo>
                    <a:lnTo>
                      <a:pt x="54250" y="7094"/>
                    </a:lnTo>
                    <a:lnTo>
                      <a:pt x="4196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7"/>
              <p:cNvSpPr/>
              <p:nvPr/>
            </p:nvSpPr>
            <p:spPr>
              <a:xfrm>
                <a:off x="4598905" y="1556242"/>
                <a:ext cx="774145" cy="427698"/>
              </a:xfrm>
              <a:custGeom>
                <a:rect b="b" l="l" r="r" t="t"/>
                <a:pathLst>
                  <a:path extrusionOk="0" h="29578" w="53537">
                    <a:moveTo>
                      <a:pt x="39755" y="1"/>
                    </a:moveTo>
                    <a:cubicBezTo>
                      <a:pt x="39604" y="9"/>
                      <a:pt x="39442" y="24"/>
                      <a:pt x="39284" y="55"/>
                    </a:cubicBezTo>
                    <a:cubicBezTo>
                      <a:pt x="39165" y="74"/>
                      <a:pt x="39042" y="102"/>
                      <a:pt x="38918" y="139"/>
                    </a:cubicBezTo>
                    <a:cubicBezTo>
                      <a:pt x="38798" y="175"/>
                      <a:pt x="38675" y="213"/>
                      <a:pt x="38540" y="259"/>
                    </a:cubicBezTo>
                    <a:lnTo>
                      <a:pt x="38537" y="267"/>
                    </a:lnTo>
                    <a:cubicBezTo>
                      <a:pt x="38414" y="310"/>
                      <a:pt x="38286" y="367"/>
                      <a:pt x="38154" y="433"/>
                    </a:cubicBezTo>
                    <a:cubicBezTo>
                      <a:pt x="38020" y="490"/>
                      <a:pt x="37893" y="564"/>
                      <a:pt x="37758" y="641"/>
                    </a:cubicBezTo>
                    <a:lnTo>
                      <a:pt x="1" y="22484"/>
                    </a:lnTo>
                    <a:lnTo>
                      <a:pt x="12291" y="29577"/>
                    </a:lnTo>
                    <a:lnTo>
                      <a:pt x="49997" y="7808"/>
                    </a:lnTo>
                    <a:cubicBezTo>
                      <a:pt x="50179" y="7707"/>
                      <a:pt x="50356" y="7614"/>
                      <a:pt x="50526" y="7534"/>
                    </a:cubicBezTo>
                    <a:cubicBezTo>
                      <a:pt x="50680" y="7468"/>
                      <a:pt x="50835" y="7403"/>
                      <a:pt x="50977" y="7356"/>
                    </a:cubicBezTo>
                    <a:cubicBezTo>
                      <a:pt x="51054" y="7329"/>
                      <a:pt x="51131" y="7303"/>
                      <a:pt x="51212" y="7283"/>
                    </a:cubicBezTo>
                    <a:cubicBezTo>
                      <a:pt x="51370" y="7233"/>
                      <a:pt x="51524" y="7198"/>
                      <a:pt x="51675" y="7180"/>
                    </a:cubicBezTo>
                    <a:cubicBezTo>
                      <a:pt x="51748" y="7168"/>
                      <a:pt x="51825" y="7156"/>
                      <a:pt x="51899" y="7148"/>
                    </a:cubicBezTo>
                    <a:cubicBezTo>
                      <a:pt x="51979" y="7137"/>
                      <a:pt x="52061" y="7129"/>
                      <a:pt x="52145" y="7129"/>
                    </a:cubicBezTo>
                    <a:lnTo>
                      <a:pt x="52203" y="7129"/>
                    </a:lnTo>
                    <a:cubicBezTo>
                      <a:pt x="52210" y="7129"/>
                      <a:pt x="52218" y="7125"/>
                      <a:pt x="52222" y="7125"/>
                    </a:cubicBezTo>
                    <a:cubicBezTo>
                      <a:pt x="52237" y="7125"/>
                      <a:pt x="52249" y="7129"/>
                      <a:pt x="52257" y="7129"/>
                    </a:cubicBezTo>
                    <a:cubicBezTo>
                      <a:pt x="52326" y="7129"/>
                      <a:pt x="52396" y="7133"/>
                      <a:pt x="52461" y="7137"/>
                    </a:cubicBezTo>
                    <a:lnTo>
                      <a:pt x="52484" y="7137"/>
                    </a:lnTo>
                    <a:cubicBezTo>
                      <a:pt x="52557" y="7141"/>
                      <a:pt x="52634" y="7144"/>
                      <a:pt x="52700" y="7164"/>
                    </a:cubicBezTo>
                    <a:lnTo>
                      <a:pt x="52708" y="7164"/>
                    </a:lnTo>
                    <a:cubicBezTo>
                      <a:pt x="52746" y="7164"/>
                      <a:pt x="52778" y="7168"/>
                      <a:pt x="52812" y="7171"/>
                    </a:cubicBezTo>
                    <a:cubicBezTo>
                      <a:pt x="52920" y="7187"/>
                      <a:pt x="53024" y="7217"/>
                      <a:pt x="53132" y="7249"/>
                    </a:cubicBezTo>
                    <a:cubicBezTo>
                      <a:pt x="53159" y="7264"/>
                      <a:pt x="53182" y="7267"/>
                      <a:pt x="53209" y="7276"/>
                    </a:cubicBezTo>
                    <a:cubicBezTo>
                      <a:pt x="53317" y="7310"/>
                      <a:pt x="53429" y="7349"/>
                      <a:pt x="53536" y="7403"/>
                    </a:cubicBezTo>
                    <a:lnTo>
                      <a:pt x="41547" y="483"/>
                    </a:lnTo>
                    <a:cubicBezTo>
                      <a:pt x="41058" y="171"/>
                      <a:pt x="40499" y="1"/>
                      <a:pt x="3988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7"/>
              <p:cNvSpPr/>
              <p:nvPr/>
            </p:nvSpPr>
            <p:spPr>
              <a:xfrm>
                <a:off x="4090075" y="2725074"/>
                <a:ext cx="625264" cy="1356694"/>
              </a:xfrm>
              <a:custGeom>
                <a:rect b="b" l="l" r="r" t="t"/>
                <a:pathLst>
                  <a:path extrusionOk="0" h="209528" w="95973">
                    <a:moveTo>
                      <a:pt x="51205" y="1"/>
                    </a:moveTo>
                    <a:cubicBezTo>
                      <a:pt x="50846" y="1"/>
                      <a:pt x="50472" y="44"/>
                      <a:pt x="50095" y="121"/>
                    </a:cubicBezTo>
                    <a:cubicBezTo>
                      <a:pt x="49429" y="267"/>
                      <a:pt x="48707" y="547"/>
                      <a:pt x="47986" y="971"/>
                    </a:cubicBezTo>
                    <a:cubicBezTo>
                      <a:pt x="47239" y="1407"/>
                      <a:pt x="46512" y="1958"/>
                      <a:pt x="45828" y="2604"/>
                    </a:cubicBezTo>
                    <a:cubicBezTo>
                      <a:pt x="44137" y="4206"/>
                      <a:pt x="42687" y="6389"/>
                      <a:pt x="41649" y="8776"/>
                    </a:cubicBezTo>
                    <a:cubicBezTo>
                      <a:pt x="41427" y="9284"/>
                      <a:pt x="41237" y="9790"/>
                      <a:pt x="41053" y="10316"/>
                    </a:cubicBezTo>
                    <a:cubicBezTo>
                      <a:pt x="40800" y="11050"/>
                      <a:pt x="40591" y="11803"/>
                      <a:pt x="40426" y="12557"/>
                    </a:cubicBezTo>
                    <a:cubicBezTo>
                      <a:pt x="40142" y="13811"/>
                      <a:pt x="39990" y="15058"/>
                      <a:pt x="39990" y="16266"/>
                    </a:cubicBezTo>
                    <a:cubicBezTo>
                      <a:pt x="39984" y="16602"/>
                      <a:pt x="40028" y="17008"/>
                      <a:pt x="40054" y="17432"/>
                    </a:cubicBezTo>
                    <a:lnTo>
                      <a:pt x="40060" y="17502"/>
                    </a:lnTo>
                    <a:lnTo>
                      <a:pt x="40060" y="17572"/>
                    </a:lnTo>
                    <a:cubicBezTo>
                      <a:pt x="40167" y="20193"/>
                      <a:pt x="40484" y="22035"/>
                      <a:pt x="40939" y="23694"/>
                    </a:cubicBezTo>
                    <a:cubicBezTo>
                      <a:pt x="41021" y="24030"/>
                      <a:pt x="41117" y="24340"/>
                      <a:pt x="41199" y="24662"/>
                    </a:cubicBezTo>
                    <a:cubicBezTo>
                      <a:pt x="41407" y="25315"/>
                      <a:pt x="41617" y="25929"/>
                      <a:pt x="41819" y="26575"/>
                    </a:cubicBezTo>
                    <a:cubicBezTo>
                      <a:pt x="42111" y="27461"/>
                      <a:pt x="42433" y="28379"/>
                      <a:pt x="42725" y="29418"/>
                    </a:cubicBezTo>
                    <a:cubicBezTo>
                      <a:pt x="42827" y="29766"/>
                      <a:pt x="42915" y="30126"/>
                      <a:pt x="43009" y="30488"/>
                    </a:cubicBezTo>
                    <a:cubicBezTo>
                      <a:pt x="43105" y="30848"/>
                      <a:pt x="43187" y="31241"/>
                      <a:pt x="43283" y="31633"/>
                    </a:cubicBezTo>
                    <a:cubicBezTo>
                      <a:pt x="43535" y="32823"/>
                      <a:pt x="43763" y="34147"/>
                      <a:pt x="43909" y="35666"/>
                    </a:cubicBezTo>
                    <a:lnTo>
                      <a:pt x="43921" y="35742"/>
                    </a:lnTo>
                    <a:lnTo>
                      <a:pt x="43934" y="35748"/>
                    </a:lnTo>
                    <a:cubicBezTo>
                      <a:pt x="43941" y="35970"/>
                      <a:pt x="43953" y="36186"/>
                      <a:pt x="43972" y="36420"/>
                    </a:cubicBezTo>
                    <a:cubicBezTo>
                      <a:pt x="43991" y="36654"/>
                      <a:pt x="43997" y="36876"/>
                      <a:pt x="44016" y="37110"/>
                    </a:cubicBezTo>
                    <a:lnTo>
                      <a:pt x="44029" y="37288"/>
                    </a:lnTo>
                    <a:lnTo>
                      <a:pt x="44048" y="37472"/>
                    </a:lnTo>
                    <a:cubicBezTo>
                      <a:pt x="44061" y="37630"/>
                      <a:pt x="44073" y="37775"/>
                      <a:pt x="44080" y="37946"/>
                    </a:cubicBezTo>
                    <a:cubicBezTo>
                      <a:pt x="44086" y="38110"/>
                      <a:pt x="44092" y="38250"/>
                      <a:pt x="44086" y="38414"/>
                    </a:cubicBezTo>
                    <a:cubicBezTo>
                      <a:pt x="44092" y="38573"/>
                      <a:pt x="44105" y="38731"/>
                      <a:pt x="44099" y="38883"/>
                    </a:cubicBezTo>
                    <a:lnTo>
                      <a:pt x="44105" y="39263"/>
                    </a:lnTo>
                    <a:lnTo>
                      <a:pt x="44105" y="39585"/>
                    </a:lnTo>
                    <a:cubicBezTo>
                      <a:pt x="44118" y="39833"/>
                      <a:pt x="44124" y="40093"/>
                      <a:pt x="44130" y="40371"/>
                    </a:cubicBezTo>
                    <a:lnTo>
                      <a:pt x="44118" y="40447"/>
                    </a:lnTo>
                    <a:lnTo>
                      <a:pt x="44118" y="40479"/>
                    </a:lnTo>
                    <a:cubicBezTo>
                      <a:pt x="44118" y="40959"/>
                      <a:pt x="44111" y="41435"/>
                      <a:pt x="44099" y="41903"/>
                    </a:cubicBezTo>
                    <a:cubicBezTo>
                      <a:pt x="44086" y="42372"/>
                      <a:pt x="44054" y="42834"/>
                      <a:pt x="44042" y="43302"/>
                    </a:cubicBezTo>
                    <a:cubicBezTo>
                      <a:pt x="44029" y="43536"/>
                      <a:pt x="44004" y="43778"/>
                      <a:pt x="43978" y="43998"/>
                    </a:cubicBezTo>
                    <a:lnTo>
                      <a:pt x="43959" y="44278"/>
                    </a:lnTo>
                    <a:cubicBezTo>
                      <a:pt x="43921" y="44872"/>
                      <a:pt x="43858" y="45487"/>
                      <a:pt x="43789" y="46107"/>
                    </a:cubicBezTo>
                    <a:cubicBezTo>
                      <a:pt x="43757" y="46399"/>
                      <a:pt x="43713" y="46683"/>
                      <a:pt x="43675" y="46981"/>
                    </a:cubicBezTo>
                    <a:lnTo>
                      <a:pt x="43637" y="47235"/>
                    </a:lnTo>
                    <a:lnTo>
                      <a:pt x="43624" y="47247"/>
                    </a:lnTo>
                    <a:cubicBezTo>
                      <a:pt x="43541" y="47779"/>
                      <a:pt x="43459" y="48304"/>
                      <a:pt x="43359" y="48830"/>
                    </a:cubicBezTo>
                    <a:cubicBezTo>
                      <a:pt x="43289" y="49184"/>
                      <a:pt x="43213" y="49532"/>
                      <a:pt x="43137" y="49862"/>
                    </a:cubicBezTo>
                    <a:lnTo>
                      <a:pt x="43111" y="50000"/>
                    </a:lnTo>
                    <a:cubicBezTo>
                      <a:pt x="43055" y="50242"/>
                      <a:pt x="43003" y="50482"/>
                      <a:pt x="42927" y="50730"/>
                    </a:cubicBezTo>
                    <a:cubicBezTo>
                      <a:pt x="42871" y="50976"/>
                      <a:pt x="42801" y="51223"/>
                      <a:pt x="42737" y="51444"/>
                    </a:cubicBezTo>
                    <a:cubicBezTo>
                      <a:pt x="42713" y="51546"/>
                      <a:pt x="42693" y="51641"/>
                      <a:pt x="42667" y="51742"/>
                    </a:cubicBezTo>
                    <a:cubicBezTo>
                      <a:pt x="42591" y="52021"/>
                      <a:pt x="42485" y="52318"/>
                      <a:pt x="42401" y="52615"/>
                    </a:cubicBezTo>
                    <a:lnTo>
                      <a:pt x="42395" y="52629"/>
                    </a:lnTo>
                    <a:cubicBezTo>
                      <a:pt x="42249" y="53091"/>
                      <a:pt x="42105" y="53547"/>
                      <a:pt x="41927" y="53997"/>
                    </a:cubicBezTo>
                    <a:cubicBezTo>
                      <a:pt x="41793" y="54377"/>
                      <a:pt x="41649" y="54756"/>
                      <a:pt x="41497" y="55129"/>
                    </a:cubicBezTo>
                    <a:cubicBezTo>
                      <a:pt x="41313" y="55566"/>
                      <a:pt x="41129" y="56010"/>
                      <a:pt x="40939" y="56428"/>
                    </a:cubicBezTo>
                    <a:cubicBezTo>
                      <a:pt x="40762" y="56788"/>
                      <a:pt x="40591" y="57150"/>
                      <a:pt x="40414" y="57510"/>
                    </a:cubicBezTo>
                    <a:lnTo>
                      <a:pt x="40408" y="57522"/>
                    </a:lnTo>
                    <a:cubicBezTo>
                      <a:pt x="40294" y="57712"/>
                      <a:pt x="40192" y="57922"/>
                      <a:pt x="40078" y="58118"/>
                    </a:cubicBezTo>
                    <a:cubicBezTo>
                      <a:pt x="39964" y="58320"/>
                      <a:pt x="39864" y="58523"/>
                      <a:pt x="39768" y="58719"/>
                    </a:cubicBezTo>
                    <a:lnTo>
                      <a:pt x="39692" y="58846"/>
                    </a:lnTo>
                    <a:cubicBezTo>
                      <a:pt x="39604" y="59004"/>
                      <a:pt x="39514" y="59156"/>
                      <a:pt x="39414" y="59301"/>
                    </a:cubicBezTo>
                    <a:lnTo>
                      <a:pt x="39324" y="59453"/>
                    </a:lnTo>
                    <a:cubicBezTo>
                      <a:pt x="39274" y="59543"/>
                      <a:pt x="39210" y="59649"/>
                      <a:pt x="39142" y="59745"/>
                    </a:cubicBezTo>
                    <a:cubicBezTo>
                      <a:pt x="38920" y="60093"/>
                      <a:pt x="38704" y="60441"/>
                      <a:pt x="38470" y="60789"/>
                    </a:cubicBezTo>
                    <a:lnTo>
                      <a:pt x="38426" y="60865"/>
                    </a:lnTo>
                    <a:lnTo>
                      <a:pt x="38286" y="61043"/>
                    </a:lnTo>
                    <a:cubicBezTo>
                      <a:pt x="38216" y="61169"/>
                      <a:pt x="38122" y="61303"/>
                      <a:pt x="38014" y="61429"/>
                    </a:cubicBezTo>
                    <a:cubicBezTo>
                      <a:pt x="37926" y="61549"/>
                      <a:pt x="37843" y="61689"/>
                      <a:pt x="37748" y="61803"/>
                    </a:cubicBezTo>
                    <a:cubicBezTo>
                      <a:pt x="37666" y="61910"/>
                      <a:pt x="37590" y="62018"/>
                      <a:pt x="37508" y="62126"/>
                    </a:cubicBezTo>
                    <a:cubicBezTo>
                      <a:pt x="37362" y="62316"/>
                      <a:pt x="37223" y="62506"/>
                      <a:pt x="37071" y="62676"/>
                    </a:cubicBezTo>
                    <a:lnTo>
                      <a:pt x="36945" y="62840"/>
                    </a:lnTo>
                    <a:lnTo>
                      <a:pt x="36799" y="63030"/>
                    </a:lnTo>
                    <a:cubicBezTo>
                      <a:pt x="36691" y="63158"/>
                      <a:pt x="36589" y="63272"/>
                      <a:pt x="36513" y="63380"/>
                    </a:cubicBezTo>
                    <a:cubicBezTo>
                      <a:pt x="36475" y="63410"/>
                      <a:pt x="36457" y="63448"/>
                      <a:pt x="36419" y="63480"/>
                    </a:cubicBezTo>
                    <a:cubicBezTo>
                      <a:pt x="36355" y="63562"/>
                      <a:pt x="36293" y="63646"/>
                      <a:pt x="36217" y="63722"/>
                    </a:cubicBezTo>
                    <a:cubicBezTo>
                      <a:pt x="36109" y="63842"/>
                      <a:pt x="36001" y="63968"/>
                      <a:pt x="35881" y="64088"/>
                    </a:cubicBezTo>
                    <a:cubicBezTo>
                      <a:pt x="35791" y="64208"/>
                      <a:pt x="35671" y="64330"/>
                      <a:pt x="35571" y="64456"/>
                    </a:cubicBezTo>
                    <a:lnTo>
                      <a:pt x="35367" y="64646"/>
                    </a:lnTo>
                    <a:cubicBezTo>
                      <a:pt x="34811" y="65266"/>
                      <a:pt x="34222" y="65842"/>
                      <a:pt x="33608" y="66399"/>
                    </a:cubicBezTo>
                    <a:lnTo>
                      <a:pt x="33430" y="66583"/>
                    </a:lnTo>
                    <a:cubicBezTo>
                      <a:pt x="33266" y="66729"/>
                      <a:pt x="33114" y="66875"/>
                      <a:pt x="32936" y="67033"/>
                    </a:cubicBezTo>
                    <a:cubicBezTo>
                      <a:pt x="32638" y="67305"/>
                      <a:pt x="32316" y="67577"/>
                      <a:pt x="31986" y="67849"/>
                    </a:cubicBezTo>
                    <a:lnTo>
                      <a:pt x="31810" y="67983"/>
                    </a:lnTo>
                    <a:lnTo>
                      <a:pt x="31714" y="68083"/>
                    </a:lnTo>
                    <a:lnTo>
                      <a:pt x="31626" y="68153"/>
                    </a:lnTo>
                    <a:cubicBezTo>
                      <a:pt x="31461" y="68280"/>
                      <a:pt x="31296" y="68425"/>
                      <a:pt x="31132" y="68565"/>
                    </a:cubicBezTo>
                    <a:cubicBezTo>
                      <a:pt x="30733" y="68868"/>
                      <a:pt x="30329" y="69178"/>
                      <a:pt x="29917" y="69482"/>
                    </a:cubicBezTo>
                    <a:lnTo>
                      <a:pt x="29727" y="69634"/>
                    </a:lnTo>
                    <a:cubicBezTo>
                      <a:pt x="29555" y="69754"/>
                      <a:pt x="29397" y="69882"/>
                      <a:pt x="29213" y="70020"/>
                    </a:cubicBezTo>
                    <a:cubicBezTo>
                      <a:pt x="29125" y="70084"/>
                      <a:pt x="29023" y="70148"/>
                      <a:pt x="28929" y="70218"/>
                    </a:cubicBezTo>
                    <a:lnTo>
                      <a:pt x="25402" y="72667"/>
                    </a:lnTo>
                    <a:lnTo>
                      <a:pt x="22275" y="74479"/>
                    </a:lnTo>
                    <a:lnTo>
                      <a:pt x="22161" y="74549"/>
                    </a:lnTo>
                    <a:lnTo>
                      <a:pt x="21963" y="74655"/>
                    </a:lnTo>
                    <a:lnTo>
                      <a:pt x="102" y="87161"/>
                    </a:lnTo>
                    <a:lnTo>
                      <a:pt x="0" y="198512"/>
                    </a:lnTo>
                    <a:cubicBezTo>
                      <a:pt x="6" y="203412"/>
                      <a:pt x="1583" y="206919"/>
                      <a:pt x="4117" y="208535"/>
                    </a:cubicBezTo>
                    <a:lnTo>
                      <a:pt x="4293" y="208635"/>
                    </a:lnTo>
                    <a:cubicBezTo>
                      <a:pt x="4863" y="208983"/>
                      <a:pt x="5476" y="209218"/>
                      <a:pt x="6122" y="209370"/>
                    </a:cubicBezTo>
                    <a:cubicBezTo>
                      <a:pt x="6282" y="209420"/>
                      <a:pt x="6452" y="209452"/>
                      <a:pt x="6616" y="209464"/>
                    </a:cubicBezTo>
                    <a:cubicBezTo>
                      <a:pt x="6947" y="209508"/>
                      <a:pt x="7287" y="209527"/>
                      <a:pt x="7632" y="209527"/>
                    </a:cubicBezTo>
                    <a:cubicBezTo>
                      <a:pt x="7795" y="209527"/>
                      <a:pt x="7959" y="209523"/>
                      <a:pt x="8124" y="209515"/>
                    </a:cubicBezTo>
                    <a:cubicBezTo>
                      <a:pt x="9517" y="209433"/>
                      <a:pt x="11030" y="208939"/>
                      <a:pt x="12594" y="208033"/>
                    </a:cubicBezTo>
                    <a:lnTo>
                      <a:pt x="95972" y="159895"/>
                    </a:lnTo>
                    <a:lnTo>
                      <a:pt x="95959" y="130626"/>
                    </a:lnTo>
                    <a:cubicBezTo>
                      <a:pt x="95965" y="129017"/>
                      <a:pt x="95934" y="127587"/>
                      <a:pt x="95903" y="126289"/>
                    </a:cubicBezTo>
                    <a:cubicBezTo>
                      <a:pt x="95883" y="125782"/>
                      <a:pt x="95871" y="125314"/>
                      <a:pt x="95845" y="124858"/>
                    </a:cubicBezTo>
                    <a:cubicBezTo>
                      <a:pt x="95649" y="120787"/>
                      <a:pt x="95225" y="118304"/>
                      <a:pt x="94573" y="116918"/>
                    </a:cubicBezTo>
                    <a:cubicBezTo>
                      <a:pt x="94503" y="116772"/>
                      <a:pt x="94433" y="116652"/>
                      <a:pt x="94363" y="116544"/>
                    </a:cubicBezTo>
                    <a:cubicBezTo>
                      <a:pt x="94351" y="116500"/>
                      <a:pt x="94339" y="116494"/>
                      <a:pt x="94319" y="116468"/>
                    </a:cubicBezTo>
                    <a:cubicBezTo>
                      <a:pt x="94263" y="116360"/>
                      <a:pt x="94205" y="116278"/>
                      <a:pt x="94129" y="116202"/>
                    </a:cubicBezTo>
                    <a:cubicBezTo>
                      <a:pt x="94103" y="116132"/>
                      <a:pt x="94073" y="116101"/>
                      <a:pt x="94035" y="116076"/>
                    </a:cubicBezTo>
                    <a:cubicBezTo>
                      <a:pt x="93977" y="115994"/>
                      <a:pt x="93901" y="115918"/>
                      <a:pt x="93831" y="115860"/>
                    </a:cubicBezTo>
                    <a:cubicBezTo>
                      <a:pt x="93743" y="115778"/>
                      <a:pt x="93648" y="115702"/>
                      <a:pt x="93547" y="115645"/>
                    </a:cubicBezTo>
                    <a:lnTo>
                      <a:pt x="93553" y="115632"/>
                    </a:lnTo>
                    <a:lnTo>
                      <a:pt x="93547" y="115626"/>
                    </a:lnTo>
                    <a:lnTo>
                      <a:pt x="93541" y="115639"/>
                    </a:lnTo>
                    <a:cubicBezTo>
                      <a:pt x="93245" y="115451"/>
                      <a:pt x="92922" y="115368"/>
                      <a:pt x="92572" y="115368"/>
                    </a:cubicBezTo>
                    <a:cubicBezTo>
                      <a:pt x="91506" y="115368"/>
                      <a:pt x="90193" y="116133"/>
                      <a:pt x="88653" y="117020"/>
                    </a:cubicBezTo>
                    <a:cubicBezTo>
                      <a:pt x="87215" y="117842"/>
                      <a:pt x="85944" y="118748"/>
                      <a:pt x="84644" y="119875"/>
                    </a:cubicBezTo>
                    <a:cubicBezTo>
                      <a:pt x="83176" y="121123"/>
                      <a:pt x="81903" y="122470"/>
                      <a:pt x="80390" y="124110"/>
                    </a:cubicBezTo>
                    <a:cubicBezTo>
                      <a:pt x="77800" y="126915"/>
                      <a:pt x="74863" y="130080"/>
                      <a:pt x="70399" y="132967"/>
                    </a:cubicBezTo>
                    <a:cubicBezTo>
                      <a:pt x="69899" y="133329"/>
                      <a:pt x="69311" y="133703"/>
                      <a:pt x="68765" y="134019"/>
                    </a:cubicBezTo>
                    <a:cubicBezTo>
                      <a:pt x="66401" y="135384"/>
                      <a:pt x="64150" y="136030"/>
                      <a:pt x="62108" y="136030"/>
                    </a:cubicBezTo>
                    <a:cubicBezTo>
                      <a:pt x="56146" y="136030"/>
                      <a:pt x="51968" y="130520"/>
                      <a:pt x="51968" y="121319"/>
                    </a:cubicBezTo>
                    <a:cubicBezTo>
                      <a:pt x="51968" y="117856"/>
                      <a:pt x="52596" y="114151"/>
                      <a:pt x="53716" y="110498"/>
                    </a:cubicBezTo>
                    <a:cubicBezTo>
                      <a:pt x="53950" y="110252"/>
                      <a:pt x="54063" y="110130"/>
                      <a:pt x="54060" y="110130"/>
                    </a:cubicBezTo>
                    <a:lnTo>
                      <a:pt x="54060" y="110130"/>
                    </a:lnTo>
                    <a:cubicBezTo>
                      <a:pt x="54057" y="110130"/>
                      <a:pt x="53932" y="110259"/>
                      <a:pt x="53691" y="110516"/>
                    </a:cubicBezTo>
                    <a:cubicBezTo>
                      <a:pt x="54317" y="108478"/>
                      <a:pt x="55089" y="106433"/>
                      <a:pt x="56015" y="104452"/>
                    </a:cubicBezTo>
                    <a:cubicBezTo>
                      <a:pt x="56971" y="102374"/>
                      <a:pt x="58104" y="100355"/>
                      <a:pt x="59376" y="98474"/>
                    </a:cubicBezTo>
                    <a:cubicBezTo>
                      <a:pt x="62163" y="94365"/>
                      <a:pt x="65410" y="91156"/>
                      <a:pt x="68785" y="89212"/>
                    </a:cubicBezTo>
                    <a:cubicBezTo>
                      <a:pt x="69197" y="88971"/>
                      <a:pt x="69595" y="88794"/>
                      <a:pt x="69937" y="88635"/>
                    </a:cubicBezTo>
                    <a:lnTo>
                      <a:pt x="70083" y="88566"/>
                    </a:lnTo>
                    <a:lnTo>
                      <a:pt x="70171" y="88528"/>
                    </a:lnTo>
                    <a:cubicBezTo>
                      <a:pt x="70279" y="88458"/>
                      <a:pt x="70399" y="88401"/>
                      <a:pt x="70513" y="88351"/>
                    </a:cubicBezTo>
                    <a:cubicBezTo>
                      <a:pt x="71476" y="87863"/>
                      <a:pt x="72394" y="87457"/>
                      <a:pt x="73331" y="87109"/>
                    </a:cubicBezTo>
                    <a:lnTo>
                      <a:pt x="73843" y="86925"/>
                    </a:lnTo>
                    <a:cubicBezTo>
                      <a:pt x="74477" y="86717"/>
                      <a:pt x="75117" y="86521"/>
                      <a:pt x="75731" y="86381"/>
                    </a:cubicBezTo>
                    <a:cubicBezTo>
                      <a:pt x="76073" y="86287"/>
                      <a:pt x="76401" y="86223"/>
                      <a:pt x="76731" y="86153"/>
                    </a:cubicBezTo>
                    <a:cubicBezTo>
                      <a:pt x="77092" y="86089"/>
                      <a:pt x="77434" y="86033"/>
                      <a:pt x="77768" y="85983"/>
                    </a:cubicBezTo>
                    <a:cubicBezTo>
                      <a:pt x="78642" y="85862"/>
                      <a:pt x="79516" y="85767"/>
                      <a:pt x="80428" y="85697"/>
                    </a:cubicBezTo>
                    <a:cubicBezTo>
                      <a:pt x="82911" y="85507"/>
                      <a:pt x="85050" y="85343"/>
                      <a:pt x="88659" y="83260"/>
                    </a:cubicBezTo>
                    <a:cubicBezTo>
                      <a:pt x="91806" y="81443"/>
                      <a:pt x="93173" y="80113"/>
                      <a:pt x="94065" y="78005"/>
                    </a:cubicBezTo>
                    <a:cubicBezTo>
                      <a:pt x="95345" y="74934"/>
                      <a:pt x="95972" y="69444"/>
                      <a:pt x="95972" y="61221"/>
                    </a:cubicBezTo>
                    <a:lnTo>
                      <a:pt x="95959" y="54383"/>
                    </a:lnTo>
                    <a:lnTo>
                      <a:pt x="95965" y="47101"/>
                    </a:lnTo>
                    <a:lnTo>
                      <a:pt x="95972" y="31931"/>
                    </a:lnTo>
                    <a:lnTo>
                      <a:pt x="95959" y="31931"/>
                    </a:lnTo>
                    <a:lnTo>
                      <a:pt x="74015" y="44600"/>
                    </a:lnTo>
                    <a:lnTo>
                      <a:pt x="73970" y="44638"/>
                    </a:lnTo>
                    <a:lnTo>
                      <a:pt x="73926" y="44651"/>
                    </a:lnTo>
                    <a:lnTo>
                      <a:pt x="67309" y="48095"/>
                    </a:lnTo>
                    <a:lnTo>
                      <a:pt x="67246" y="48139"/>
                    </a:lnTo>
                    <a:lnTo>
                      <a:pt x="67170" y="48159"/>
                    </a:lnTo>
                    <a:cubicBezTo>
                      <a:pt x="67025" y="48241"/>
                      <a:pt x="66866" y="48291"/>
                      <a:pt x="66702" y="48361"/>
                    </a:cubicBezTo>
                    <a:lnTo>
                      <a:pt x="66468" y="48456"/>
                    </a:lnTo>
                    <a:cubicBezTo>
                      <a:pt x="66082" y="48620"/>
                      <a:pt x="65714" y="48760"/>
                      <a:pt x="65366" y="48892"/>
                    </a:cubicBezTo>
                    <a:cubicBezTo>
                      <a:pt x="65150" y="48975"/>
                      <a:pt x="64948" y="49044"/>
                      <a:pt x="64746" y="49108"/>
                    </a:cubicBezTo>
                    <a:lnTo>
                      <a:pt x="64580" y="49184"/>
                    </a:lnTo>
                    <a:cubicBezTo>
                      <a:pt x="64232" y="49286"/>
                      <a:pt x="63884" y="49418"/>
                      <a:pt x="63543" y="49514"/>
                    </a:cubicBezTo>
                    <a:cubicBezTo>
                      <a:pt x="63302" y="49576"/>
                      <a:pt x="63074" y="49652"/>
                      <a:pt x="62833" y="49704"/>
                    </a:cubicBezTo>
                    <a:cubicBezTo>
                      <a:pt x="62473" y="49798"/>
                      <a:pt x="62125" y="49868"/>
                      <a:pt x="61775" y="49932"/>
                    </a:cubicBezTo>
                    <a:lnTo>
                      <a:pt x="61661" y="49950"/>
                    </a:lnTo>
                    <a:cubicBezTo>
                      <a:pt x="61497" y="49982"/>
                      <a:pt x="61339" y="50014"/>
                      <a:pt x="61181" y="50026"/>
                    </a:cubicBezTo>
                    <a:cubicBezTo>
                      <a:pt x="60757" y="50090"/>
                      <a:pt x="60307" y="50114"/>
                      <a:pt x="59890" y="50128"/>
                    </a:cubicBezTo>
                    <a:cubicBezTo>
                      <a:pt x="59833" y="50134"/>
                      <a:pt x="59784" y="50135"/>
                      <a:pt x="59739" y="50135"/>
                    </a:cubicBezTo>
                    <a:cubicBezTo>
                      <a:pt x="59695" y="50135"/>
                      <a:pt x="59656" y="50134"/>
                      <a:pt x="59618" y="50134"/>
                    </a:cubicBezTo>
                    <a:cubicBezTo>
                      <a:pt x="59116" y="50134"/>
                      <a:pt x="58616" y="50070"/>
                      <a:pt x="58136" y="49982"/>
                    </a:cubicBezTo>
                    <a:cubicBezTo>
                      <a:pt x="58066" y="49956"/>
                      <a:pt x="57970" y="49944"/>
                      <a:pt x="57882" y="49918"/>
                    </a:cubicBezTo>
                    <a:cubicBezTo>
                      <a:pt x="57477" y="49804"/>
                      <a:pt x="57116" y="49678"/>
                      <a:pt x="56787" y="49532"/>
                    </a:cubicBezTo>
                    <a:cubicBezTo>
                      <a:pt x="56667" y="49482"/>
                      <a:pt x="56578" y="49430"/>
                      <a:pt x="56483" y="49374"/>
                    </a:cubicBezTo>
                    <a:lnTo>
                      <a:pt x="56439" y="49348"/>
                    </a:lnTo>
                    <a:cubicBezTo>
                      <a:pt x="56129" y="49172"/>
                      <a:pt x="55811" y="48968"/>
                      <a:pt x="55515" y="48734"/>
                    </a:cubicBezTo>
                    <a:lnTo>
                      <a:pt x="55457" y="48684"/>
                    </a:lnTo>
                    <a:cubicBezTo>
                      <a:pt x="55393" y="48620"/>
                      <a:pt x="55305" y="48551"/>
                      <a:pt x="55241" y="48494"/>
                    </a:cubicBezTo>
                    <a:cubicBezTo>
                      <a:pt x="54913" y="48203"/>
                      <a:pt x="54621" y="47849"/>
                      <a:pt x="54337" y="47475"/>
                    </a:cubicBezTo>
                    <a:cubicBezTo>
                      <a:pt x="54305" y="47437"/>
                      <a:pt x="54261" y="47367"/>
                      <a:pt x="54223" y="47329"/>
                    </a:cubicBezTo>
                    <a:cubicBezTo>
                      <a:pt x="53602" y="46429"/>
                      <a:pt x="53096" y="45271"/>
                      <a:pt x="52710" y="43872"/>
                    </a:cubicBezTo>
                    <a:cubicBezTo>
                      <a:pt x="52684" y="43802"/>
                      <a:pt x="52666" y="43726"/>
                      <a:pt x="52646" y="43650"/>
                    </a:cubicBezTo>
                    <a:cubicBezTo>
                      <a:pt x="52488" y="43004"/>
                      <a:pt x="52368" y="42352"/>
                      <a:pt x="52248" y="41669"/>
                    </a:cubicBezTo>
                    <a:lnTo>
                      <a:pt x="52196" y="41327"/>
                    </a:lnTo>
                    <a:cubicBezTo>
                      <a:pt x="52082" y="40561"/>
                      <a:pt x="51994" y="39751"/>
                      <a:pt x="51936" y="38915"/>
                    </a:cubicBezTo>
                    <a:cubicBezTo>
                      <a:pt x="51868" y="37820"/>
                      <a:pt x="51848" y="36856"/>
                      <a:pt x="51842" y="35900"/>
                    </a:cubicBezTo>
                    <a:cubicBezTo>
                      <a:pt x="51842" y="32685"/>
                      <a:pt x="52114" y="29854"/>
                      <a:pt x="52500" y="27329"/>
                    </a:cubicBezTo>
                    <a:lnTo>
                      <a:pt x="52520" y="27315"/>
                    </a:lnTo>
                    <a:cubicBezTo>
                      <a:pt x="52576" y="26967"/>
                      <a:pt x="52628" y="26599"/>
                      <a:pt x="52684" y="26257"/>
                    </a:cubicBezTo>
                    <a:cubicBezTo>
                      <a:pt x="52848" y="25175"/>
                      <a:pt x="53058" y="24168"/>
                      <a:pt x="53280" y="23194"/>
                    </a:cubicBezTo>
                    <a:cubicBezTo>
                      <a:pt x="53349" y="22870"/>
                      <a:pt x="53412" y="22548"/>
                      <a:pt x="53501" y="22224"/>
                    </a:cubicBezTo>
                    <a:cubicBezTo>
                      <a:pt x="53710" y="21269"/>
                      <a:pt x="53925" y="20357"/>
                      <a:pt x="54140" y="19451"/>
                    </a:cubicBezTo>
                    <a:cubicBezTo>
                      <a:pt x="55001" y="15894"/>
                      <a:pt x="55761" y="12809"/>
                      <a:pt x="55907" y="8562"/>
                    </a:cubicBezTo>
                    <a:lnTo>
                      <a:pt x="55919" y="8486"/>
                    </a:lnTo>
                    <a:lnTo>
                      <a:pt x="55919" y="8397"/>
                    </a:lnTo>
                    <a:cubicBezTo>
                      <a:pt x="55971" y="7777"/>
                      <a:pt x="55989" y="7385"/>
                      <a:pt x="55989" y="7005"/>
                    </a:cubicBezTo>
                    <a:cubicBezTo>
                      <a:pt x="55983" y="4168"/>
                      <a:pt x="55147" y="1983"/>
                      <a:pt x="53640" y="837"/>
                    </a:cubicBezTo>
                    <a:cubicBezTo>
                      <a:pt x="53494" y="737"/>
                      <a:pt x="53349" y="635"/>
                      <a:pt x="53210" y="553"/>
                    </a:cubicBezTo>
                    <a:lnTo>
                      <a:pt x="53216" y="539"/>
                    </a:lnTo>
                    <a:cubicBezTo>
                      <a:pt x="52678" y="229"/>
                      <a:pt x="52082" y="53"/>
                      <a:pt x="51442" y="7"/>
                    </a:cubicBezTo>
                    <a:cubicBezTo>
                      <a:pt x="51364" y="3"/>
                      <a:pt x="51285" y="1"/>
                      <a:pt x="51205"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7"/>
              <p:cNvSpPr/>
              <p:nvPr/>
            </p:nvSpPr>
            <p:spPr>
              <a:xfrm>
                <a:off x="4598905" y="1556213"/>
                <a:ext cx="805364" cy="1473387"/>
              </a:xfrm>
              <a:custGeom>
                <a:rect b="b" l="l" r="r" t="t"/>
                <a:pathLst>
                  <a:path extrusionOk="0" h="101894" w="55696">
                    <a:moveTo>
                      <a:pt x="39874" y="1"/>
                    </a:moveTo>
                    <a:cubicBezTo>
                      <a:pt x="39834" y="1"/>
                      <a:pt x="39795" y="1"/>
                      <a:pt x="39755" y="3"/>
                    </a:cubicBezTo>
                    <a:cubicBezTo>
                      <a:pt x="39604" y="11"/>
                      <a:pt x="39442" y="26"/>
                      <a:pt x="39284" y="57"/>
                    </a:cubicBezTo>
                    <a:cubicBezTo>
                      <a:pt x="39165" y="76"/>
                      <a:pt x="39042" y="104"/>
                      <a:pt x="38918" y="141"/>
                    </a:cubicBezTo>
                    <a:cubicBezTo>
                      <a:pt x="38798" y="177"/>
                      <a:pt x="38675" y="215"/>
                      <a:pt x="38540" y="261"/>
                    </a:cubicBezTo>
                    <a:lnTo>
                      <a:pt x="38537" y="269"/>
                    </a:lnTo>
                    <a:cubicBezTo>
                      <a:pt x="38414" y="312"/>
                      <a:pt x="38286" y="369"/>
                      <a:pt x="38154" y="435"/>
                    </a:cubicBezTo>
                    <a:cubicBezTo>
                      <a:pt x="38020" y="492"/>
                      <a:pt x="37893" y="566"/>
                      <a:pt x="37758" y="643"/>
                    </a:cubicBezTo>
                    <a:lnTo>
                      <a:pt x="1" y="22486"/>
                    </a:lnTo>
                    <a:lnTo>
                      <a:pt x="12291" y="29579"/>
                    </a:lnTo>
                    <a:lnTo>
                      <a:pt x="12294" y="42821"/>
                    </a:lnTo>
                    <a:cubicBezTo>
                      <a:pt x="12291" y="47452"/>
                      <a:pt x="12677" y="49202"/>
                      <a:pt x="13413" y="49611"/>
                    </a:cubicBezTo>
                    <a:cubicBezTo>
                      <a:pt x="13542" y="49684"/>
                      <a:pt x="13684" y="49719"/>
                      <a:pt x="13830" y="49719"/>
                    </a:cubicBezTo>
                    <a:cubicBezTo>
                      <a:pt x="13838" y="49719"/>
                      <a:pt x="13845" y="49719"/>
                      <a:pt x="13852" y="49719"/>
                    </a:cubicBezTo>
                    <a:cubicBezTo>
                      <a:pt x="13933" y="49719"/>
                      <a:pt x="14014" y="49711"/>
                      <a:pt x="14099" y="49684"/>
                    </a:cubicBezTo>
                    <a:cubicBezTo>
                      <a:pt x="14184" y="49668"/>
                      <a:pt x="14273" y="49645"/>
                      <a:pt x="14365" y="49607"/>
                    </a:cubicBezTo>
                    <a:cubicBezTo>
                      <a:pt x="14454" y="49572"/>
                      <a:pt x="14546" y="49534"/>
                      <a:pt x="14650" y="49491"/>
                    </a:cubicBezTo>
                    <a:cubicBezTo>
                      <a:pt x="14943" y="49360"/>
                      <a:pt x="15260" y="49171"/>
                      <a:pt x="15602" y="48974"/>
                    </a:cubicBezTo>
                    <a:cubicBezTo>
                      <a:pt x="15703" y="48920"/>
                      <a:pt x="15803" y="48855"/>
                      <a:pt x="15899" y="48794"/>
                    </a:cubicBezTo>
                    <a:cubicBezTo>
                      <a:pt x="15992" y="48743"/>
                      <a:pt x="16073" y="48693"/>
                      <a:pt x="16162" y="48635"/>
                    </a:cubicBezTo>
                    <a:cubicBezTo>
                      <a:pt x="16944" y="48123"/>
                      <a:pt x="17568" y="47579"/>
                      <a:pt x="18158" y="46993"/>
                    </a:cubicBezTo>
                    <a:cubicBezTo>
                      <a:pt x="18555" y="46604"/>
                      <a:pt x="18933" y="46191"/>
                      <a:pt x="19331" y="45764"/>
                    </a:cubicBezTo>
                    <a:cubicBezTo>
                      <a:pt x="20510" y="44499"/>
                      <a:pt x="21840" y="43068"/>
                      <a:pt x="23849" y="41766"/>
                    </a:cubicBezTo>
                    <a:cubicBezTo>
                      <a:pt x="24073" y="41604"/>
                      <a:pt x="24334" y="41430"/>
                      <a:pt x="24596" y="41287"/>
                    </a:cubicBezTo>
                    <a:cubicBezTo>
                      <a:pt x="25665" y="40668"/>
                      <a:pt x="26684" y="40375"/>
                      <a:pt x="27608" y="40375"/>
                    </a:cubicBezTo>
                    <a:cubicBezTo>
                      <a:pt x="30303" y="40375"/>
                      <a:pt x="32194" y="42866"/>
                      <a:pt x="32191" y="47020"/>
                    </a:cubicBezTo>
                    <a:cubicBezTo>
                      <a:pt x="32191" y="49376"/>
                      <a:pt x="31574" y="52020"/>
                      <a:pt x="30448" y="54475"/>
                    </a:cubicBezTo>
                    <a:cubicBezTo>
                      <a:pt x="28999" y="57660"/>
                      <a:pt x="26863" y="60231"/>
                      <a:pt x="24589" y="61550"/>
                    </a:cubicBezTo>
                    <a:cubicBezTo>
                      <a:pt x="24369" y="61677"/>
                      <a:pt x="24130" y="61797"/>
                      <a:pt x="23868" y="61904"/>
                    </a:cubicBezTo>
                    <a:cubicBezTo>
                      <a:pt x="23856" y="61916"/>
                      <a:pt x="23833" y="61924"/>
                      <a:pt x="23813" y="61932"/>
                    </a:cubicBezTo>
                    <a:cubicBezTo>
                      <a:pt x="23397" y="62144"/>
                      <a:pt x="22996" y="62320"/>
                      <a:pt x="22576" y="62482"/>
                    </a:cubicBezTo>
                    <a:lnTo>
                      <a:pt x="22256" y="62598"/>
                    </a:lnTo>
                    <a:cubicBezTo>
                      <a:pt x="21986" y="62687"/>
                      <a:pt x="21736" y="62760"/>
                      <a:pt x="21497" y="62815"/>
                    </a:cubicBezTo>
                    <a:cubicBezTo>
                      <a:pt x="21297" y="62868"/>
                      <a:pt x="21112" y="62911"/>
                      <a:pt x="20922" y="62945"/>
                    </a:cubicBezTo>
                    <a:cubicBezTo>
                      <a:pt x="20811" y="62964"/>
                      <a:pt x="20695" y="62984"/>
                      <a:pt x="20587" y="63000"/>
                    </a:cubicBezTo>
                    <a:cubicBezTo>
                      <a:pt x="20175" y="63061"/>
                      <a:pt x="19762" y="63112"/>
                      <a:pt x="19326" y="63142"/>
                    </a:cubicBezTo>
                    <a:cubicBezTo>
                      <a:pt x="18201" y="63227"/>
                      <a:pt x="17230" y="63300"/>
                      <a:pt x="15602" y="64245"/>
                    </a:cubicBezTo>
                    <a:cubicBezTo>
                      <a:pt x="13741" y="65316"/>
                      <a:pt x="13089" y="66026"/>
                      <a:pt x="12669" y="68393"/>
                    </a:cubicBezTo>
                    <a:cubicBezTo>
                      <a:pt x="12415" y="69804"/>
                      <a:pt x="12287" y="71708"/>
                      <a:pt x="12287" y="74210"/>
                    </a:cubicBezTo>
                    <a:lnTo>
                      <a:pt x="12291" y="78439"/>
                    </a:lnTo>
                    <a:lnTo>
                      <a:pt x="12291" y="82934"/>
                    </a:lnTo>
                    <a:lnTo>
                      <a:pt x="12287" y="82930"/>
                    </a:lnTo>
                    <a:lnTo>
                      <a:pt x="12291" y="87456"/>
                    </a:lnTo>
                    <a:lnTo>
                      <a:pt x="19550" y="83262"/>
                    </a:lnTo>
                    <a:lnTo>
                      <a:pt x="22214" y="81723"/>
                    </a:lnTo>
                    <a:lnTo>
                      <a:pt x="22315" y="81666"/>
                    </a:lnTo>
                    <a:lnTo>
                      <a:pt x="22379" y="81635"/>
                    </a:lnTo>
                    <a:lnTo>
                      <a:pt x="22407" y="81616"/>
                    </a:lnTo>
                    <a:lnTo>
                      <a:pt x="24507" y="80490"/>
                    </a:lnTo>
                    <a:lnTo>
                      <a:pt x="24527" y="80483"/>
                    </a:lnTo>
                    <a:lnTo>
                      <a:pt x="24546" y="80474"/>
                    </a:lnTo>
                    <a:lnTo>
                      <a:pt x="24605" y="80447"/>
                    </a:lnTo>
                    <a:cubicBezTo>
                      <a:pt x="25360" y="80081"/>
                      <a:pt x="26023" y="79800"/>
                      <a:pt x="26647" y="79604"/>
                    </a:cubicBezTo>
                    <a:lnTo>
                      <a:pt x="26728" y="79572"/>
                    </a:lnTo>
                    <a:cubicBezTo>
                      <a:pt x="26820" y="79542"/>
                      <a:pt x="26906" y="79515"/>
                      <a:pt x="26998" y="79492"/>
                    </a:cubicBezTo>
                    <a:cubicBezTo>
                      <a:pt x="27110" y="79457"/>
                      <a:pt x="27222" y="79426"/>
                      <a:pt x="27334" y="79407"/>
                    </a:cubicBezTo>
                    <a:lnTo>
                      <a:pt x="27395" y="79395"/>
                    </a:lnTo>
                    <a:cubicBezTo>
                      <a:pt x="27523" y="79360"/>
                      <a:pt x="27653" y="79330"/>
                      <a:pt x="27785" y="79307"/>
                    </a:cubicBezTo>
                    <a:cubicBezTo>
                      <a:pt x="27904" y="79287"/>
                      <a:pt x="28020" y="79272"/>
                      <a:pt x="28135" y="79260"/>
                    </a:cubicBezTo>
                    <a:cubicBezTo>
                      <a:pt x="28267" y="79245"/>
                      <a:pt x="28405" y="79229"/>
                      <a:pt x="28540" y="79229"/>
                    </a:cubicBezTo>
                    <a:cubicBezTo>
                      <a:pt x="28640" y="79225"/>
                      <a:pt x="28745" y="79225"/>
                      <a:pt x="28841" y="79225"/>
                    </a:cubicBezTo>
                    <a:cubicBezTo>
                      <a:pt x="28968" y="79234"/>
                      <a:pt x="29099" y="79245"/>
                      <a:pt x="29254" y="79272"/>
                    </a:cubicBezTo>
                    <a:lnTo>
                      <a:pt x="29304" y="79280"/>
                    </a:lnTo>
                    <a:cubicBezTo>
                      <a:pt x="29369" y="79291"/>
                      <a:pt x="29439" y="79303"/>
                      <a:pt x="29500" y="79314"/>
                    </a:cubicBezTo>
                    <a:cubicBezTo>
                      <a:pt x="29647" y="79353"/>
                      <a:pt x="29797" y="79403"/>
                      <a:pt x="29971" y="79476"/>
                    </a:cubicBezTo>
                    <a:cubicBezTo>
                      <a:pt x="30024" y="79503"/>
                      <a:pt x="30063" y="79515"/>
                      <a:pt x="30110" y="79534"/>
                    </a:cubicBezTo>
                    <a:cubicBezTo>
                      <a:pt x="30507" y="79742"/>
                      <a:pt x="30853" y="80051"/>
                      <a:pt x="31142" y="80455"/>
                    </a:cubicBezTo>
                    <a:cubicBezTo>
                      <a:pt x="31165" y="80483"/>
                      <a:pt x="31185" y="80517"/>
                      <a:pt x="31208" y="80556"/>
                    </a:cubicBezTo>
                    <a:cubicBezTo>
                      <a:pt x="31327" y="80741"/>
                      <a:pt x="31435" y="80933"/>
                      <a:pt x="31528" y="81149"/>
                    </a:cubicBezTo>
                    <a:cubicBezTo>
                      <a:pt x="31551" y="81191"/>
                      <a:pt x="31571" y="81238"/>
                      <a:pt x="31585" y="81276"/>
                    </a:cubicBezTo>
                    <a:lnTo>
                      <a:pt x="31601" y="81315"/>
                    </a:lnTo>
                    <a:cubicBezTo>
                      <a:pt x="31690" y="81527"/>
                      <a:pt x="31767" y="81759"/>
                      <a:pt x="31840" y="82001"/>
                    </a:cubicBezTo>
                    <a:lnTo>
                      <a:pt x="31891" y="82182"/>
                    </a:lnTo>
                    <a:cubicBezTo>
                      <a:pt x="31955" y="82444"/>
                      <a:pt x="32017" y="82737"/>
                      <a:pt x="32064" y="83046"/>
                    </a:cubicBezTo>
                    <a:lnTo>
                      <a:pt x="32087" y="83177"/>
                    </a:lnTo>
                    <a:cubicBezTo>
                      <a:pt x="32195" y="83929"/>
                      <a:pt x="32252" y="84739"/>
                      <a:pt x="32249" y="85656"/>
                    </a:cubicBezTo>
                    <a:cubicBezTo>
                      <a:pt x="32249" y="88798"/>
                      <a:pt x="31694" y="91080"/>
                      <a:pt x="31208" y="93096"/>
                    </a:cubicBezTo>
                    <a:cubicBezTo>
                      <a:pt x="30818" y="94708"/>
                      <a:pt x="30483" y="96107"/>
                      <a:pt x="30410" y="98023"/>
                    </a:cubicBezTo>
                    <a:lnTo>
                      <a:pt x="30410" y="98062"/>
                    </a:lnTo>
                    <a:lnTo>
                      <a:pt x="30402" y="98100"/>
                    </a:lnTo>
                    <a:cubicBezTo>
                      <a:pt x="30383" y="98363"/>
                      <a:pt x="30375" y="98551"/>
                      <a:pt x="30375" y="98724"/>
                    </a:cubicBezTo>
                    <a:cubicBezTo>
                      <a:pt x="30371" y="100012"/>
                      <a:pt x="30749" y="101000"/>
                      <a:pt x="31432" y="101516"/>
                    </a:cubicBezTo>
                    <a:cubicBezTo>
                      <a:pt x="31497" y="101562"/>
                      <a:pt x="31567" y="101608"/>
                      <a:pt x="31628" y="101647"/>
                    </a:cubicBezTo>
                    <a:cubicBezTo>
                      <a:pt x="31636" y="101651"/>
                      <a:pt x="31636" y="101651"/>
                      <a:pt x="31640" y="101655"/>
                    </a:cubicBezTo>
                    <a:lnTo>
                      <a:pt x="31732" y="101705"/>
                    </a:lnTo>
                    <a:cubicBezTo>
                      <a:pt x="31763" y="101724"/>
                      <a:pt x="31798" y="101735"/>
                      <a:pt x="31832" y="101747"/>
                    </a:cubicBezTo>
                    <a:cubicBezTo>
                      <a:pt x="31868" y="101767"/>
                      <a:pt x="31898" y="101778"/>
                      <a:pt x="31937" y="101786"/>
                    </a:cubicBezTo>
                    <a:cubicBezTo>
                      <a:pt x="31979" y="101801"/>
                      <a:pt x="32025" y="101813"/>
                      <a:pt x="32071" y="101824"/>
                    </a:cubicBezTo>
                    <a:cubicBezTo>
                      <a:pt x="32110" y="101840"/>
                      <a:pt x="32153" y="101847"/>
                      <a:pt x="32187" y="101855"/>
                    </a:cubicBezTo>
                    <a:cubicBezTo>
                      <a:pt x="32226" y="101865"/>
                      <a:pt x="32269" y="101875"/>
                      <a:pt x="32309" y="101875"/>
                    </a:cubicBezTo>
                    <a:cubicBezTo>
                      <a:pt x="32316" y="101875"/>
                      <a:pt x="32323" y="101875"/>
                      <a:pt x="32330" y="101874"/>
                    </a:cubicBezTo>
                    <a:cubicBezTo>
                      <a:pt x="32384" y="101890"/>
                      <a:pt x="32437" y="101890"/>
                      <a:pt x="32492" y="101890"/>
                    </a:cubicBezTo>
                    <a:cubicBezTo>
                      <a:pt x="32507" y="101890"/>
                      <a:pt x="32523" y="101890"/>
                      <a:pt x="32538" y="101893"/>
                    </a:cubicBezTo>
                    <a:cubicBezTo>
                      <a:pt x="32619" y="101893"/>
                      <a:pt x="32700" y="101886"/>
                      <a:pt x="32793" y="101879"/>
                    </a:cubicBezTo>
                    <a:cubicBezTo>
                      <a:pt x="33167" y="101840"/>
                      <a:pt x="33575" y="101697"/>
                      <a:pt x="33991" y="101458"/>
                    </a:cubicBezTo>
                    <a:cubicBezTo>
                      <a:pt x="35985" y="100301"/>
                      <a:pt x="37611" y="97206"/>
                      <a:pt x="37615" y="94541"/>
                    </a:cubicBezTo>
                    <a:cubicBezTo>
                      <a:pt x="37611" y="94388"/>
                      <a:pt x="37596" y="94199"/>
                      <a:pt x="37581" y="94014"/>
                    </a:cubicBezTo>
                    <a:lnTo>
                      <a:pt x="37581" y="93983"/>
                    </a:lnTo>
                    <a:lnTo>
                      <a:pt x="37576" y="93948"/>
                    </a:lnTo>
                    <a:cubicBezTo>
                      <a:pt x="37503" y="92048"/>
                      <a:pt x="37164" y="91041"/>
                      <a:pt x="36779" y="89877"/>
                    </a:cubicBezTo>
                    <a:cubicBezTo>
                      <a:pt x="36293" y="88424"/>
                      <a:pt x="35738" y="86774"/>
                      <a:pt x="35738" y="83632"/>
                    </a:cubicBezTo>
                    <a:cubicBezTo>
                      <a:pt x="35738" y="83566"/>
                      <a:pt x="35741" y="83490"/>
                      <a:pt x="35745" y="83420"/>
                    </a:cubicBezTo>
                    <a:lnTo>
                      <a:pt x="35741" y="83358"/>
                    </a:lnTo>
                    <a:cubicBezTo>
                      <a:pt x="35753" y="82953"/>
                      <a:pt x="35757" y="82649"/>
                      <a:pt x="35777" y="82367"/>
                    </a:cubicBezTo>
                    <a:cubicBezTo>
                      <a:pt x="35784" y="82232"/>
                      <a:pt x="35791" y="82097"/>
                      <a:pt x="35803" y="81967"/>
                    </a:cubicBezTo>
                    <a:lnTo>
                      <a:pt x="35815" y="81828"/>
                    </a:lnTo>
                    <a:cubicBezTo>
                      <a:pt x="35838" y="81577"/>
                      <a:pt x="35853" y="81346"/>
                      <a:pt x="35880" y="81122"/>
                    </a:cubicBezTo>
                    <a:cubicBezTo>
                      <a:pt x="35903" y="80941"/>
                      <a:pt x="35927" y="80764"/>
                      <a:pt x="35957" y="80590"/>
                    </a:cubicBezTo>
                    <a:lnTo>
                      <a:pt x="35965" y="80552"/>
                    </a:lnTo>
                    <a:cubicBezTo>
                      <a:pt x="35996" y="80339"/>
                      <a:pt x="36026" y="80127"/>
                      <a:pt x="36069" y="79919"/>
                    </a:cubicBezTo>
                    <a:cubicBezTo>
                      <a:pt x="36100" y="79730"/>
                      <a:pt x="36142" y="79538"/>
                      <a:pt x="36185" y="79345"/>
                    </a:cubicBezTo>
                    <a:cubicBezTo>
                      <a:pt x="36227" y="79148"/>
                      <a:pt x="36277" y="78951"/>
                      <a:pt x="36332" y="78759"/>
                    </a:cubicBezTo>
                    <a:cubicBezTo>
                      <a:pt x="36382" y="78563"/>
                      <a:pt x="36432" y="78378"/>
                      <a:pt x="36489" y="78184"/>
                    </a:cubicBezTo>
                    <a:cubicBezTo>
                      <a:pt x="36544" y="78011"/>
                      <a:pt x="36605" y="77826"/>
                      <a:pt x="36667" y="77652"/>
                    </a:cubicBezTo>
                    <a:lnTo>
                      <a:pt x="36713" y="77533"/>
                    </a:lnTo>
                    <a:cubicBezTo>
                      <a:pt x="36763" y="77379"/>
                      <a:pt x="36817" y="77232"/>
                      <a:pt x="36875" y="77078"/>
                    </a:cubicBezTo>
                    <a:lnTo>
                      <a:pt x="36875" y="77074"/>
                    </a:lnTo>
                    <a:cubicBezTo>
                      <a:pt x="36937" y="76932"/>
                      <a:pt x="36998" y="76782"/>
                      <a:pt x="37067" y="76635"/>
                    </a:cubicBezTo>
                    <a:lnTo>
                      <a:pt x="37102" y="76550"/>
                    </a:lnTo>
                    <a:cubicBezTo>
                      <a:pt x="37257" y="76203"/>
                      <a:pt x="37430" y="75864"/>
                      <a:pt x="37611" y="75536"/>
                    </a:cubicBezTo>
                    <a:lnTo>
                      <a:pt x="37654" y="75448"/>
                    </a:lnTo>
                    <a:cubicBezTo>
                      <a:pt x="37711" y="75332"/>
                      <a:pt x="37777" y="75216"/>
                      <a:pt x="37843" y="75108"/>
                    </a:cubicBezTo>
                    <a:cubicBezTo>
                      <a:pt x="37931" y="74950"/>
                      <a:pt x="38035" y="74804"/>
                      <a:pt x="38131" y="74657"/>
                    </a:cubicBezTo>
                    <a:lnTo>
                      <a:pt x="38190" y="74576"/>
                    </a:lnTo>
                    <a:lnTo>
                      <a:pt x="38236" y="74495"/>
                    </a:lnTo>
                    <a:cubicBezTo>
                      <a:pt x="38302" y="74391"/>
                      <a:pt x="38371" y="74287"/>
                      <a:pt x="38444" y="74186"/>
                    </a:cubicBezTo>
                    <a:cubicBezTo>
                      <a:pt x="38563" y="74017"/>
                      <a:pt x="38691" y="73852"/>
                      <a:pt x="38822" y="73682"/>
                    </a:cubicBezTo>
                    <a:cubicBezTo>
                      <a:pt x="38922" y="73555"/>
                      <a:pt x="39007" y="73451"/>
                      <a:pt x="39095" y="73339"/>
                    </a:cubicBezTo>
                    <a:cubicBezTo>
                      <a:pt x="39227" y="73177"/>
                      <a:pt x="39362" y="73023"/>
                      <a:pt x="39508" y="72864"/>
                    </a:cubicBezTo>
                    <a:cubicBezTo>
                      <a:pt x="39597" y="72764"/>
                      <a:pt x="39697" y="72660"/>
                      <a:pt x="39793" y="72560"/>
                    </a:cubicBezTo>
                    <a:cubicBezTo>
                      <a:pt x="39936" y="72402"/>
                      <a:pt x="40086" y="72252"/>
                      <a:pt x="40241" y="72101"/>
                    </a:cubicBezTo>
                    <a:cubicBezTo>
                      <a:pt x="40314" y="72032"/>
                      <a:pt x="40387" y="71959"/>
                      <a:pt x="40460" y="71897"/>
                    </a:cubicBezTo>
                    <a:lnTo>
                      <a:pt x="40503" y="71850"/>
                    </a:lnTo>
                    <a:cubicBezTo>
                      <a:pt x="40672" y="71693"/>
                      <a:pt x="40846" y="71538"/>
                      <a:pt x="41019" y="71384"/>
                    </a:cubicBezTo>
                    <a:cubicBezTo>
                      <a:pt x="41058" y="71353"/>
                      <a:pt x="41097" y="71318"/>
                      <a:pt x="41135" y="71288"/>
                    </a:cubicBezTo>
                    <a:lnTo>
                      <a:pt x="41181" y="71245"/>
                    </a:lnTo>
                    <a:cubicBezTo>
                      <a:pt x="41860" y="70675"/>
                      <a:pt x="42604" y="70124"/>
                      <a:pt x="43444" y="69565"/>
                    </a:cubicBezTo>
                    <a:lnTo>
                      <a:pt x="43460" y="69549"/>
                    </a:lnTo>
                    <a:lnTo>
                      <a:pt x="43479" y="69542"/>
                    </a:lnTo>
                    <a:lnTo>
                      <a:pt x="45433" y="68323"/>
                    </a:lnTo>
                    <a:lnTo>
                      <a:pt x="45445" y="68316"/>
                    </a:lnTo>
                    <a:lnTo>
                      <a:pt x="45464" y="68308"/>
                    </a:lnTo>
                    <a:lnTo>
                      <a:pt x="45584" y="68238"/>
                    </a:lnTo>
                    <a:cubicBezTo>
                      <a:pt x="45641" y="68204"/>
                      <a:pt x="45700" y="68169"/>
                      <a:pt x="45764" y="68126"/>
                    </a:cubicBezTo>
                    <a:lnTo>
                      <a:pt x="55696" y="62398"/>
                    </a:lnTo>
                    <a:lnTo>
                      <a:pt x="55692" y="12116"/>
                    </a:lnTo>
                    <a:cubicBezTo>
                      <a:pt x="55692" y="11260"/>
                      <a:pt x="55588" y="10497"/>
                      <a:pt x="55387" y="9842"/>
                    </a:cubicBezTo>
                    <a:cubicBezTo>
                      <a:pt x="55356" y="9730"/>
                      <a:pt x="55317" y="9625"/>
                      <a:pt x="55287" y="9521"/>
                    </a:cubicBezTo>
                    <a:cubicBezTo>
                      <a:pt x="55206" y="9313"/>
                      <a:pt x="55121" y="9125"/>
                      <a:pt x="55029" y="8939"/>
                    </a:cubicBezTo>
                    <a:cubicBezTo>
                      <a:pt x="54982" y="8842"/>
                      <a:pt x="54929" y="8758"/>
                      <a:pt x="54878" y="8677"/>
                    </a:cubicBezTo>
                    <a:cubicBezTo>
                      <a:pt x="54801" y="8554"/>
                      <a:pt x="54721" y="8431"/>
                      <a:pt x="54632" y="8315"/>
                    </a:cubicBezTo>
                    <a:cubicBezTo>
                      <a:pt x="54351" y="7960"/>
                      <a:pt x="54030" y="7682"/>
                      <a:pt x="53664" y="7490"/>
                    </a:cubicBezTo>
                    <a:lnTo>
                      <a:pt x="53664" y="7478"/>
                    </a:lnTo>
                    <a:lnTo>
                      <a:pt x="41547" y="485"/>
                    </a:lnTo>
                    <a:cubicBezTo>
                      <a:pt x="41051" y="170"/>
                      <a:pt x="40490" y="1"/>
                      <a:pt x="3987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a:off x="4598905" y="1881366"/>
                <a:ext cx="193966" cy="392300"/>
              </a:xfrm>
              <a:custGeom>
                <a:rect b="b" l="l" r="r" t="t"/>
                <a:pathLst>
                  <a:path extrusionOk="0" h="27130" w="13414">
                    <a:moveTo>
                      <a:pt x="1" y="1"/>
                    </a:moveTo>
                    <a:lnTo>
                      <a:pt x="17" y="4604"/>
                    </a:lnTo>
                    <a:lnTo>
                      <a:pt x="8309" y="9392"/>
                    </a:lnTo>
                    <a:lnTo>
                      <a:pt x="8312" y="20460"/>
                    </a:lnTo>
                    <a:cubicBezTo>
                      <a:pt x="8301" y="21790"/>
                      <a:pt x="8305" y="23058"/>
                      <a:pt x="8339" y="24199"/>
                    </a:cubicBezTo>
                    <a:cubicBezTo>
                      <a:pt x="8339" y="24199"/>
                      <a:pt x="13073" y="26937"/>
                      <a:pt x="13413" y="27129"/>
                    </a:cubicBezTo>
                    <a:lnTo>
                      <a:pt x="13413" y="27126"/>
                    </a:lnTo>
                    <a:cubicBezTo>
                      <a:pt x="12680" y="26717"/>
                      <a:pt x="12294" y="24974"/>
                      <a:pt x="12294" y="20375"/>
                    </a:cubicBezTo>
                    <a:lnTo>
                      <a:pt x="12294" y="20336"/>
                    </a:lnTo>
                    <a:lnTo>
                      <a:pt x="12291" y="7094"/>
                    </a:lnTo>
                    <a:lnTo>
                      <a:pt x="1"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F1C232"/>
      </a:accent4>
      <a:accent5>
        <a:srgbClr val="FFD966"/>
      </a:accent5>
      <a:accent6>
        <a:srgbClr val="FFE599"/>
      </a:accent6>
      <a:hlink>
        <a:srgbClr val="FFF2C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