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89" r:id="rId2"/>
    <p:sldId id="285" r:id="rId3"/>
    <p:sldId id="295" r:id="rId4"/>
    <p:sldId id="296" r:id="rId5"/>
    <p:sldId id="297" r:id="rId6"/>
    <p:sldId id="312" r:id="rId7"/>
    <p:sldId id="313" r:id="rId8"/>
    <p:sldId id="291" r:id="rId9"/>
    <p:sldId id="292" r:id="rId10"/>
    <p:sldId id="293" r:id="rId11"/>
    <p:sldId id="300" r:id="rId12"/>
    <p:sldId id="314" r:id="rId13"/>
    <p:sldId id="302" r:id="rId14"/>
    <p:sldId id="303" r:id="rId15"/>
    <p:sldId id="304" r:id="rId16"/>
    <p:sldId id="305" r:id="rId17"/>
    <p:sldId id="309" r:id="rId18"/>
    <p:sldId id="306" r:id="rId19"/>
    <p:sldId id="308" r:id="rId20"/>
    <p:sldId id="307" r:id="rId21"/>
    <p:sldId id="310" r:id="rId22"/>
    <p:sldId id="31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93B26-DCD9-FE4F-9FE4-30F434F2E0A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E2953-BF70-B04A-AAF4-4A6BE5C2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983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98828-B440-F849-A996-B43452500FD5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50056-55B1-0749-B59A-9768440B4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1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1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09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1B6D-5CB0-4501-9487-636173999563}" type="datetime1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Statistical Learning with Applications in R” by James, Witten, Hastie, and Tibshirani, Slides byAbbas Al Sharif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AF01-278A-41BC-A18B-1F966B2412D3}" type="datetime1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Statistical Learning with Applications in R” by James, Witten, Hastie, and Tibshirani, Slides byAbbas Al Sharif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BB87-DB8A-483E-94E1-B0CDD76C8C24}" type="datetime1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Statistical Learning with Applications in R” by James, Witten, Hastie, and Tibshirani, Slides byAbbas Al Sharif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A652F-7F05-4A40-87A4-5A4D1E3EBE97}" type="datetime1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Statistical Learning with Applications in R” by James, Witten, Hastie, and Tibshirani, Slides byAbbas Al Sharif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E87D-D50E-4CB2-A1A8-6B1FC779C6A8}" type="datetime1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Statistical Learning with Applications in R” by James, Witten, Hastie, and Tibshirani, Slides byAbbas Al Sharif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AF28-2A93-4E9F-B256-95E0C0BBDD88}" type="datetime1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Statistical Learning with Applications in R” by James, Witten, Hastie, and Tibshirani, Slides byAbbas Al Sharif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5268-CDEA-448A-8BC4-98F339241C90}" type="datetime1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Statistical Learning with Applications in R” by James, Witten, Hastie, and Tibshirani, Slides byAbbas Al Sharif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D4E89-0CF5-426B-B45F-B122609721F6}" type="datetime1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Statistical Learning with Applications in R” by James, Witten, Hastie, and Tibshirani, Slides byAbbas Al Sharif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51B4-4144-47B4-9FF5-83FC99B40CAA}" type="datetime1">
              <a:rPr lang="en-US" smtClean="0"/>
              <a:t>12/9/2018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Statistical Learning with Applications in R” by James, Witten, Hastie, and Tibshirani, Slides byAbbas Al Sharif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2F9C-A415-4CF1-8A08-4D13E2A43CCA}" type="datetime1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Statistical Learning with Applications in R” by James, Witten, Hastie, and Tibshirani, Slides byAbbas Al Sharif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E02E-24E6-4563-BD35-E659F4FA6D2A}" type="datetime1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Statistical Learning with Applications in R” by James, Witten, Hastie, and Tibshirani, Slides byAbbas Al Sharif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7C986FE-F805-4450-820E-29A8CEAADE6E}" type="datetime1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An Introduction to Statistical Learning with Applications in R” by James, Witten, Hastie, and Tibshirani, Slides byAbbas Al Sharif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sz="4600" dirty="0" smtClean="0"/>
              <a:t>Classification Methods</a:t>
            </a:r>
            <a:br>
              <a:rPr lang="en-US" sz="4600" dirty="0" smtClean="0"/>
            </a:br>
            <a:r>
              <a:rPr lang="en-US" sz="3200" dirty="0" smtClean="0"/>
              <a:t>Logistic Regression</a:t>
            </a:r>
            <a:r>
              <a:rPr lang="en-US" sz="4600" dirty="0" smtClean="0"/>
              <a:t/>
            </a:r>
            <a:br>
              <a:rPr lang="en-US" sz="4600" dirty="0" smtClean="0"/>
            </a:b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5356" y="3655512"/>
            <a:ext cx="6400800" cy="1752600"/>
          </a:xfrm>
        </p:spPr>
        <p:txBody>
          <a:bodyPr/>
          <a:lstStyle/>
          <a:p>
            <a:pPr algn="r"/>
            <a:r>
              <a:rPr lang="en-US" dirty="0" err="1" smtClean="0"/>
              <a:t>Joydeep</a:t>
            </a:r>
            <a:r>
              <a:rPr lang="en-US" dirty="0" smtClean="0"/>
              <a:t> Chandra</a:t>
            </a:r>
          </a:p>
          <a:p>
            <a:pPr algn="r"/>
            <a:r>
              <a:rPr lang="en-US" dirty="0" smtClean="0"/>
              <a:t>Department of Computer Science &amp; </a:t>
            </a:r>
            <a:r>
              <a:rPr lang="en-US" dirty="0" err="1" smtClean="0"/>
              <a:t>Engg</a:t>
            </a:r>
            <a:r>
              <a:rPr lang="en-US" dirty="0" smtClean="0"/>
              <a:t>.</a:t>
            </a:r>
          </a:p>
          <a:p>
            <a:pPr algn="r"/>
            <a:r>
              <a:rPr lang="en-US" dirty="0" smtClean="0"/>
              <a:t>IIT Patna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3567" y="18288"/>
            <a:ext cx="7030233" cy="329184"/>
          </a:xfrm>
        </p:spPr>
        <p:txBody>
          <a:bodyPr/>
          <a:lstStyle/>
          <a:p>
            <a:r>
              <a:rPr lang="en-US" dirty="0" smtClean="0"/>
              <a:t>An Introduction to Statistical Learning with Applications in R” by James, Witten, Hastie, and </a:t>
            </a:r>
            <a:r>
              <a:rPr lang="en-US" dirty="0" err="1" smtClean="0"/>
              <a:t>Tibshirani</a:t>
            </a:r>
            <a:r>
              <a:rPr lang="en-US" dirty="0" smtClean="0"/>
              <a:t>, Slides </a:t>
            </a:r>
            <a:r>
              <a:rPr lang="en-US" dirty="0" err="1" smtClean="0"/>
              <a:t>byAbbas</a:t>
            </a:r>
            <a:r>
              <a:rPr lang="en-US" dirty="0" smtClean="0"/>
              <a:t> Al Sharif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8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Linear Regression?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94484" cy="4348747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If we fit a linear regression to the Default data, then for very low balances we predict a negative probability, and for high balances we predict a probability above 1!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1249" y="18288"/>
            <a:ext cx="6942551" cy="329184"/>
          </a:xfrm>
        </p:spPr>
        <p:txBody>
          <a:bodyPr/>
          <a:lstStyle/>
          <a:p>
            <a:r>
              <a:rPr lang="en-US" dirty="0" smtClean="0"/>
              <a:t>An Introduction to Statistical Learning with Applications in R” by James, Witten, Hastie, and </a:t>
            </a:r>
            <a:r>
              <a:rPr lang="en-US" dirty="0" err="1" smtClean="0"/>
              <a:t>Tibshirani</a:t>
            </a:r>
            <a:r>
              <a:rPr lang="en-US" dirty="0" smtClean="0"/>
              <a:t>, Slides </a:t>
            </a:r>
            <a:r>
              <a:rPr lang="en-US" dirty="0" err="1" smtClean="0"/>
              <a:t>byAbbas</a:t>
            </a:r>
            <a:r>
              <a:rPr lang="en-US" dirty="0" smtClean="0"/>
              <a:t> Al Sharif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4.2-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684" y="1790700"/>
            <a:ext cx="4209540" cy="3864142"/>
          </a:xfrm>
          <a:prstGeom prst="rect">
            <a:avLst/>
          </a:prstGeom>
        </p:spPr>
      </p:pic>
      <p:sp>
        <p:nvSpPr>
          <p:cNvPr id="7" name="Line 1543"/>
          <p:cNvSpPr>
            <a:spLocks noChangeShapeType="1"/>
          </p:cNvSpPr>
          <p:nvPr/>
        </p:nvSpPr>
        <p:spPr bwMode="auto">
          <a:xfrm flipV="1">
            <a:off x="5420562" y="468295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Text Box 1542"/>
          <p:cNvSpPr txBox="1">
            <a:spLocks noChangeArrowheads="1"/>
          </p:cNvSpPr>
          <p:nvPr/>
        </p:nvSpPr>
        <p:spPr bwMode="auto">
          <a:xfrm>
            <a:off x="3157289" y="5749758"/>
            <a:ext cx="3276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When </a:t>
            </a:r>
            <a:r>
              <a:rPr lang="en-US" dirty="0" smtClean="0"/>
              <a:t>Balance &lt; 500, 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err="1" smtClean="0"/>
              <a:t>Pr</a:t>
            </a:r>
            <a:r>
              <a:rPr lang="en-US" dirty="0" smtClean="0"/>
              <a:t>(default) is negative!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23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Function on Default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971800" cy="4268537"/>
          </a:xfrm>
        </p:spPr>
        <p:txBody>
          <a:bodyPr/>
          <a:lstStyle/>
          <a:p>
            <a:r>
              <a:rPr lang="en-US" dirty="0" smtClean="0"/>
              <a:t>Now the probability of default is close to, but not less than zero for low balances. And close to but not above 1 for high balances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6197" y="30814"/>
            <a:ext cx="6967603" cy="329184"/>
          </a:xfrm>
        </p:spPr>
        <p:txBody>
          <a:bodyPr/>
          <a:lstStyle/>
          <a:p>
            <a:r>
              <a:rPr lang="en-US" dirty="0" smtClean="0"/>
              <a:t>An Introduction to Statistical Learning with Applications in R” by James, Witten, Hastie, and </a:t>
            </a:r>
            <a:r>
              <a:rPr lang="en-US" dirty="0" err="1" smtClean="0"/>
              <a:t>Tibshirani</a:t>
            </a:r>
            <a:r>
              <a:rPr lang="en-US" dirty="0" smtClean="0"/>
              <a:t>, Slides </a:t>
            </a:r>
            <a:r>
              <a:rPr lang="en-US" dirty="0" err="1" smtClean="0"/>
              <a:t>byAbbas</a:t>
            </a:r>
            <a:r>
              <a:rPr lang="en-US" dirty="0" smtClean="0"/>
              <a:t> Al Sharif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15" t="37695" r="6046" b="32867"/>
          <a:stretch/>
        </p:blipFill>
        <p:spPr bwMode="auto">
          <a:xfrm>
            <a:off x="4419600" y="1819976"/>
            <a:ext cx="4436143" cy="3775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2582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</a:t>
            </a:r>
            <a:r>
              <a:rPr lang="en-US" dirty="0" smtClean="0">
                <a:sym typeface="Symbol" pitchFamily="18" charset="2"/>
              </a:rPr>
              <a:t></a:t>
            </a:r>
            <a:r>
              <a:rPr lang="en-US" baseline="-25000" dirty="0" smtClean="0"/>
              <a:t>0 </a:t>
            </a:r>
            <a:r>
              <a:rPr lang="en-US" dirty="0" smtClean="0"/>
              <a:t>and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/>
              <a:t>1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Likelihood function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en-US" b="0" i="1" baseline="-25000" smtClean="0"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en-US" b="0" i="1" baseline="-25000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: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𝑦𝑖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𝑥𝑖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  <m:nary>
                          <m:naryPr>
                            <m:chr m:val="∏"/>
                            <m:supHide m:val="on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𝑦𝑖</m:t>
                            </m:r>
                            <m:r>
                              <a:rPr lang="en-US" b="0" i="1" baseline="-25000" smtClean="0">
                                <a:latin typeface="Cambria Math"/>
                                <a:ea typeface="Cambria Math"/>
                              </a:rPr>
                              <m:t>′=0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(1−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US" b="0" i="1" baseline="-2500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baseline="-25000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b="0" i="1" baseline="-25000" smtClean="0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baseline="-25000" dirty="0" smtClean="0"/>
              </a:p>
              <a:p>
                <a:endParaRPr lang="en-US" baseline="-25000" dirty="0"/>
              </a:p>
              <a:p>
                <a:r>
                  <a:rPr lang="en-US" dirty="0" smtClean="0"/>
                  <a:t>Use gradient descent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Statistical Learning with Applications in R” by James, Witten, Hastie, and Tibshirani, Slides byAbbas Al Sharif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73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/>
              <a:t>1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Interpreting what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means is not very easy with logistic regression, simply because we are predicting P(Y) and not Y.</a:t>
            </a:r>
          </a:p>
          <a:p>
            <a:r>
              <a:rPr lang="en-US" dirty="0" smtClean="0"/>
              <a:t>If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=0, this means that there is no relationship between Y and X. </a:t>
            </a:r>
          </a:p>
          <a:p>
            <a:r>
              <a:rPr lang="en-US" dirty="0" smtClean="0"/>
              <a:t>If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&gt;0, this means that when X gets larger so does the probability that Y = 1.</a:t>
            </a:r>
          </a:p>
          <a:p>
            <a:r>
              <a:rPr lang="en-US" dirty="0" smtClean="0"/>
              <a:t>If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&lt;0, this means that when X gets larger, the probability that Y = 1 gets smaller.</a:t>
            </a:r>
          </a:p>
          <a:p>
            <a:r>
              <a:rPr lang="en-US" dirty="0" smtClean="0"/>
              <a:t>But how much bigger or smaller depends on where we are on the slope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18288"/>
            <a:ext cx="7086600" cy="329184"/>
          </a:xfrm>
        </p:spPr>
        <p:txBody>
          <a:bodyPr/>
          <a:lstStyle/>
          <a:p>
            <a:r>
              <a:rPr lang="en-US" dirty="0" smtClean="0"/>
              <a:t>An Introduction to Statistical Learning with Applications in R” by James, Witten, Hastie, and </a:t>
            </a:r>
            <a:r>
              <a:rPr lang="en-US" dirty="0" err="1" smtClean="0"/>
              <a:t>Tibshirani</a:t>
            </a:r>
            <a:r>
              <a:rPr lang="en-US" dirty="0" smtClean="0"/>
              <a:t>, Slides </a:t>
            </a:r>
            <a:r>
              <a:rPr lang="en-US" dirty="0" err="1" smtClean="0"/>
              <a:t>byAbbas</a:t>
            </a:r>
            <a:r>
              <a:rPr lang="en-US" dirty="0" smtClean="0"/>
              <a:t> Al Sharif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85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the coefficients significant?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still want to perform a hypothesis test to see whether we can be sure that are </a:t>
            </a:r>
            <a:r>
              <a:rPr lang="en-US" dirty="0" smtClean="0">
                <a:sym typeface="Symbol" pitchFamily="18" charset="2"/>
              </a:rPr>
              <a:t></a:t>
            </a:r>
            <a:r>
              <a:rPr lang="en-US" baseline="-25000" dirty="0" smtClean="0">
                <a:sym typeface="Symbol" pitchFamily="18" charset="2"/>
              </a:rPr>
              <a:t>0</a:t>
            </a:r>
            <a:r>
              <a:rPr lang="en-US" dirty="0" smtClean="0"/>
              <a:t> and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significantly different from zero. </a:t>
            </a:r>
          </a:p>
          <a:p>
            <a:r>
              <a:rPr lang="en-US" dirty="0" smtClean="0"/>
              <a:t>We use a Z test instead of a T test, but of course that doesn’t change the way we interpret the p-value</a:t>
            </a:r>
          </a:p>
          <a:p>
            <a:r>
              <a:rPr lang="en-US" dirty="0" smtClean="0"/>
              <a:t> Here the p-value for balance is very small, and </a:t>
            </a:r>
            <a:r>
              <a:rPr lang="en-US" dirty="0"/>
              <a:t>b</a:t>
            </a:r>
            <a:r>
              <a:rPr lang="en-US" baseline="-25000" dirty="0"/>
              <a:t>1 </a:t>
            </a:r>
            <a:r>
              <a:rPr lang="en-US" dirty="0"/>
              <a:t>is </a:t>
            </a:r>
            <a:r>
              <a:rPr lang="en-US" dirty="0" smtClean="0"/>
              <a:t>positive, so we are sure that if the balance increase, then the probability of default will increase as well.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458" y="18288"/>
            <a:ext cx="6842342" cy="329184"/>
          </a:xfrm>
        </p:spPr>
        <p:txBody>
          <a:bodyPr/>
          <a:lstStyle/>
          <a:p>
            <a:r>
              <a:rPr lang="en-US" dirty="0" smtClean="0"/>
              <a:t>An Introduction to Statistical Learning with Applications in R” by James, Witten, Hastie, and </a:t>
            </a:r>
            <a:r>
              <a:rPr lang="en-US" dirty="0" err="1" smtClean="0"/>
              <a:t>Tibshirani</a:t>
            </a:r>
            <a:r>
              <a:rPr lang="en-US" dirty="0" smtClean="0"/>
              <a:t>, Slides </a:t>
            </a:r>
            <a:r>
              <a:rPr lang="en-US" dirty="0" err="1" smtClean="0"/>
              <a:t>byAbbas</a:t>
            </a:r>
            <a:r>
              <a:rPr lang="en-US" dirty="0" smtClean="0"/>
              <a:t> Al Sharif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Table4.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086" y="4959682"/>
            <a:ext cx="5999177" cy="100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52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an individual has an average balance of $1000. What is their probability of default?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predicted probability of default for an individual with a balance of $1000 is less than 1%. </a:t>
            </a:r>
          </a:p>
          <a:p>
            <a:endParaRPr lang="en-US" dirty="0" smtClean="0"/>
          </a:p>
          <a:p>
            <a:r>
              <a:rPr lang="en-US" dirty="0" smtClean="0"/>
              <a:t>For a balance of $2000, the probability is much higher, and equals to 0.586 (58.6%).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Statistical Learning with Applications in R” by James, Witten, Hastie, and Tibshirani, Slides byAbbas Al Sharif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 descr="predic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80" y="2685715"/>
            <a:ext cx="6344120" cy="90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93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Qualitative Predictors in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predict if an individual default by checking if she is a student or not. Thus we can use a qualitative variable “Student” coded as (Student = 1, Non-student =0). </a:t>
            </a:r>
          </a:p>
          <a:p>
            <a:r>
              <a:rPr lang="en-US" dirty="0" smtClean="0"/>
              <a:t>b</a:t>
            </a:r>
            <a:r>
              <a:rPr lang="en-US" baseline="-25000" dirty="0" smtClean="0"/>
              <a:t>1 </a:t>
            </a:r>
            <a:r>
              <a:rPr lang="en-US" dirty="0"/>
              <a:t>is </a:t>
            </a:r>
            <a:r>
              <a:rPr lang="en-US" dirty="0" smtClean="0"/>
              <a:t>positive: This indicates students tend to have higher default probabilities than non-students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38827" y="18288"/>
            <a:ext cx="6904973" cy="329184"/>
          </a:xfrm>
        </p:spPr>
        <p:txBody>
          <a:bodyPr/>
          <a:lstStyle/>
          <a:p>
            <a:r>
              <a:rPr lang="en-US" dirty="0" smtClean="0"/>
              <a:t>An Introduction to Statistical Learning with Applications in R” by James, Witten, Hastie, and </a:t>
            </a:r>
            <a:r>
              <a:rPr lang="en-US" dirty="0" err="1" smtClean="0"/>
              <a:t>Tibshirani</a:t>
            </a:r>
            <a:r>
              <a:rPr lang="en-US" dirty="0" smtClean="0"/>
              <a:t>, Slides </a:t>
            </a:r>
            <a:r>
              <a:rPr lang="en-US" dirty="0" err="1" smtClean="0"/>
              <a:t>byAbbas</a:t>
            </a:r>
            <a:r>
              <a:rPr lang="en-US" dirty="0" smtClean="0"/>
              <a:t> Al Sharif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table4.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73" y="3709402"/>
            <a:ext cx="5790553" cy="925763"/>
          </a:xfrm>
          <a:prstGeom prst="rect">
            <a:avLst/>
          </a:prstGeom>
        </p:spPr>
      </p:pic>
      <p:pic>
        <p:nvPicPr>
          <p:cNvPr id="7" name="Picture 6" descr="predictions-stud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43" y="4961021"/>
            <a:ext cx="6244557" cy="132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018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fit multiple logistic just like regular regression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18288"/>
            <a:ext cx="7086600" cy="329184"/>
          </a:xfrm>
        </p:spPr>
        <p:txBody>
          <a:bodyPr/>
          <a:lstStyle/>
          <a:p>
            <a:r>
              <a:rPr lang="en-US" dirty="0" smtClean="0"/>
              <a:t>An Introduction to Statistical Learning with Applications in R” by James, Witten, Hastie, and </a:t>
            </a:r>
            <a:r>
              <a:rPr lang="en-US" dirty="0" err="1" smtClean="0"/>
              <a:t>Tibshirani</a:t>
            </a:r>
            <a:r>
              <a:rPr lang="en-US" dirty="0" smtClean="0"/>
              <a:t>, Slides </a:t>
            </a:r>
            <a:r>
              <a:rPr lang="en-US" dirty="0" err="1" smtClean="0"/>
              <a:t>byAbbas</a:t>
            </a:r>
            <a:r>
              <a:rPr lang="en-US" dirty="0" smtClean="0"/>
              <a:t> Al Sharif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17</a:t>
            </a:fld>
            <a:endParaRPr lang="en-US"/>
          </a:p>
        </p:txBody>
      </p:sp>
      <p:pic>
        <p:nvPicPr>
          <p:cNvPr id="9" name="Picture 8" descr="ML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9" y="3094120"/>
            <a:ext cx="5611015" cy="130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2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Logistic Regression- Default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 Default using:</a:t>
            </a:r>
          </a:p>
          <a:p>
            <a:pPr lvl="1"/>
            <a:r>
              <a:rPr lang="en-US" dirty="0" smtClean="0"/>
              <a:t>Balance (quantitative)</a:t>
            </a:r>
          </a:p>
          <a:p>
            <a:pPr lvl="1"/>
            <a:r>
              <a:rPr lang="en-US" dirty="0" smtClean="0"/>
              <a:t>Income (quantitative)</a:t>
            </a:r>
          </a:p>
          <a:p>
            <a:pPr lvl="1"/>
            <a:r>
              <a:rPr lang="en-US" dirty="0" smtClean="0"/>
              <a:t>Student (qualitative)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13775" y="18288"/>
            <a:ext cx="6930025" cy="329184"/>
          </a:xfrm>
        </p:spPr>
        <p:txBody>
          <a:bodyPr/>
          <a:lstStyle/>
          <a:p>
            <a:r>
              <a:rPr lang="en-US" dirty="0" smtClean="0"/>
              <a:t>An Introduction to Statistical Learning with Applications in R” by James, Witten, Hastie, and </a:t>
            </a:r>
            <a:r>
              <a:rPr lang="en-US" dirty="0" err="1" smtClean="0"/>
              <a:t>Tibshirani</a:t>
            </a:r>
            <a:r>
              <a:rPr lang="en-US" dirty="0" smtClean="0"/>
              <a:t>, Slides </a:t>
            </a:r>
            <a:r>
              <a:rPr lang="en-US" dirty="0" err="1" smtClean="0"/>
              <a:t>byAbbas</a:t>
            </a:r>
            <a:r>
              <a:rPr lang="en-US" dirty="0" smtClean="0"/>
              <a:t> Al Sharif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 descr="Table4.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68" y="3845092"/>
            <a:ext cx="7566758" cy="176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22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student with a credit card balance of $1,500 and an income of $40,000 has an estimated probability of default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13775" y="18288"/>
            <a:ext cx="6930025" cy="329184"/>
          </a:xfrm>
        </p:spPr>
        <p:txBody>
          <a:bodyPr/>
          <a:lstStyle/>
          <a:p>
            <a:r>
              <a:rPr lang="en-US" dirty="0" smtClean="0"/>
              <a:t>An Introduction to Statistical Learning with Applications in R” by James, Witten, Hastie, and </a:t>
            </a:r>
            <a:r>
              <a:rPr lang="en-US" dirty="0" err="1" smtClean="0"/>
              <a:t>Tibshirani</a:t>
            </a:r>
            <a:r>
              <a:rPr lang="en-US" dirty="0" smtClean="0"/>
              <a:t>, Slides </a:t>
            </a:r>
            <a:r>
              <a:rPr lang="en-US" dirty="0" err="1" smtClean="0"/>
              <a:t>byAbbas</a:t>
            </a:r>
            <a:r>
              <a:rPr lang="en-US" dirty="0" smtClean="0"/>
              <a:t> Al Sharif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 descr="prediction-ML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72" y="3187700"/>
            <a:ext cx="7716892" cy="106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77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Cases: 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Orange Juice Brand Preference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Credit Card Default Data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Why Not Linear Regression?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Simple Logistic Regression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Logistic Function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Interpreting the coefficients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Making Predictions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Adding Qualitative Predictors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Multiple Logistic Regression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18288"/>
            <a:ext cx="7086600" cy="329184"/>
          </a:xfrm>
        </p:spPr>
        <p:txBody>
          <a:bodyPr/>
          <a:lstStyle/>
          <a:p>
            <a:r>
              <a:rPr lang="en-US" dirty="0" smtClean="0"/>
              <a:t>An Introduction to Statistical Learning with Applications in R” by James, Witten, Hastie, and </a:t>
            </a:r>
            <a:r>
              <a:rPr lang="en-US" dirty="0" err="1" smtClean="0"/>
              <a:t>Tibshirani</a:t>
            </a:r>
            <a:r>
              <a:rPr lang="en-US" dirty="0" smtClean="0"/>
              <a:t>, Slides </a:t>
            </a:r>
            <a:r>
              <a:rPr lang="en-US" dirty="0" err="1" smtClean="0"/>
              <a:t>byAbbas</a:t>
            </a:r>
            <a:r>
              <a:rPr lang="en-US" dirty="0" smtClean="0"/>
              <a:t> Al Sharif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5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Apparent Contradiction!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18288"/>
            <a:ext cx="7086600" cy="329184"/>
          </a:xfrm>
        </p:spPr>
        <p:txBody>
          <a:bodyPr/>
          <a:lstStyle/>
          <a:p>
            <a:r>
              <a:rPr lang="en-US" dirty="0" smtClean="0"/>
              <a:t>An Introduction to Statistical Learning with Applications in R” by James, Witten, Hastie, and </a:t>
            </a:r>
            <a:r>
              <a:rPr lang="en-US" dirty="0" err="1" smtClean="0"/>
              <a:t>Tibshirani</a:t>
            </a:r>
            <a:r>
              <a:rPr lang="en-US" dirty="0" smtClean="0"/>
              <a:t>, Slides </a:t>
            </a:r>
            <a:r>
              <a:rPr lang="en-US" dirty="0" err="1" smtClean="0"/>
              <a:t>byAbbas</a:t>
            </a:r>
            <a:r>
              <a:rPr lang="en-US" dirty="0" smtClean="0"/>
              <a:t> Al Sharif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 descr="Table4.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68" y="3845092"/>
            <a:ext cx="7566758" cy="1769645"/>
          </a:xfrm>
          <a:prstGeom prst="rect">
            <a:avLst/>
          </a:prstGeom>
        </p:spPr>
      </p:pic>
      <p:pic>
        <p:nvPicPr>
          <p:cNvPr id="8" name="Picture 7" descr="table4.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73" y="1984876"/>
            <a:ext cx="5790553" cy="9257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68315" y="3181683"/>
            <a:ext cx="132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26347" y="5954294"/>
            <a:ext cx="132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Negative</a:t>
            </a:r>
            <a:endParaRPr lang="en-US" dirty="0"/>
          </a:p>
        </p:txBody>
      </p:sp>
      <p:sp>
        <p:nvSpPr>
          <p:cNvPr id="11" name="Line 1542"/>
          <p:cNvSpPr>
            <a:spLocks noChangeShapeType="1"/>
          </p:cNvSpPr>
          <p:nvPr/>
        </p:nvSpPr>
        <p:spPr bwMode="auto">
          <a:xfrm flipH="1" flipV="1">
            <a:off x="3717755" y="2757696"/>
            <a:ext cx="176463" cy="5443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kern="1200"/>
          </a:p>
        </p:txBody>
      </p:sp>
      <p:sp>
        <p:nvSpPr>
          <p:cNvPr id="12" name="Line 1542"/>
          <p:cNvSpPr>
            <a:spLocks noChangeShapeType="1"/>
          </p:cNvSpPr>
          <p:nvPr/>
        </p:nvSpPr>
        <p:spPr bwMode="auto">
          <a:xfrm flipH="1" flipV="1">
            <a:off x="3505194" y="5516938"/>
            <a:ext cx="176463" cy="5443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kern="1200"/>
          </a:p>
        </p:txBody>
      </p:sp>
    </p:spTree>
    <p:extLst>
      <p:ext uri="{BB962C8B-B14F-4D97-AF65-F5344CB8AC3E}">
        <p14:creationId xmlns:p14="http://schemas.microsoft.com/office/powerpoint/2010/main" val="3112023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Students (Orange) vs. Non-students </a:t>
            </a:r>
            <a:r>
              <a:rPr lang="en-US" smtClean="0"/>
              <a:t>(Blue)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Statistical Learning with Applications in R” by James, Witten, Hastie, and Tibshirani, Slides byAbbas Al Sharif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 descr="4.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93230"/>
            <a:ext cx="8075548" cy="367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00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whom should credit be offered?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student is risker than non students if no information about the credit card balance is available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However, that student is less risky than a non student with the same credit card balance!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64296" y="18288"/>
            <a:ext cx="6679504" cy="329184"/>
          </a:xfrm>
        </p:spPr>
        <p:txBody>
          <a:bodyPr/>
          <a:lstStyle/>
          <a:p>
            <a:r>
              <a:rPr lang="en-US" dirty="0" smtClean="0"/>
              <a:t>An Introduction to Statistical Learning with Applications in R” by James, Witten, Hastie, and </a:t>
            </a:r>
            <a:r>
              <a:rPr lang="en-US" dirty="0" err="1" smtClean="0"/>
              <a:t>Tibshirani</a:t>
            </a:r>
            <a:r>
              <a:rPr lang="en-US" dirty="0" smtClean="0"/>
              <a:t>, Slides </a:t>
            </a:r>
            <a:r>
              <a:rPr lang="en-US" dirty="0" err="1" smtClean="0"/>
              <a:t>byAbbas</a:t>
            </a:r>
            <a:r>
              <a:rPr lang="en-US" dirty="0" smtClean="0"/>
              <a:t> Al Sharif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0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1: Brand Preference for Orange Juice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would like to predict what customers prefer to buy: Citrus Hill or Minute Maid orange juice?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The Y (Purchase) variable is </a:t>
            </a:r>
            <a:r>
              <a:rPr lang="en-US" u="sng" dirty="0" smtClean="0"/>
              <a:t>categorical</a:t>
            </a:r>
            <a:r>
              <a:rPr lang="en-US" dirty="0" smtClean="0"/>
              <a:t>: 0 or 1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X (</a:t>
            </a:r>
            <a:r>
              <a:rPr lang="en-US" dirty="0" err="1" smtClean="0"/>
              <a:t>LoyalCH</a:t>
            </a:r>
            <a:r>
              <a:rPr lang="en-US" dirty="0" smtClean="0"/>
              <a:t>) variable is a numerical value (between 0 and 1) which specifies the how much the customers are loyal to the Citrus Hill (CH) orange juice </a:t>
            </a:r>
          </a:p>
          <a:p>
            <a:endParaRPr lang="en-US" dirty="0"/>
          </a:p>
          <a:p>
            <a:r>
              <a:rPr lang="en-US" dirty="0" smtClean="0"/>
              <a:t>Can we use Linear Regression when Y is categorical?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18288"/>
            <a:ext cx="7086600" cy="329184"/>
          </a:xfrm>
        </p:spPr>
        <p:txBody>
          <a:bodyPr/>
          <a:lstStyle/>
          <a:p>
            <a:r>
              <a:rPr lang="en-US" dirty="0" smtClean="0"/>
              <a:t>An Introduction to Statistical Learning with Applications in R” by James, Witten, Hastie, and </a:t>
            </a:r>
            <a:r>
              <a:rPr lang="en-US" dirty="0" err="1" smtClean="0"/>
              <a:t>Tibshirani</a:t>
            </a:r>
            <a:r>
              <a:rPr lang="en-US" dirty="0" smtClean="0"/>
              <a:t>, Slides </a:t>
            </a:r>
            <a:r>
              <a:rPr lang="en-US" dirty="0" err="1" smtClean="0"/>
              <a:t>byAbbas</a:t>
            </a:r>
            <a:r>
              <a:rPr lang="en-US" dirty="0" smtClean="0"/>
              <a:t> Al Sharif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0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Linear Regression?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7484563" cy="1205708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When Y only takes on values of 0 and 1, why standard linear regression in inappropriate?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4984" y="18288"/>
            <a:ext cx="7128816" cy="329184"/>
          </a:xfrm>
        </p:spPr>
        <p:txBody>
          <a:bodyPr/>
          <a:lstStyle/>
          <a:p>
            <a:r>
              <a:rPr lang="en-US" dirty="0" smtClean="0"/>
              <a:t>An Introduction to Statistical Learning with Applications in R” by James, Witten, Hastie, and </a:t>
            </a:r>
            <a:r>
              <a:rPr lang="en-US" dirty="0" err="1" smtClean="0"/>
              <a:t>Tibshirani</a:t>
            </a:r>
            <a:r>
              <a:rPr lang="en-US" dirty="0" smtClean="0"/>
              <a:t>, Slides </a:t>
            </a:r>
            <a:r>
              <a:rPr lang="en-US" dirty="0" err="1" smtClean="0"/>
              <a:t>byAbbas</a:t>
            </a:r>
            <a:r>
              <a:rPr lang="en-US" dirty="0" smtClean="0"/>
              <a:t> Al Sharif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4</a:t>
            </a:fld>
            <a:endParaRPr lang="en-US"/>
          </a:p>
        </p:txBody>
      </p:sp>
      <p:grpSp>
        <p:nvGrpSpPr>
          <p:cNvPr id="1548" name="Group 1547"/>
          <p:cNvGrpSpPr/>
          <p:nvPr/>
        </p:nvGrpSpPr>
        <p:grpSpPr>
          <a:xfrm>
            <a:off x="414984" y="2927062"/>
            <a:ext cx="4436358" cy="3008312"/>
            <a:chOff x="4345193" y="2247108"/>
            <a:chExt cx="4436358" cy="3008312"/>
          </a:xfrm>
        </p:grpSpPr>
        <p:grpSp>
          <p:nvGrpSpPr>
            <p:cNvPr id="9" name="Group 4"/>
            <p:cNvGrpSpPr>
              <a:grpSpLocks/>
            </p:cNvGrpSpPr>
            <p:nvPr/>
          </p:nvGrpSpPr>
          <p:grpSpPr bwMode="auto">
            <a:xfrm>
              <a:off x="4719138" y="2247108"/>
              <a:ext cx="4062413" cy="3008312"/>
              <a:chOff x="1595" y="1753"/>
              <a:chExt cx="2559" cy="1895"/>
            </a:xfrm>
          </p:grpSpPr>
          <p:grpSp>
            <p:nvGrpSpPr>
              <p:cNvPr id="10" name="Group 5"/>
              <p:cNvGrpSpPr>
                <a:grpSpLocks/>
              </p:cNvGrpSpPr>
              <p:nvPr/>
            </p:nvGrpSpPr>
            <p:grpSpPr bwMode="auto">
              <a:xfrm>
                <a:off x="1595" y="1753"/>
                <a:ext cx="2558" cy="1582"/>
                <a:chOff x="1595" y="1753"/>
                <a:chExt cx="2558" cy="1582"/>
              </a:xfrm>
            </p:grpSpPr>
            <p:sp>
              <p:nvSpPr>
                <p:cNvPr id="1348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1784" y="3291"/>
                  <a:ext cx="1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9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1765" y="3222"/>
                  <a:ext cx="3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0" name="Rectangle 9"/>
                <p:cNvSpPr>
                  <a:spLocks noChangeArrowheads="1"/>
                </p:cNvSpPr>
                <p:nvPr/>
              </p:nvSpPr>
              <p:spPr bwMode="auto">
                <a:xfrm>
                  <a:off x="1595" y="3191"/>
                  <a:ext cx="167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500">
                      <a:solidFill>
                        <a:srgbClr val="000000"/>
                      </a:solidFill>
                      <a:latin typeface="Arial" pitchFamily="34" charset="0"/>
                    </a:rPr>
                    <a:t>0.0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1351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1784" y="3153"/>
                  <a:ext cx="1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765" y="3084"/>
                  <a:ext cx="3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1784" y="3009"/>
                  <a:ext cx="1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4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1765" y="2940"/>
                  <a:ext cx="3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5" name="Rectangle 14"/>
                <p:cNvSpPr>
                  <a:spLocks noChangeArrowheads="1"/>
                </p:cNvSpPr>
                <p:nvPr/>
              </p:nvSpPr>
              <p:spPr bwMode="auto">
                <a:xfrm>
                  <a:off x="1595" y="2908"/>
                  <a:ext cx="167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500">
                      <a:solidFill>
                        <a:srgbClr val="000000"/>
                      </a:solidFill>
                      <a:latin typeface="Arial" pitchFamily="34" charset="0"/>
                    </a:rPr>
                    <a:t>0.2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1356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1784" y="2870"/>
                  <a:ext cx="1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7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1765" y="2801"/>
                  <a:ext cx="3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8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1784" y="2732"/>
                  <a:ext cx="1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9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765" y="2663"/>
                  <a:ext cx="3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0" name="Rectangle 19"/>
                <p:cNvSpPr>
                  <a:spLocks noChangeArrowheads="1"/>
                </p:cNvSpPr>
                <p:nvPr/>
              </p:nvSpPr>
              <p:spPr bwMode="auto">
                <a:xfrm>
                  <a:off x="1595" y="2632"/>
                  <a:ext cx="167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500" dirty="0">
                      <a:solidFill>
                        <a:srgbClr val="000000"/>
                      </a:solidFill>
                      <a:latin typeface="Arial" pitchFamily="34" charset="0"/>
                    </a:rPr>
                    <a:t>0.4</a:t>
                  </a:r>
                  <a:endParaRPr lang="en-US" sz="3200" dirty="0">
                    <a:latin typeface="Times New Roman" pitchFamily="18" charset="0"/>
                  </a:endParaRPr>
                </a:p>
              </p:txBody>
            </p:sp>
            <p:sp>
              <p:nvSpPr>
                <p:cNvPr id="1361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1784" y="2594"/>
                  <a:ext cx="1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2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1765" y="2519"/>
                  <a:ext cx="3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3" name="Rectangle 22"/>
                <p:cNvSpPr>
                  <a:spLocks noChangeArrowheads="1"/>
                </p:cNvSpPr>
                <p:nvPr/>
              </p:nvSpPr>
              <p:spPr bwMode="auto">
                <a:xfrm>
                  <a:off x="1595" y="2488"/>
                  <a:ext cx="167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500">
                      <a:solidFill>
                        <a:srgbClr val="000000"/>
                      </a:solidFill>
                      <a:latin typeface="Arial" pitchFamily="34" charset="0"/>
                    </a:rPr>
                    <a:t>0.5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1364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1784" y="2450"/>
                  <a:ext cx="1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5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1765" y="2381"/>
                  <a:ext cx="3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6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1784" y="2312"/>
                  <a:ext cx="1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7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765" y="2243"/>
                  <a:ext cx="3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8" name="Rectangle 27"/>
                <p:cNvSpPr>
                  <a:spLocks noChangeArrowheads="1"/>
                </p:cNvSpPr>
                <p:nvPr/>
              </p:nvSpPr>
              <p:spPr bwMode="auto">
                <a:xfrm>
                  <a:off x="1595" y="2211"/>
                  <a:ext cx="167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500">
                      <a:solidFill>
                        <a:srgbClr val="000000"/>
                      </a:solidFill>
                      <a:latin typeface="Arial" pitchFamily="34" charset="0"/>
                    </a:rPr>
                    <a:t>0.7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1369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1784" y="2174"/>
                  <a:ext cx="1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0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1765" y="2105"/>
                  <a:ext cx="3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1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1784" y="2036"/>
                  <a:ext cx="1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2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1765" y="1960"/>
                  <a:ext cx="3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3" name="Rectangle 32"/>
                <p:cNvSpPr>
                  <a:spLocks noChangeArrowheads="1"/>
                </p:cNvSpPr>
                <p:nvPr/>
              </p:nvSpPr>
              <p:spPr bwMode="auto">
                <a:xfrm>
                  <a:off x="1595" y="1929"/>
                  <a:ext cx="167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500">
                      <a:solidFill>
                        <a:srgbClr val="000000"/>
                      </a:solidFill>
                      <a:latin typeface="Arial" pitchFamily="34" charset="0"/>
                    </a:rPr>
                    <a:t>0.9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1374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1784" y="1891"/>
                  <a:ext cx="1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5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1765" y="1822"/>
                  <a:ext cx="3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6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784" y="1753"/>
                  <a:ext cx="1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7" name="Rectangle 36"/>
                <p:cNvSpPr>
                  <a:spLocks noChangeArrowheads="1"/>
                </p:cNvSpPr>
                <p:nvPr/>
              </p:nvSpPr>
              <p:spPr bwMode="auto">
                <a:xfrm>
                  <a:off x="1809" y="1759"/>
                  <a:ext cx="2344" cy="153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8" name="Rectangle 37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9" name="Rectangle 38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0" name="Rectangle 39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1" name="Line 40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2" name="Line 41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3" name="Rectangle 42"/>
                <p:cNvSpPr>
                  <a:spLocks noChangeArrowheads="1"/>
                </p:cNvSpPr>
                <p:nvPr/>
              </p:nvSpPr>
              <p:spPr bwMode="auto">
                <a:xfrm>
                  <a:off x="395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4" name="Rectangle 43"/>
                <p:cNvSpPr>
                  <a:spLocks noChangeArrowheads="1"/>
                </p:cNvSpPr>
                <p:nvPr/>
              </p:nvSpPr>
              <p:spPr bwMode="auto">
                <a:xfrm>
                  <a:off x="397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5" name="Rectangle 44"/>
                <p:cNvSpPr>
                  <a:spLocks noChangeArrowheads="1"/>
                </p:cNvSpPr>
                <p:nvPr/>
              </p:nvSpPr>
              <p:spPr bwMode="auto">
                <a:xfrm>
                  <a:off x="398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6" name="Rectangle 45"/>
                <p:cNvSpPr>
                  <a:spLocks noChangeArrowheads="1"/>
                </p:cNvSpPr>
                <p:nvPr/>
              </p:nvSpPr>
              <p:spPr bwMode="auto">
                <a:xfrm>
                  <a:off x="399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7" name="Rectangle 46"/>
                <p:cNvSpPr>
                  <a:spLocks noChangeArrowheads="1"/>
                </p:cNvSpPr>
                <p:nvPr/>
              </p:nvSpPr>
              <p:spPr bwMode="auto">
                <a:xfrm>
                  <a:off x="400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8" name="Rectangle 47"/>
                <p:cNvSpPr>
                  <a:spLocks noChangeArrowheads="1"/>
                </p:cNvSpPr>
                <p:nvPr/>
              </p:nvSpPr>
              <p:spPr bwMode="auto">
                <a:xfrm>
                  <a:off x="4015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9" name="Rectangle 48"/>
                <p:cNvSpPr>
                  <a:spLocks noChangeArrowheads="1"/>
                </p:cNvSpPr>
                <p:nvPr/>
              </p:nvSpPr>
              <p:spPr bwMode="auto">
                <a:xfrm>
                  <a:off x="402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0" name="Rectangle 49"/>
                <p:cNvSpPr>
                  <a:spLocks noChangeArrowheads="1"/>
                </p:cNvSpPr>
                <p:nvPr/>
              </p:nvSpPr>
              <p:spPr bwMode="auto">
                <a:xfrm>
                  <a:off x="402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1" name="Rectangle 50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2" name="Rectangle 51"/>
                <p:cNvSpPr>
                  <a:spLocks noChangeArrowheads="1"/>
                </p:cNvSpPr>
                <p:nvPr/>
              </p:nvSpPr>
              <p:spPr bwMode="auto">
                <a:xfrm>
                  <a:off x="349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3" name="Rectangle 52"/>
                <p:cNvSpPr>
                  <a:spLocks noChangeArrowheads="1"/>
                </p:cNvSpPr>
                <p:nvPr/>
              </p:nvSpPr>
              <p:spPr bwMode="auto">
                <a:xfrm>
                  <a:off x="360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4" name="Line 53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5" name="Line 54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6" name="Line 55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7" name="Line 56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8" name="Line 57"/>
                <p:cNvSpPr>
                  <a:spLocks noChangeShapeType="1"/>
                </p:cNvSpPr>
                <p:nvPr/>
              </p:nvSpPr>
              <p:spPr bwMode="auto">
                <a:xfrm>
                  <a:off x="258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9" name="Line 58"/>
                <p:cNvSpPr>
                  <a:spLocks noChangeShapeType="1"/>
                </p:cNvSpPr>
                <p:nvPr/>
              </p:nvSpPr>
              <p:spPr bwMode="auto">
                <a:xfrm>
                  <a:off x="25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0" name="Rectangle 59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1" name="Rectangle 60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2" name="Rectangle 61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3" name="Rectangle 62"/>
                <p:cNvSpPr>
                  <a:spLocks noChangeArrowheads="1"/>
                </p:cNvSpPr>
                <p:nvPr/>
              </p:nvSpPr>
              <p:spPr bwMode="auto">
                <a:xfrm>
                  <a:off x="349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4" name="Rectangle 63"/>
                <p:cNvSpPr>
                  <a:spLocks noChangeArrowheads="1"/>
                </p:cNvSpPr>
                <p:nvPr/>
              </p:nvSpPr>
              <p:spPr bwMode="auto">
                <a:xfrm>
                  <a:off x="360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5" name="Rectangle 64"/>
                <p:cNvSpPr>
                  <a:spLocks noChangeArrowheads="1"/>
                </p:cNvSpPr>
                <p:nvPr/>
              </p:nvSpPr>
              <p:spPr bwMode="auto">
                <a:xfrm>
                  <a:off x="369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6" name="Rectangle 65"/>
                <p:cNvSpPr>
                  <a:spLocks noChangeArrowheads="1"/>
                </p:cNvSpPr>
                <p:nvPr/>
              </p:nvSpPr>
              <p:spPr bwMode="auto">
                <a:xfrm>
                  <a:off x="376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7" name="Rectangle 66"/>
                <p:cNvSpPr>
                  <a:spLocks noChangeArrowheads="1"/>
                </p:cNvSpPr>
                <p:nvPr/>
              </p:nvSpPr>
              <p:spPr bwMode="auto">
                <a:xfrm>
                  <a:off x="382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8" name="Rectangle 67"/>
                <p:cNvSpPr>
                  <a:spLocks noChangeArrowheads="1"/>
                </p:cNvSpPr>
                <p:nvPr/>
              </p:nvSpPr>
              <p:spPr bwMode="auto">
                <a:xfrm>
                  <a:off x="386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9" name="Rectangle 68"/>
                <p:cNvSpPr>
                  <a:spLocks noChangeArrowheads="1"/>
                </p:cNvSpPr>
                <p:nvPr/>
              </p:nvSpPr>
              <p:spPr bwMode="auto">
                <a:xfrm>
                  <a:off x="390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0" name="Rectangle 69"/>
                <p:cNvSpPr>
                  <a:spLocks noChangeArrowheads="1"/>
                </p:cNvSpPr>
                <p:nvPr/>
              </p:nvSpPr>
              <p:spPr bwMode="auto">
                <a:xfrm>
                  <a:off x="392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1" name="Rectangle 70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2" name="Rectangle 71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3" name="Line 72"/>
                <p:cNvSpPr>
                  <a:spLocks noChangeShapeType="1"/>
                </p:cNvSpPr>
                <p:nvPr/>
              </p:nvSpPr>
              <p:spPr bwMode="auto">
                <a:xfrm>
                  <a:off x="3355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4" name="Line 73"/>
                <p:cNvSpPr>
                  <a:spLocks noChangeShapeType="1"/>
                </p:cNvSpPr>
                <p:nvPr/>
              </p:nvSpPr>
              <p:spPr bwMode="auto">
                <a:xfrm>
                  <a:off x="336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5" name="Line 74"/>
                <p:cNvSpPr>
                  <a:spLocks noChangeShapeType="1"/>
                </p:cNvSpPr>
                <p:nvPr/>
              </p:nvSpPr>
              <p:spPr bwMode="auto">
                <a:xfrm>
                  <a:off x="3355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6" name="Line 75"/>
                <p:cNvSpPr>
                  <a:spLocks noChangeShapeType="1"/>
                </p:cNvSpPr>
                <p:nvPr/>
              </p:nvSpPr>
              <p:spPr bwMode="auto">
                <a:xfrm>
                  <a:off x="336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7" name="Rectangle 76"/>
                <p:cNvSpPr>
                  <a:spLocks noChangeArrowheads="1"/>
                </p:cNvSpPr>
                <p:nvPr/>
              </p:nvSpPr>
              <p:spPr bwMode="auto">
                <a:xfrm>
                  <a:off x="306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8" name="Rectangle 77"/>
                <p:cNvSpPr>
                  <a:spLocks noChangeArrowheads="1"/>
                </p:cNvSpPr>
                <p:nvPr/>
              </p:nvSpPr>
              <p:spPr bwMode="auto">
                <a:xfrm>
                  <a:off x="326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9" name="Rectangle 78"/>
                <p:cNvSpPr>
                  <a:spLocks noChangeArrowheads="1"/>
                </p:cNvSpPr>
                <p:nvPr/>
              </p:nvSpPr>
              <p:spPr bwMode="auto">
                <a:xfrm>
                  <a:off x="341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0" name="Rectangle 79"/>
                <p:cNvSpPr>
                  <a:spLocks noChangeArrowheads="1"/>
                </p:cNvSpPr>
                <p:nvPr/>
              </p:nvSpPr>
              <p:spPr bwMode="auto">
                <a:xfrm>
                  <a:off x="360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1" name="Rectangle 80"/>
                <p:cNvSpPr>
                  <a:spLocks noChangeArrowheads="1"/>
                </p:cNvSpPr>
                <p:nvPr/>
              </p:nvSpPr>
              <p:spPr bwMode="auto">
                <a:xfrm>
                  <a:off x="27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2" name="Rectangle 81"/>
                <p:cNvSpPr>
                  <a:spLocks noChangeArrowheads="1"/>
                </p:cNvSpPr>
                <p:nvPr/>
              </p:nvSpPr>
              <p:spPr bwMode="auto">
                <a:xfrm>
                  <a:off x="387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3" name="Rectangle 82"/>
                <p:cNvSpPr>
                  <a:spLocks noChangeArrowheads="1"/>
                </p:cNvSpPr>
                <p:nvPr/>
              </p:nvSpPr>
              <p:spPr bwMode="auto">
                <a:xfrm>
                  <a:off x="390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4" name="Rectangle 83"/>
                <p:cNvSpPr>
                  <a:spLocks noChangeArrowheads="1"/>
                </p:cNvSpPr>
                <p:nvPr/>
              </p:nvSpPr>
              <p:spPr bwMode="auto">
                <a:xfrm>
                  <a:off x="393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5" name="Rectangle 84"/>
                <p:cNvSpPr>
                  <a:spLocks noChangeArrowheads="1"/>
                </p:cNvSpPr>
                <p:nvPr/>
              </p:nvSpPr>
              <p:spPr bwMode="auto">
                <a:xfrm>
                  <a:off x="39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6" name="Rectangle 85"/>
                <p:cNvSpPr>
                  <a:spLocks noChangeArrowheads="1"/>
                </p:cNvSpPr>
                <p:nvPr/>
              </p:nvSpPr>
              <p:spPr bwMode="auto">
                <a:xfrm>
                  <a:off x="397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7" name="Line 86"/>
                <p:cNvSpPr>
                  <a:spLocks noChangeShapeType="1"/>
                </p:cNvSpPr>
                <p:nvPr/>
              </p:nvSpPr>
              <p:spPr bwMode="auto">
                <a:xfrm>
                  <a:off x="398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8" name="Line 87"/>
                <p:cNvSpPr>
                  <a:spLocks noChangeShapeType="1"/>
                </p:cNvSpPr>
                <p:nvPr/>
              </p:nvSpPr>
              <p:spPr bwMode="auto">
                <a:xfrm>
                  <a:off x="399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9" name="Rectangle 88"/>
                <p:cNvSpPr>
                  <a:spLocks noChangeArrowheads="1"/>
                </p:cNvSpPr>
                <p:nvPr/>
              </p:nvSpPr>
              <p:spPr bwMode="auto">
                <a:xfrm>
                  <a:off x="3569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0" name="Rectangle 89"/>
                <p:cNvSpPr>
                  <a:spLocks noChangeArrowheads="1"/>
                </p:cNvSpPr>
                <p:nvPr/>
              </p:nvSpPr>
              <p:spPr bwMode="auto">
                <a:xfrm>
                  <a:off x="366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1" name="Rectangle 90"/>
                <p:cNvSpPr>
                  <a:spLocks noChangeArrowheads="1"/>
                </p:cNvSpPr>
                <p:nvPr/>
              </p:nvSpPr>
              <p:spPr bwMode="auto">
                <a:xfrm>
                  <a:off x="373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2" name="Rectangle 91"/>
                <p:cNvSpPr>
                  <a:spLocks noChangeArrowheads="1"/>
                </p:cNvSpPr>
                <p:nvPr/>
              </p:nvSpPr>
              <p:spPr bwMode="auto">
                <a:xfrm>
                  <a:off x="380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3" name="Rectangle 92"/>
                <p:cNvSpPr>
                  <a:spLocks noChangeArrowheads="1"/>
                </p:cNvSpPr>
                <p:nvPr/>
              </p:nvSpPr>
              <p:spPr bwMode="auto">
                <a:xfrm>
                  <a:off x="385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4" name="Line 93"/>
                <p:cNvSpPr>
                  <a:spLocks noChangeShapeType="1"/>
                </p:cNvSpPr>
                <p:nvPr/>
              </p:nvSpPr>
              <p:spPr bwMode="auto">
                <a:xfrm>
                  <a:off x="3883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5" name="Line 94"/>
                <p:cNvSpPr>
                  <a:spLocks noChangeShapeType="1"/>
                </p:cNvSpPr>
                <p:nvPr/>
              </p:nvSpPr>
              <p:spPr bwMode="auto">
                <a:xfrm>
                  <a:off x="388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6" name="Rectangle 95"/>
                <p:cNvSpPr>
                  <a:spLocks noChangeArrowheads="1"/>
                </p:cNvSpPr>
                <p:nvPr/>
              </p:nvSpPr>
              <p:spPr bwMode="auto">
                <a:xfrm>
                  <a:off x="349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7" name="Rectangle 96"/>
                <p:cNvSpPr>
                  <a:spLocks noChangeArrowheads="1"/>
                </p:cNvSpPr>
                <p:nvPr/>
              </p:nvSpPr>
              <p:spPr bwMode="auto">
                <a:xfrm>
                  <a:off x="360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8" name="Line 97"/>
                <p:cNvSpPr>
                  <a:spLocks noChangeShapeType="1"/>
                </p:cNvSpPr>
                <p:nvPr/>
              </p:nvSpPr>
              <p:spPr bwMode="auto">
                <a:xfrm>
                  <a:off x="368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9" name="Line 98"/>
                <p:cNvSpPr>
                  <a:spLocks noChangeShapeType="1"/>
                </p:cNvSpPr>
                <p:nvPr/>
              </p:nvSpPr>
              <p:spPr bwMode="auto">
                <a:xfrm>
                  <a:off x="36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0" name="Rectangle 99"/>
                <p:cNvSpPr>
                  <a:spLocks noChangeArrowheads="1"/>
                </p:cNvSpPr>
                <p:nvPr/>
              </p:nvSpPr>
              <p:spPr bwMode="auto">
                <a:xfrm>
                  <a:off x="333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1" name="Rectangle 100"/>
                <p:cNvSpPr>
                  <a:spLocks noChangeArrowheads="1"/>
                </p:cNvSpPr>
                <p:nvPr/>
              </p:nvSpPr>
              <p:spPr bwMode="auto">
                <a:xfrm>
                  <a:off x="347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2" name="Rectangle 101"/>
                <p:cNvSpPr>
                  <a:spLocks noChangeArrowheads="1"/>
                </p:cNvSpPr>
                <p:nvPr/>
              </p:nvSpPr>
              <p:spPr bwMode="auto">
                <a:xfrm>
                  <a:off x="358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3" name="Rectangle 102"/>
                <p:cNvSpPr>
                  <a:spLocks noChangeArrowheads="1"/>
                </p:cNvSpPr>
                <p:nvPr/>
              </p:nvSpPr>
              <p:spPr bwMode="auto">
                <a:xfrm>
                  <a:off x="368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4" name="Rectangle 103"/>
                <p:cNvSpPr>
                  <a:spLocks noChangeArrowheads="1"/>
                </p:cNvSpPr>
                <p:nvPr/>
              </p:nvSpPr>
              <p:spPr bwMode="auto">
                <a:xfrm>
                  <a:off x="375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5" name="Rectangle 104"/>
                <p:cNvSpPr>
                  <a:spLocks noChangeArrowheads="1"/>
                </p:cNvSpPr>
                <p:nvPr/>
              </p:nvSpPr>
              <p:spPr bwMode="auto">
                <a:xfrm>
                  <a:off x="380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6" name="Rectangle 105"/>
                <p:cNvSpPr>
                  <a:spLocks noChangeArrowheads="1"/>
                </p:cNvSpPr>
                <p:nvPr/>
              </p:nvSpPr>
              <p:spPr bwMode="auto">
                <a:xfrm>
                  <a:off x="385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7" name="Rectangle 106"/>
                <p:cNvSpPr>
                  <a:spLocks noChangeArrowheads="1"/>
                </p:cNvSpPr>
                <p:nvPr/>
              </p:nvSpPr>
              <p:spPr bwMode="auto">
                <a:xfrm>
                  <a:off x="389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8" name="Line 107"/>
                <p:cNvSpPr>
                  <a:spLocks noChangeShapeType="1"/>
                </p:cNvSpPr>
                <p:nvPr/>
              </p:nvSpPr>
              <p:spPr bwMode="auto">
                <a:xfrm>
                  <a:off x="3921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9" name="Line 108"/>
                <p:cNvSpPr>
                  <a:spLocks noChangeShapeType="1"/>
                </p:cNvSpPr>
                <p:nvPr/>
              </p:nvSpPr>
              <p:spPr bwMode="auto">
                <a:xfrm>
                  <a:off x="3927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0" name="Rectangle 109"/>
                <p:cNvSpPr>
                  <a:spLocks noChangeArrowheads="1"/>
                </p:cNvSpPr>
                <p:nvPr/>
              </p:nvSpPr>
              <p:spPr bwMode="auto">
                <a:xfrm>
                  <a:off x="351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1" name="Rectangle 110"/>
                <p:cNvSpPr>
                  <a:spLocks noChangeArrowheads="1"/>
                </p:cNvSpPr>
                <p:nvPr/>
              </p:nvSpPr>
              <p:spPr bwMode="auto">
                <a:xfrm>
                  <a:off x="362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2" name="Rectangle 111"/>
                <p:cNvSpPr>
                  <a:spLocks noChangeArrowheads="1"/>
                </p:cNvSpPr>
                <p:nvPr/>
              </p:nvSpPr>
              <p:spPr bwMode="auto">
                <a:xfrm>
                  <a:off x="370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3" name="Line 112"/>
                <p:cNvSpPr>
                  <a:spLocks noChangeShapeType="1"/>
                </p:cNvSpPr>
                <p:nvPr/>
              </p:nvSpPr>
              <p:spPr bwMode="auto">
                <a:xfrm>
                  <a:off x="377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4" name="Line 113"/>
                <p:cNvSpPr>
                  <a:spLocks noChangeShapeType="1"/>
                </p:cNvSpPr>
                <p:nvPr/>
              </p:nvSpPr>
              <p:spPr bwMode="auto">
                <a:xfrm>
                  <a:off x="377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5" name="Line 114"/>
                <p:cNvSpPr>
                  <a:spLocks noChangeShapeType="1"/>
                </p:cNvSpPr>
                <p:nvPr/>
              </p:nvSpPr>
              <p:spPr bwMode="auto">
                <a:xfrm>
                  <a:off x="3393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6" name="Line 115"/>
                <p:cNvSpPr>
                  <a:spLocks noChangeShapeType="1"/>
                </p:cNvSpPr>
                <p:nvPr/>
              </p:nvSpPr>
              <p:spPr bwMode="auto">
                <a:xfrm>
                  <a:off x="339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7" name="Rectangle 116"/>
                <p:cNvSpPr>
                  <a:spLocks noChangeArrowheads="1"/>
                </p:cNvSpPr>
                <p:nvPr/>
              </p:nvSpPr>
              <p:spPr bwMode="auto">
                <a:xfrm>
                  <a:off x="310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8" name="Rectangle 117"/>
                <p:cNvSpPr>
                  <a:spLocks noChangeArrowheads="1"/>
                </p:cNvSpPr>
                <p:nvPr/>
              </p:nvSpPr>
              <p:spPr bwMode="auto">
                <a:xfrm>
                  <a:off x="329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9" name="Rectangle 118"/>
                <p:cNvSpPr>
                  <a:spLocks noChangeArrowheads="1"/>
                </p:cNvSpPr>
                <p:nvPr/>
              </p:nvSpPr>
              <p:spPr bwMode="auto">
                <a:xfrm>
                  <a:off x="344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0" name="Rectangle 119"/>
                <p:cNvSpPr>
                  <a:spLocks noChangeArrowheads="1"/>
                </p:cNvSpPr>
                <p:nvPr/>
              </p:nvSpPr>
              <p:spPr bwMode="auto">
                <a:xfrm>
                  <a:off x="356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1" name="Rectangle 120"/>
                <p:cNvSpPr>
                  <a:spLocks noChangeArrowheads="1"/>
                </p:cNvSpPr>
                <p:nvPr/>
              </p:nvSpPr>
              <p:spPr bwMode="auto">
                <a:xfrm>
                  <a:off x="365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2" name="Rectangle 121"/>
                <p:cNvSpPr>
                  <a:spLocks noChangeArrowheads="1"/>
                </p:cNvSpPr>
                <p:nvPr/>
              </p:nvSpPr>
              <p:spPr bwMode="auto">
                <a:xfrm>
                  <a:off x="373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3" name="Rectangle 122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4" name="Rectangle 123"/>
                <p:cNvSpPr>
                  <a:spLocks noChangeArrowheads="1"/>
                </p:cNvSpPr>
                <p:nvPr/>
              </p:nvSpPr>
              <p:spPr bwMode="auto">
                <a:xfrm>
                  <a:off x="349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5" name="Rectangle 124"/>
                <p:cNvSpPr>
                  <a:spLocks noChangeArrowheads="1"/>
                </p:cNvSpPr>
                <p:nvPr/>
              </p:nvSpPr>
              <p:spPr bwMode="auto">
                <a:xfrm>
                  <a:off x="360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6" name="Rectangle 125"/>
                <p:cNvSpPr>
                  <a:spLocks noChangeArrowheads="1"/>
                </p:cNvSpPr>
                <p:nvPr/>
              </p:nvSpPr>
              <p:spPr bwMode="auto">
                <a:xfrm>
                  <a:off x="369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7" name="Rectangle 126"/>
                <p:cNvSpPr>
                  <a:spLocks noChangeArrowheads="1"/>
                </p:cNvSpPr>
                <p:nvPr/>
              </p:nvSpPr>
              <p:spPr bwMode="auto">
                <a:xfrm>
                  <a:off x="376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8" name="Rectangle 127"/>
                <p:cNvSpPr>
                  <a:spLocks noChangeArrowheads="1"/>
                </p:cNvSpPr>
                <p:nvPr/>
              </p:nvSpPr>
              <p:spPr bwMode="auto">
                <a:xfrm>
                  <a:off x="382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9" name="Rectangle 128"/>
                <p:cNvSpPr>
                  <a:spLocks noChangeArrowheads="1"/>
                </p:cNvSpPr>
                <p:nvPr/>
              </p:nvSpPr>
              <p:spPr bwMode="auto">
                <a:xfrm>
                  <a:off x="386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0" name="Rectangle 129"/>
                <p:cNvSpPr>
                  <a:spLocks noChangeArrowheads="1"/>
                </p:cNvSpPr>
                <p:nvPr/>
              </p:nvSpPr>
              <p:spPr bwMode="auto">
                <a:xfrm>
                  <a:off x="390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1" name="Rectangle 130"/>
                <p:cNvSpPr>
                  <a:spLocks noChangeArrowheads="1"/>
                </p:cNvSpPr>
                <p:nvPr/>
              </p:nvSpPr>
              <p:spPr bwMode="auto">
                <a:xfrm>
                  <a:off x="392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2" name="Rectangle 131"/>
                <p:cNvSpPr>
                  <a:spLocks noChangeArrowheads="1"/>
                </p:cNvSpPr>
                <p:nvPr/>
              </p:nvSpPr>
              <p:spPr bwMode="auto">
                <a:xfrm>
                  <a:off x="395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3" name="Rectangle 132"/>
                <p:cNvSpPr>
                  <a:spLocks noChangeArrowheads="1"/>
                </p:cNvSpPr>
                <p:nvPr/>
              </p:nvSpPr>
              <p:spPr bwMode="auto">
                <a:xfrm>
                  <a:off x="397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4" name="Rectangle 133"/>
                <p:cNvSpPr>
                  <a:spLocks noChangeArrowheads="1"/>
                </p:cNvSpPr>
                <p:nvPr/>
              </p:nvSpPr>
              <p:spPr bwMode="auto">
                <a:xfrm>
                  <a:off x="398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5" name="Rectangle 134"/>
                <p:cNvSpPr>
                  <a:spLocks noChangeArrowheads="1"/>
                </p:cNvSpPr>
                <p:nvPr/>
              </p:nvSpPr>
              <p:spPr bwMode="auto">
                <a:xfrm>
                  <a:off x="399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6" name="Rectangle 135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7" name="Rectangle 136"/>
                <p:cNvSpPr>
                  <a:spLocks noChangeArrowheads="1"/>
                </p:cNvSpPr>
                <p:nvPr/>
              </p:nvSpPr>
              <p:spPr bwMode="auto">
                <a:xfrm>
                  <a:off x="349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8" name="Rectangle 137"/>
                <p:cNvSpPr>
                  <a:spLocks noChangeArrowheads="1"/>
                </p:cNvSpPr>
                <p:nvPr/>
              </p:nvSpPr>
              <p:spPr bwMode="auto">
                <a:xfrm>
                  <a:off x="360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9" name="Rectangle 138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0" name="Rectangle 139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1" name="Rectangle 140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2" name="Rectangle 141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3" name="Rectangle 142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4" name="Rectangle 143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5" name="Rectangle 144"/>
                <p:cNvSpPr>
                  <a:spLocks noChangeArrowheads="1"/>
                </p:cNvSpPr>
                <p:nvPr/>
              </p:nvSpPr>
              <p:spPr bwMode="auto">
                <a:xfrm>
                  <a:off x="27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6" name="Rectangle 145"/>
                <p:cNvSpPr>
                  <a:spLocks noChangeArrowheads="1"/>
                </p:cNvSpPr>
                <p:nvPr/>
              </p:nvSpPr>
              <p:spPr bwMode="auto">
                <a:xfrm>
                  <a:off x="349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7" name="Rectangle 146"/>
                <p:cNvSpPr>
                  <a:spLocks noChangeArrowheads="1"/>
                </p:cNvSpPr>
                <p:nvPr/>
              </p:nvSpPr>
              <p:spPr bwMode="auto">
                <a:xfrm>
                  <a:off x="360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8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9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9" name="Rectangle 148"/>
                <p:cNvSpPr>
                  <a:spLocks noChangeArrowheads="1"/>
                </p:cNvSpPr>
                <p:nvPr/>
              </p:nvSpPr>
              <p:spPr bwMode="auto">
                <a:xfrm>
                  <a:off x="376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0" name="Rectangle 149"/>
                <p:cNvSpPr>
                  <a:spLocks noChangeArrowheads="1"/>
                </p:cNvSpPr>
                <p:nvPr/>
              </p:nvSpPr>
              <p:spPr bwMode="auto">
                <a:xfrm>
                  <a:off x="382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1" name="Rectangle 150"/>
                <p:cNvSpPr>
                  <a:spLocks noChangeArrowheads="1"/>
                </p:cNvSpPr>
                <p:nvPr/>
              </p:nvSpPr>
              <p:spPr bwMode="auto">
                <a:xfrm>
                  <a:off x="386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2" name="Line 151"/>
                <p:cNvSpPr>
                  <a:spLocks noChangeShapeType="1"/>
                </p:cNvSpPr>
                <p:nvPr/>
              </p:nvSpPr>
              <p:spPr bwMode="auto">
                <a:xfrm>
                  <a:off x="3895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3" name="Line 152"/>
                <p:cNvSpPr>
                  <a:spLocks noChangeShapeType="1"/>
                </p:cNvSpPr>
                <p:nvPr/>
              </p:nvSpPr>
              <p:spPr bwMode="auto">
                <a:xfrm>
                  <a:off x="390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4" name="Rectangle 153"/>
                <p:cNvSpPr>
                  <a:spLocks noChangeArrowheads="1"/>
                </p:cNvSpPr>
                <p:nvPr/>
              </p:nvSpPr>
              <p:spPr bwMode="auto">
                <a:xfrm>
                  <a:off x="3500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5" name="Rectangle 154"/>
                <p:cNvSpPr>
                  <a:spLocks noChangeArrowheads="1"/>
                </p:cNvSpPr>
                <p:nvPr/>
              </p:nvSpPr>
              <p:spPr bwMode="auto">
                <a:xfrm>
                  <a:off x="360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6" name="Rectangle 155"/>
                <p:cNvSpPr>
                  <a:spLocks noChangeArrowheads="1"/>
                </p:cNvSpPr>
                <p:nvPr/>
              </p:nvSpPr>
              <p:spPr bwMode="auto">
                <a:xfrm>
                  <a:off x="369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7" name="Rectangle 156"/>
                <p:cNvSpPr>
                  <a:spLocks noChangeArrowheads="1"/>
                </p:cNvSpPr>
                <p:nvPr/>
              </p:nvSpPr>
              <p:spPr bwMode="auto">
                <a:xfrm>
                  <a:off x="376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8" name="Rectangle 157"/>
                <p:cNvSpPr>
                  <a:spLocks noChangeArrowheads="1"/>
                </p:cNvSpPr>
                <p:nvPr/>
              </p:nvSpPr>
              <p:spPr bwMode="auto">
                <a:xfrm>
                  <a:off x="382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9" name="Rectangle 158"/>
                <p:cNvSpPr>
                  <a:spLocks noChangeArrowheads="1"/>
                </p:cNvSpPr>
                <p:nvPr/>
              </p:nvSpPr>
              <p:spPr bwMode="auto">
                <a:xfrm>
                  <a:off x="386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0" name="Rectangle 159"/>
                <p:cNvSpPr>
                  <a:spLocks noChangeArrowheads="1"/>
                </p:cNvSpPr>
                <p:nvPr/>
              </p:nvSpPr>
              <p:spPr bwMode="auto">
                <a:xfrm>
                  <a:off x="390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1" name="Line 160"/>
                <p:cNvSpPr>
                  <a:spLocks noChangeShapeType="1"/>
                </p:cNvSpPr>
                <p:nvPr/>
              </p:nvSpPr>
              <p:spPr bwMode="auto">
                <a:xfrm>
                  <a:off x="3921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2" name="Line 161"/>
                <p:cNvSpPr>
                  <a:spLocks noChangeShapeType="1"/>
                </p:cNvSpPr>
                <p:nvPr/>
              </p:nvSpPr>
              <p:spPr bwMode="auto">
                <a:xfrm>
                  <a:off x="3927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3" name="Rectangle 162"/>
                <p:cNvSpPr>
                  <a:spLocks noChangeArrowheads="1"/>
                </p:cNvSpPr>
                <p:nvPr/>
              </p:nvSpPr>
              <p:spPr bwMode="auto">
                <a:xfrm>
                  <a:off x="3525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4" name="Rectangle 163"/>
                <p:cNvSpPr>
                  <a:spLocks noChangeArrowheads="1"/>
                </p:cNvSpPr>
                <p:nvPr/>
              </p:nvSpPr>
              <p:spPr bwMode="auto">
                <a:xfrm>
                  <a:off x="363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5" name="Rectangle 164"/>
                <p:cNvSpPr>
                  <a:spLocks noChangeArrowheads="1"/>
                </p:cNvSpPr>
                <p:nvPr/>
              </p:nvSpPr>
              <p:spPr bwMode="auto">
                <a:xfrm>
                  <a:off x="371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6" name="Rectangle 165"/>
                <p:cNvSpPr>
                  <a:spLocks noChangeArrowheads="1"/>
                </p:cNvSpPr>
                <p:nvPr/>
              </p:nvSpPr>
              <p:spPr bwMode="auto">
                <a:xfrm>
                  <a:off x="377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7" name="Rectangle 166"/>
                <p:cNvSpPr>
                  <a:spLocks noChangeArrowheads="1"/>
                </p:cNvSpPr>
                <p:nvPr/>
              </p:nvSpPr>
              <p:spPr bwMode="auto">
                <a:xfrm>
                  <a:off x="3833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8" name="Rectangle 167"/>
                <p:cNvSpPr>
                  <a:spLocks noChangeArrowheads="1"/>
                </p:cNvSpPr>
                <p:nvPr/>
              </p:nvSpPr>
              <p:spPr bwMode="auto">
                <a:xfrm>
                  <a:off x="387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9" name="Rectangle 168"/>
                <p:cNvSpPr>
                  <a:spLocks noChangeArrowheads="1"/>
                </p:cNvSpPr>
                <p:nvPr/>
              </p:nvSpPr>
              <p:spPr bwMode="auto">
                <a:xfrm>
                  <a:off x="390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0" name="Rectangle 169"/>
                <p:cNvSpPr>
                  <a:spLocks noChangeArrowheads="1"/>
                </p:cNvSpPr>
                <p:nvPr/>
              </p:nvSpPr>
              <p:spPr bwMode="auto">
                <a:xfrm>
                  <a:off x="393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1" name="Rectangle 170"/>
                <p:cNvSpPr>
                  <a:spLocks noChangeArrowheads="1"/>
                </p:cNvSpPr>
                <p:nvPr/>
              </p:nvSpPr>
              <p:spPr bwMode="auto">
                <a:xfrm>
                  <a:off x="39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2" name="Rectangle 171"/>
                <p:cNvSpPr>
                  <a:spLocks noChangeArrowheads="1"/>
                </p:cNvSpPr>
                <p:nvPr/>
              </p:nvSpPr>
              <p:spPr bwMode="auto">
                <a:xfrm>
                  <a:off x="397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3" name="Rectangle 172"/>
                <p:cNvSpPr>
                  <a:spLocks noChangeArrowheads="1"/>
                </p:cNvSpPr>
                <p:nvPr/>
              </p:nvSpPr>
              <p:spPr bwMode="auto">
                <a:xfrm>
                  <a:off x="3990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4" name="Rectangle 173"/>
                <p:cNvSpPr>
                  <a:spLocks noChangeArrowheads="1"/>
                </p:cNvSpPr>
                <p:nvPr/>
              </p:nvSpPr>
              <p:spPr bwMode="auto">
                <a:xfrm>
                  <a:off x="399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5" name="Line 174"/>
                <p:cNvSpPr>
                  <a:spLocks noChangeShapeType="1"/>
                </p:cNvSpPr>
                <p:nvPr/>
              </p:nvSpPr>
              <p:spPr bwMode="auto">
                <a:xfrm>
                  <a:off x="400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6" name="Line 175"/>
                <p:cNvSpPr>
                  <a:spLocks noChangeShapeType="1"/>
                </p:cNvSpPr>
                <p:nvPr/>
              </p:nvSpPr>
              <p:spPr bwMode="auto">
                <a:xfrm>
                  <a:off x="400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7" name="Rectangle 176"/>
                <p:cNvSpPr>
                  <a:spLocks noChangeArrowheads="1"/>
                </p:cNvSpPr>
                <p:nvPr/>
              </p:nvSpPr>
              <p:spPr bwMode="auto">
                <a:xfrm>
                  <a:off x="358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8" name="Rectangle 177"/>
                <p:cNvSpPr>
                  <a:spLocks noChangeArrowheads="1"/>
                </p:cNvSpPr>
                <p:nvPr/>
              </p:nvSpPr>
              <p:spPr bwMode="auto">
                <a:xfrm>
                  <a:off x="367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9" name="Rectangle 178"/>
                <p:cNvSpPr>
                  <a:spLocks noChangeArrowheads="1"/>
                </p:cNvSpPr>
                <p:nvPr/>
              </p:nvSpPr>
              <p:spPr bwMode="auto">
                <a:xfrm>
                  <a:off x="375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0" name="Rectangle 179"/>
                <p:cNvSpPr>
                  <a:spLocks noChangeArrowheads="1"/>
                </p:cNvSpPr>
                <p:nvPr/>
              </p:nvSpPr>
              <p:spPr bwMode="auto">
                <a:xfrm>
                  <a:off x="380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1" name="Rectangle 180"/>
                <p:cNvSpPr>
                  <a:spLocks noChangeArrowheads="1"/>
                </p:cNvSpPr>
                <p:nvPr/>
              </p:nvSpPr>
              <p:spPr bwMode="auto">
                <a:xfrm>
                  <a:off x="385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2" name="Rectangle 181"/>
                <p:cNvSpPr>
                  <a:spLocks noChangeArrowheads="1"/>
                </p:cNvSpPr>
                <p:nvPr/>
              </p:nvSpPr>
              <p:spPr bwMode="auto">
                <a:xfrm>
                  <a:off x="389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3" name="Rectangle 182"/>
                <p:cNvSpPr>
                  <a:spLocks noChangeArrowheads="1"/>
                </p:cNvSpPr>
                <p:nvPr/>
              </p:nvSpPr>
              <p:spPr bwMode="auto">
                <a:xfrm>
                  <a:off x="392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4" name="Rectangle 183"/>
                <p:cNvSpPr>
                  <a:spLocks noChangeArrowheads="1"/>
                </p:cNvSpPr>
                <p:nvPr/>
              </p:nvSpPr>
              <p:spPr bwMode="auto">
                <a:xfrm>
                  <a:off x="394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5" name="Rectangle 184"/>
                <p:cNvSpPr>
                  <a:spLocks noChangeArrowheads="1"/>
                </p:cNvSpPr>
                <p:nvPr/>
              </p:nvSpPr>
              <p:spPr bwMode="auto">
                <a:xfrm>
                  <a:off x="3965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6" name="Rectangle 185"/>
                <p:cNvSpPr>
                  <a:spLocks noChangeArrowheads="1"/>
                </p:cNvSpPr>
                <p:nvPr/>
              </p:nvSpPr>
              <p:spPr bwMode="auto">
                <a:xfrm>
                  <a:off x="398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7" name="Rectangle 186"/>
                <p:cNvSpPr>
                  <a:spLocks noChangeArrowheads="1"/>
                </p:cNvSpPr>
                <p:nvPr/>
              </p:nvSpPr>
              <p:spPr bwMode="auto">
                <a:xfrm>
                  <a:off x="399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8" name="Rectangle 187"/>
                <p:cNvSpPr>
                  <a:spLocks noChangeArrowheads="1"/>
                </p:cNvSpPr>
                <p:nvPr/>
              </p:nvSpPr>
              <p:spPr bwMode="auto">
                <a:xfrm>
                  <a:off x="400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9" name="Rectangle 188"/>
                <p:cNvSpPr>
                  <a:spLocks noChangeArrowheads="1"/>
                </p:cNvSpPr>
                <p:nvPr/>
              </p:nvSpPr>
              <p:spPr bwMode="auto">
                <a:xfrm>
                  <a:off x="4009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0" name="Rectangle 189"/>
                <p:cNvSpPr>
                  <a:spLocks noChangeArrowheads="1"/>
                </p:cNvSpPr>
                <p:nvPr/>
              </p:nvSpPr>
              <p:spPr bwMode="auto">
                <a:xfrm>
                  <a:off x="4015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1" name="Rectangle 190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2" name="Rectangle 191"/>
                <p:cNvSpPr>
                  <a:spLocks noChangeArrowheads="1"/>
                </p:cNvSpPr>
                <p:nvPr/>
              </p:nvSpPr>
              <p:spPr bwMode="auto">
                <a:xfrm>
                  <a:off x="301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3" name="Rectangle 192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4" name="Line 193"/>
                <p:cNvSpPr>
                  <a:spLocks noChangeShapeType="1"/>
                </p:cNvSpPr>
                <p:nvPr/>
              </p:nvSpPr>
              <p:spPr bwMode="auto">
                <a:xfrm>
                  <a:off x="31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5" name="Line 194"/>
                <p:cNvSpPr>
                  <a:spLocks noChangeShapeType="1"/>
                </p:cNvSpPr>
                <p:nvPr/>
              </p:nvSpPr>
              <p:spPr bwMode="auto">
                <a:xfrm>
                  <a:off x="31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6" name="Line 195"/>
                <p:cNvSpPr>
                  <a:spLocks noChangeShapeType="1"/>
                </p:cNvSpPr>
                <p:nvPr/>
              </p:nvSpPr>
              <p:spPr bwMode="auto">
                <a:xfrm>
                  <a:off x="292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7" name="Line 196"/>
                <p:cNvSpPr>
                  <a:spLocks noChangeShapeType="1"/>
                </p:cNvSpPr>
                <p:nvPr/>
              </p:nvSpPr>
              <p:spPr bwMode="auto">
                <a:xfrm>
                  <a:off x="293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8" name="Rectangle 197"/>
                <p:cNvSpPr>
                  <a:spLocks noChangeArrowheads="1"/>
                </p:cNvSpPr>
                <p:nvPr/>
              </p:nvSpPr>
              <p:spPr bwMode="auto">
                <a:xfrm>
                  <a:off x="272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9" name="Line 198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0" name="Line 199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1" name="Line 200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2" name="Line 201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3" name="Line 202"/>
                <p:cNvSpPr>
                  <a:spLocks noChangeShapeType="1"/>
                </p:cNvSpPr>
                <p:nvPr/>
              </p:nvSpPr>
              <p:spPr bwMode="auto">
                <a:xfrm>
                  <a:off x="258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4" name="Line 203"/>
                <p:cNvSpPr>
                  <a:spLocks noChangeShapeType="1"/>
                </p:cNvSpPr>
                <p:nvPr/>
              </p:nvSpPr>
              <p:spPr bwMode="auto">
                <a:xfrm>
                  <a:off x="25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5" name="Line 204"/>
                <p:cNvSpPr>
                  <a:spLocks noChangeShapeType="1"/>
                </p:cNvSpPr>
                <p:nvPr/>
              </p:nvSpPr>
              <p:spPr bwMode="auto">
                <a:xfrm>
                  <a:off x="245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6" name="Line 205"/>
                <p:cNvSpPr>
                  <a:spLocks noChangeShapeType="1"/>
                </p:cNvSpPr>
                <p:nvPr/>
              </p:nvSpPr>
              <p:spPr bwMode="auto">
                <a:xfrm>
                  <a:off x="245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06"/>
              <p:cNvGrpSpPr>
                <a:grpSpLocks/>
              </p:cNvGrpSpPr>
              <p:nvPr/>
            </p:nvGrpSpPr>
            <p:grpSpPr bwMode="auto">
              <a:xfrm>
                <a:off x="1897" y="1835"/>
                <a:ext cx="2156" cy="1393"/>
                <a:chOff x="1897" y="1835"/>
                <a:chExt cx="2156" cy="1393"/>
              </a:xfrm>
            </p:grpSpPr>
            <p:sp>
              <p:nvSpPr>
                <p:cNvPr id="1147" name="Line 207"/>
                <p:cNvSpPr>
                  <a:spLocks noChangeShapeType="1"/>
                </p:cNvSpPr>
                <p:nvPr/>
              </p:nvSpPr>
              <p:spPr bwMode="auto">
                <a:xfrm>
                  <a:off x="233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8" name="Line 208"/>
                <p:cNvSpPr>
                  <a:spLocks noChangeShapeType="1"/>
                </p:cNvSpPr>
                <p:nvPr/>
              </p:nvSpPr>
              <p:spPr bwMode="auto">
                <a:xfrm>
                  <a:off x="234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9" name="Line 209"/>
                <p:cNvSpPr>
                  <a:spLocks noChangeShapeType="1"/>
                </p:cNvSpPr>
                <p:nvPr/>
              </p:nvSpPr>
              <p:spPr bwMode="auto">
                <a:xfrm>
                  <a:off x="224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0" name="Line 210"/>
                <p:cNvSpPr>
                  <a:spLocks noChangeShapeType="1"/>
                </p:cNvSpPr>
                <p:nvPr/>
              </p:nvSpPr>
              <p:spPr bwMode="auto">
                <a:xfrm>
                  <a:off x="225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1" name="Line 211"/>
                <p:cNvSpPr>
                  <a:spLocks noChangeShapeType="1"/>
                </p:cNvSpPr>
                <p:nvPr/>
              </p:nvSpPr>
              <p:spPr bwMode="auto">
                <a:xfrm>
                  <a:off x="218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2" name="Line 212"/>
                <p:cNvSpPr>
                  <a:spLocks noChangeShapeType="1"/>
                </p:cNvSpPr>
                <p:nvPr/>
              </p:nvSpPr>
              <p:spPr bwMode="auto">
                <a:xfrm>
                  <a:off x="218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3" name="Rectangle 213"/>
                <p:cNvSpPr>
                  <a:spLocks noChangeArrowheads="1"/>
                </p:cNvSpPr>
                <p:nvPr/>
              </p:nvSpPr>
              <p:spPr bwMode="auto">
                <a:xfrm>
                  <a:off x="369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4" name="Rectangle 214"/>
                <p:cNvSpPr>
                  <a:spLocks noChangeArrowheads="1"/>
                </p:cNvSpPr>
                <p:nvPr/>
              </p:nvSpPr>
              <p:spPr bwMode="auto">
                <a:xfrm>
                  <a:off x="376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5" name="Rectangle 215"/>
                <p:cNvSpPr>
                  <a:spLocks noChangeArrowheads="1"/>
                </p:cNvSpPr>
                <p:nvPr/>
              </p:nvSpPr>
              <p:spPr bwMode="auto">
                <a:xfrm>
                  <a:off x="382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6" name="Rectangle 216"/>
                <p:cNvSpPr>
                  <a:spLocks noChangeArrowheads="1"/>
                </p:cNvSpPr>
                <p:nvPr/>
              </p:nvSpPr>
              <p:spPr bwMode="auto">
                <a:xfrm>
                  <a:off x="386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7" name="Rectangle 217"/>
                <p:cNvSpPr>
                  <a:spLocks noChangeArrowheads="1"/>
                </p:cNvSpPr>
                <p:nvPr/>
              </p:nvSpPr>
              <p:spPr bwMode="auto">
                <a:xfrm>
                  <a:off x="390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8" name="Rectangle 218"/>
                <p:cNvSpPr>
                  <a:spLocks noChangeArrowheads="1"/>
                </p:cNvSpPr>
                <p:nvPr/>
              </p:nvSpPr>
              <p:spPr bwMode="auto">
                <a:xfrm>
                  <a:off x="392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9" name="Rectangle 219"/>
                <p:cNvSpPr>
                  <a:spLocks noChangeArrowheads="1"/>
                </p:cNvSpPr>
                <p:nvPr/>
              </p:nvSpPr>
              <p:spPr bwMode="auto">
                <a:xfrm>
                  <a:off x="395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0" name="Rectangle 220"/>
                <p:cNvSpPr>
                  <a:spLocks noChangeArrowheads="1"/>
                </p:cNvSpPr>
                <p:nvPr/>
              </p:nvSpPr>
              <p:spPr bwMode="auto">
                <a:xfrm>
                  <a:off x="397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1" name="Rectangle 221"/>
                <p:cNvSpPr>
                  <a:spLocks noChangeArrowheads="1"/>
                </p:cNvSpPr>
                <p:nvPr/>
              </p:nvSpPr>
              <p:spPr bwMode="auto">
                <a:xfrm>
                  <a:off x="398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2" name="Rectangle 222"/>
                <p:cNvSpPr>
                  <a:spLocks noChangeArrowheads="1"/>
                </p:cNvSpPr>
                <p:nvPr/>
              </p:nvSpPr>
              <p:spPr bwMode="auto">
                <a:xfrm>
                  <a:off x="399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3" name="Rectangle 223"/>
                <p:cNvSpPr>
                  <a:spLocks noChangeArrowheads="1"/>
                </p:cNvSpPr>
                <p:nvPr/>
              </p:nvSpPr>
              <p:spPr bwMode="auto">
                <a:xfrm>
                  <a:off x="400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4" name="Rectangle 224"/>
                <p:cNvSpPr>
                  <a:spLocks noChangeArrowheads="1"/>
                </p:cNvSpPr>
                <p:nvPr/>
              </p:nvSpPr>
              <p:spPr bwMode="auto">
                <a:xfrm>
                  <a:off x="4015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5" name="Rectangle 225"/>
                <p:cNvSpPr>
                  <a:spLocks noChangeArrowheads="1"/>
                </p:cNvSpPr>
                <p:nvPr/>
              </p:nvSpPr>
              <p:spPr bwMode="auto">
                <a:xfrm>
                  <a:off x="402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6" name="Rectangle 226"/>
                <p:cNvSpPr>
                  <a:spLocks noChangeArrowheads="1"/>
                </p:cNvSpPr>
                <p:nvPr/>
              </p:nvSpPr>
              <p:spPr bwMode="auto">
                <a:xfrm>
                  <a:off x="402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7" name="Rectangle 227"/>
                <p:cNvSpPr>
                  <a:spLocks noChangeArrowheads="1"/>
                </p:cNvSpPr>
                <p:nvPr/>
              </p:nvSpPr>
              <p:spPr bwMode="auto">
                <a:xfrm>
                  <a:off x="403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8" name="Rectangle 228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9" name="Rectangle 229"/>
                <p:cNvSpPr>
                  <a:spLocks noChangeArrowheads="1"/>
                </p:cNvSpPr>
                <p:nvPr/>
              </p:nvSpPr>
              <p:spPr bwMode="auto">
                <a:xfrm>
                  <a:off x="395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0" name="Rectangle 230"/>
                <p:cNvSpPr>
                  <a:spLocks noChangeArrowheads="1"/>
                </p:cNvSpPr>
                <p:nvPr/>
              </p:nvSpPr>
              <p:spPr bwMode="auto">
                <a:xfrm>
                  <a:off x="397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1" name="Rectangle 231"/>
                <p:cNvSpPr>
                  <a:spLocks noChangeArrowheads="1"/>
                </p:cNvSpPr>
                <p:nvPr/>
              </p:nvSpPr>
              <p:spPr bwMode="auto">
                <a:xfrm>
                  <a:off x="398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2" name="Rectangle 232"/>
                <p:cNvSpPr>
                  <a:spLocks noChangeArrowheads="1"/>
                </p:cNvSpPr>
                <p:nvPr/>
              </p:nvSpPr>
              <p:spPr bwMode="auto">
                <a:xfrm>
                  <a:off x="399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3" name="Rectangle 233"/>
                <p:cNvSpPr>
                  <a:spLocks noChangeArrowheads="1"/>
                </p:cNvSpPr>
                <p:nvPr/>
              </p:nvSpPr>
              <p:spPr bwMode="auto">
                <a:xfrm>
                  <a:off x="400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4" name="Rectangle 234"/>
                <p:cNvSpPr>
                  <a:spLocks noChangeArrowheads="1"/>
                </p:cNvSpPr>
                <p:nvPr/>
              </p:nvSpPr>
              <p:spPr bwMode="auto">
                <a:xfrm>
                  <a:off x="4015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5" name="Rectangle 235"/>
                <p:cNvSpPr>
                  <a:spLocks noChangeArrowheads="1"/>
                </p:cNvSpPr>
                <p:nvPr/>
              </p:nvSpPr>
              <p:spPr bwMode="auto">
                <a:xfrm>
                  <a:off x="402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6" name="Rectangle 236"/>
                <p:cNvSpPr>
                  <a:spLocks noChangeArrowheads="1"/>
                </p:cNvSpPr>
                <p:nvPr/>
              </p:nvSpPr>
              <p:spPr bwMode="auto">
                <a:xfrm>
                  <a:off x="402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7" name="Rectangle 237"/>
                <p:cNvSpPr>
                  <a:spLocks noChangeArrowheads="1"/>
                </p:cNvSpPr>
                <p:nvPr/>
              </p:nvSpPr>
              <p:spPr bwMode="auto">
                <a:xfrm>
                  <a:off x="403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8" name="Rectangle 238"/>
                <p:cNvSpPr>
                  <a:spLocks noChangeArrowheads="1"/>
                </p:cNvSpPr>
                <p:nvPr/>
              </p:nvSpPr>
              <p:spPr bwMode="auto">
                <a:xfrm>
                  <a:off x="404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9" name="Line 239"/>
                <p:cNvSpPr>
                  <a:spLocks noChangeShapeType="1"/>
                </p:cNvSpPr>
                <p:nvPr/>
              </p:nvSpPr>
              <p:spPr bwMode="auto">
                <a:xfrm>
                  <a:off x="3355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0" name="Line 240"/>
                <p:cNvSpPr>
                  <a:spLocks noChangeShapeType="1"/>
                </p:cNvSpPr>
                <p:nvPr/>
              </p:nvSpPr>
              <p:spPr bwMode="auto">
                <a:xfrm>
                  <a:off x="336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1" name="Rectangle 241"/>
                <p:cNvSpPr>
                  <a:spLocks noChangeArrowheads="1"/>
                </p:cNvSpPr>
                <p:nvPr/>
              </p:nvSpPr>
              <p:spPr bwMode="auto">
                <a:xfrm>
                  <a:off x="306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2" name="Rectangle 242"/>
                <p:cNvSpPr>
                  <a:spLocks noChangeArrowheads="1"/>
                </p:cNvSpPr>
                <p:nvPr/>
              </p:nvSpPr>
              <p:spPr bwMode="auto">
                <a:xfrm>
                  <a:off x="326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3" name="Rectangle 243"/>
                <p:cNvSpPr>
                  <a:spLocks noChangeArrowheads="1"/>
                </p:cNvSpPr>
                <p:nvPr/>
              </p:nvSpPr>
              <p:spPr bwMode="auto">
                <a:xfrm>
                  <a:off x="341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4" name="Rectangle 244"/>
                <p:cNvSpPr>
                  <a:spLocks noChangeArrowheads="1"/>
                </p:cNvSpPr>
                <p:nvPr/>
              </p:nvSpPr>
              <p:spPr bwMode="auto">
                <a:xfrm>
                  <a:off x="354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5" name="Rectangle 245"/>
                <p:cNvSpPr>
                  <a:spLocks noChangeArrowheads="1"/>
                </p:cNvSpPr>
                <p:nvPr/>
              </p:nvSpPr>
              <p:spPr bwMode="auto">
                <a:xfrm>
                  <a:off x="364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6" name="Rectangle 246"/>
                <p:cNvSpPr>
                  <a:spLocks noChangeArrowheads="1"/>
                </p:cNvSpPr>
                <p:nvPr/>
              </p:nvSpPr>
              <p:spPr bwMode="auto">
                <a:xfrm>
                  <a:off x="372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7" name="Rectangle 247"/>
                <p:cNvSpPr>
                  <a:spLocks noChangeArrowheads="1"/>
                </p:cNvSpPr>
                <p:nvPr/>
              </p:nvSpPr>
              <p:spPr bwMode="auto">
                <a:xfrm>
                  <a:off x="3789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8" name="Rectangle 248"/>
                <p:cNvSpPr>
                  <a:spLocks noChangeArrowheads="1"/>
                </p:cNvSpPr>
                <p:nvPr/>
              </p:nvSpPr>
              <p:spPr bwMode="auto">
                <a:xfrm>
                  <a:off x="3839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9" name="Rectangle 249"/>
                <p:cNvSpPr>
                  <a:spLocks noChangeArrowheads="1"/>
                </p:cNvSpPr>
                <p:nvPr/>
              </p:nvSpPr>
              <p:spPr bwMode="auto">
                <a:xfrm>
                  <a:off x="387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0" name="Rectangle 250"/>
                <p:cNvSpPr>
                  <a:spLocks noChangeArrowheads="1"/>
                </p:cNvSpPr>
                <p:nvPr/>
              </p:nvSpPr>
              <p:spPr bwMode="auto">
                <a:xfrm>
                  <a:off x="391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1" name="Rectangle 251"/>
                <p:cNvSpPr>
                  <a:spLocks noChangeArrowheads="1"/>
                </p:cNvSpPr>
                <p:nvPr/>
              </p:nvSpPr>
              <p:spPr bwMode="auto">
                <a:xfrm>
                  <a:off x="3939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2" name="Rectangle 252"/>
                <p:cNvSpPr>
                  <a:spLocks noChangeArrowheads="1"/>
                </p:cNvSpPr>
                <p:nvPr/>
              </p:nvSpPr>
              <p:spPr bwMode="auto">
                <a:xfrm>
                  <a:off x="39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3" name="Rectangle 253"/>
                <p:cNvSpPr>
                  <a:spLocks noChangeArrowheads="1"/>
                </p:cNvSpPr>
                <p:nvPr/>
              </p:nvSpPr>
              <p:spPr bwMode="auto">
                <a:xfrm>
                  <a:off x="397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4" name="Rectangle 254"/>
                <p:cNvSpPr>
                  <a:spLocks noChangeArrowheads="1"/>
                </p:cNvSpPr>
                <p:nvPr/>
              </p:nvSpPr>
              <p:spPr bwMode="auto">
                <a:xfrm>
                  <a:off x="3990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5" name="Rectangle 255"/>
                <p:cNvSpPr>
                  <a:spLocks noChangeArrowheads="1"/>
                </p:cNvSpPr>
                <p:nvPr/>
              </p:nvSpPr>
              <p:spPr bwMode="auto">
                <a:xfrm>
                  <a:off x="400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6" name="Rectangle 256"/>
                <p:cNvSpPr>
                  <a:spLocks noChangeArrowheads="1"/>
                </p:cNvSpPr>
                <p:nvPr/>
              </p:nvSpPr>
              <p:spPr bwMode="auto">
                <a:xfrm>
                  <a:off x="4009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7" name="Rectangle 257"/>
                <p:cNvSpPr>
                  <a:spLocks noChangeArrowheads="1"/>
                </p:cNvSpPr>
                <p:nvPr/>
              </p:nvSpPr>
              <p:spPr bwMode="auto">
                <a:xfrm>
                  <a:off x="4015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8" name="Rectangle 258"/>
                <p:cNvSpPr>
                  <a:spLocks noChangeArrowheads="1"/>
                </p:cNvSpPr>
                <p:nvPr/>
              </p:nvSpPr>
              <p:spPr bwMode="auto">
                <a:xfrm>
                  <a:off x="402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9" name="Rectangle 259"/>
                <p:cNvSpPr>
                  <a:spLocks noChangeArrowheads="1"/>
                </p:cNvSpPr>
                <p:nvPr/>
              </p:nvSpPr>
              <p:spPr bwMode="auto">
                <a:xfrm>
                  <a:off x="402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0" name="Line 260"/>
                <p:cNvSpPr>
                  <a:spLocks noChangeShapeType="1"/>
                </p:cNvSpPr>
                <p:nvPr/>
              </p:nvSpPr>
              <p:spPr bwMode="auto">
                <a:xfrm>
                  <a:off x="258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1" name="Line 261"/>
                <p:cNvSpPr>
                  <a:spLocks noChangeShapeType="1"/>
                </p:cNvSpPr>
                <p:nvPr/>
              </p:nvSpPr>
              <p:spPr bwMode="auto">
                <a:xfrm>
                  <a:off x="25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2" name="Rectangle 262"/>
                <p:cNvSpPr>
                  <a:spLocks noChangeArrowheads="1"/>
                </p:cNvSpPr>
                <p:nvPr/>
              </p:nvSpPr>
              <p:spPr bwMode="auto">
                <a:xfrm>
                  <a:off x="245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3" name="Line 263"/>
                <p:cNvSpPr>
                  <a:spLocks noChangeShapeType="1"/>
                </p:cNvSpPr>
                <p:nvPr/>
              </p:nvSpPr>
              <p:spPr bwMode="auto">
                <a:xfrm>
                  <a:off x="2764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4" name="Line 264"/>
                <p:cNvSpPr>
                  <a:spLocks noChangeShapeType="1"/>
                </p:cNvSpPr>
                <p:nvPr/>
              </p:nvSpPr>
              <p:spPr bwMode="auto">
                <a:xfrm>
                  <a:off x="277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5" name="Rectangle 265"/>
                <p:cNvSpPr>
                  <a:spLocks noChangeArrowheads="1"/>
                </p:cNvSpPr>
                <p:nvPr/>
              </p:nvSpPr>
              <p:spPr bwMode="auto">
                <a:xfrm>
                  <a:off x="260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6" name="Line 266"/>
                <p:cNvSpPr>
                  <a:spLocks noChangeShapeType="1"/>
                </p:cNvSpPr>
                <p:nvPr/>
              </p:nvSpPr>
              <p:spPr bwMode="auto">
                <a:xfrm>
                  <a:off x="2884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7" name="Line 267"/>
                <p:cNvSpPr>
                  <a:spLocks noChangeShapeType="1"/>
                </p:cNvSpPr>
                <p:nvPr/>
              </p:nvSpPr>
              <p:spPr bwMode="auto">
                <a:xfrm>
                  <a:off x="289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8" name="Line 268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9" name="Line 269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0" name="Line 270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1" name="Line 271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2" name="Line 272"/>
                <p:cNvSpPr>
                  <a:spLocks noChangeShapeType="1"/>
                </p:cNvSpPr>
                <p:nvPr/>
              </p:nvSpPr>
              <p:spPr bwMode="auto">
                <a:xfrm>
                  <a:off x="258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3" name="Line 273"/>
                <p:cNvSpPr>
                  <a:spLocks noChangeShapeType="1"/>
                </p:cNvSpPr>
                <p:nvPr/>
              </p:nvSpPr>
              <p:spPr bwMode="auto">
                <a:xfrm>
                  <a:off x="25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4" name="Rectangle 274"/>
                <p:cNvSpPr>
                  <a:spLocks noChangeArrowheads="1"/>
                </p:cNvSpPr>
                <p:nvPr/>
              </p:nvSpPr>
              <p:spPr bwMode="auto">
                <a:xfrm>
                  <a:off x="301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5" name="Line 275"/>
                <p:cNvSpPr>
                  <a:spLocks noChangeShapeType="1"/>
                </p:cNvSpPr>
                <p:nvPr/>
              </p:nvSpPr>
              <p:spPr bwMode="auto">
                <a:xfrm>
                  <a:off x="3217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6" name="Line 276"/>
                <p:cNvSpPr>
                  <a:spLocks noChangeShapeType="1"/>
                </p:cNvSpPr>
                <p:nvPr/>
              </p:nvSpPr>
              <p:spPr bwMode="auto">
                <a:xfrm>
                  <a:off x="322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7" name="Rectangle 277"/>
                <p:cNvSpPr>
                  <a:spLocks noChangeArrowheads="1"/>
                </p:cNvSpPr>
                <p:nvPr/>
              </p:nvSpPr>
              <p:spPr bwMode="auto">
                <a:xfrm>
                  <a:off x="304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8" name="Rectangle 278"/>
                <p:cNvSpPr>
                  <a:spLocks noChangeArrowheads="1"/>
                </p:cNvSpPr>
                <p:nvPr/>
              </p:nvSpPr>
              <p:spPr bwMode="auto">
                <a:xfrm>
                  <a:off x="324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9" name="Line 279"/>
                <p:cNvSpPr>
                  <a:spLocks noChangeShapeType="1"/>
                </p:cNvSpPr>
                <p:nvPr/>
              </p:nvSpPr>
              <p:spPr bwMode="auto">
                <a:xfrm>
                  <a:off x="339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0" name="Line 280"/>
                <p:cNvSpPr>
                  <a:spLocks noChangeShapeType="1"/>
                </p:cNvSpPr>
                <p:nvPr/>
              </p:nvSpPr>
              <p:spPr bwMode="auto">
                <a:xfrm>
                  <a:off x="340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1" name="Rectangle 281"/>
                <p:cNvSpPr>
                  <a:spLocks noChangeArrowheads="1"/>
                </p:cNvSpPr>
                <p:nvPr/>
              </p:nvSpPr>
              <p:spPr bwMode="auto">
                <a:xfrm>
                  <a:off x="311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2" name="Rectangle 282"/>
                <p:cNvSpPr>
                  <a:spLocks noChangeArrowheads="1"/>
                </p:cNvSpPr>
                <p:nvPr/>
              </p:nvSpPr>
              <p:spPr bwMode="auto">
                <a:xfrm>
                  <a:off x="329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3" name="Rectangle 283"/>
                <p:cNvSpPr>
                  <a:spLocks noChangeArrowheads="1"/>
                </p:cNvSpPr>
                <p:nvPr/>
              </p:nvSpPr>
              <p:spPr bwMode="auto">
                <a:xfrm>
                  <a:off x="344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4" name="Rectangle 284"/>
                <p:cNvSpPr>
                  <a:spLocks noChangeArrowheads="1"/>
                </p:cNvSpPr>
                <p:nvPr/>
              </p:nvSpPr>
              <p:spPr bwMode="auto">
                <a:xfrm>
                  <a:off x="356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5" name="Rectangle 285"/>
                <p:cNvSpPr>
                  <a:spLocks noChangeArrowheads="1"/>
                </p:cNvSpPr>
                <p:nvPr/>
              </p:nvSpPr>
              <p:spPr bwMode="auto">
                <a:xfrm>
                  <a:off x="365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6" name="Rectangle 286"/>
                <p:cNvSpPr>
                  <a:spLocks noChangeArrowheads="1"/>
                </p:cNvSpPr>
                <p:nvPr/>
              </p:nvSpPr>
              <p:spPr bwMode="auto">
                <a:xfrm>
                  <a:off x="373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7" name="Rectangle 287"/>
                <p:cNvSpPr>
                  <a:spLocks noChangeArrowheads="1"/>
                </p:cNvSpPr>
                <p:nvPr/>
              </p:nvSpPr>
              <p:spPr bwMode="auto">
                <a:xfrm>
                  <a:off x="379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8" name="Rectangle 288"/>
                <p:cNvSpPr>
                  <a:spLocks noChangeArrowheads="1"/>
                </p:cNvSpPr>
                <p:nvPr/>
              </p:nvSpPr>
              <p:spPr bwMode="auto">
                <a:xfrm>
                  <a:off x="384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9" name="Rectangle 289"/>
                <p:cNvSpPr>
                  <a:spLocks noChangeArrowheads="1"/>
                </p:cNvSpPr>
                <p:nvPr/>
              </p:nvSpPr>
              <p:spPr bwMode="auto">
                <a:xfrm>
                  <a:off x="3883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0" name="Rectangle 290"/>
                <p:cNvSpPr>
                  <a:spLocks noChangeArrowheads="1"/>
                </p:cNvSpPr>
                <p:nvPr/>
              </p:nvSpPr>
              <p:spPr bwMode="auto">
                <a:xfrm>
                  <a:off x="391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" name="Rectangle 291"/>
                <p:cNvSpPr>
                  <a:spLocks noChangeArrowheads="1"/>
                </p:cNvSpPr>
                <p:nvPr/>
              </p:nvSpPr>
              <p:spPr bwMode="auto">
                <a:xfrm>
                  <a:off x="3939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2" name="Rectangle 292"/>
                <p:cNvSpPr>
                  <a:spLocks noChangeArrowheads="1"/>
                </p:cNvSpPr>
                <p:nvPr/>
              </p:nvSpPr>
              <p:spPr bwMode="auto">
                <a:xfrm>
                  <a:off x="3965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3" name="Rectangle 293"/>
                <p:cNvSpPr>
                  <a:spLocks noChangeArrowheads="1"/>
                </p:cNvSpPr>
                <p:nvPr/>
              </p:nvSpPr>
              <p:spPr bwMode="auto">
                <a:xfrm>
                  <a:off x="397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4" name="Rectangle 294"/>
                <p:cNvSpPr>
                  <a:spLocks noChangeArrowheads="1"/>
                </p:cNvSpPr>
                <p:nvPr/>
              </p:nvSpPr>
              <p:spPr bwMode="auto">
                <a:xfrm>
                  <a:off x="3990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5" name="Rectangle 295"/>
                <p:cNvSpPr>
                  <a:spLocks noChangeArrowheads="1"/>
                </p:cNvSpPr>
                <p:nvPr/>
              </p:nvSpPr>
              <p:spPr bwMode="auto">
                <a:xfrm>
                  <a:off x="400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6" name="Rectangle 296"/>
                <p:cNvSpPr>
                  <a:spLocks noChangeArrowheads="1"/>
                </p:cNvSpPr>
                <p:nvPr/>
              </p:nvSpPr>
              <p:spPr bwMode="auto">
                <a:xfrm>
                  <a:off x="4009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7" name="Rectangle 297"/>
                <p:cNvSpPr>
                  <a:spLocks noChangeArrowheads="1"/>
                </p:cNvSpPr>
                <p:nvPr/>
              </p:nvSpPr>
              <p:spPr bwMode="auto">
                <a:xfrm>
                  <a:off x="4015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8" name="Rectangle 298"/>
                <p:cNvSpPr>
                  <a:spLocks noChangeArrowheads="1"/>
                </p:cNvSpPr>
                <p:nvPr/>
              </p:nvSpPr>
              <p:spPr bwMode="auto">
                <a:xfrm>
                  <a:off x="402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9" name="Rectangle 299"/>
                <p:cNvSpPr>
                  <a:spLocks noChangeArrowheads="1"/>
                </p:cNvSpPr>
                <p:nvPr/>
              </p:nvSpPr>
              <p:spPr bwMode="auto">
                <a:xfrm>
                  <a:off x="402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0" name="Line 300"/>
                <p:cNvSpPr>
                  <a:spLocks noChangeShapeType="1"/>
                </p:cNvSpPr>
                <p:nvPr/>
              </p:nvSpPr>
              <p:spPr bwMode="auto">
                <a:xfrm>
                  <a:off x="402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1" name="Line 301"/>
                <p:cNvSpPr>
                  <a:spLocks noChangeShapeType="1"/>
                </p:cNvSpPr>
                <p:nvPr/>
              </p:nvSpPr>
              <p:spPr bwMode="auto">
                <a:xfrm>
                  <a:off x="403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2" name="Rectangle 302"/>
                <p:cNvSpPr>
                  <a:spLocks noChangeArrowheads="1"/>
                </p:cNvSpPr>
                <p:nvPr/>
              </p:nvSpPr>
              <p:spPr bwMode="auto">
                <a:xfrm>
                  <a:off x="225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3" name="Rectangle 303"/>
                <p:cNvSpPr>
                  <a:spLocks noChangeArrowheads="1"/>
                </p:cNvSpPr>
                <p:nvPr/>
              </p:nvSpPr>
              <p:spPr bwMode="auto">
                <a:xfrm>
                  <a:off x="261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4" name="Rectangle 304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5" name="Line 305"/>
                <p:cNvSpPr>
                  <a:spLocks noChangeShapeType="1"/>
                </p:cNvSpPr>
                <p:nvPr/>
              </p:nvSpPr>
              <p:spPr bwMode="auto">
                <a:xfrm>
                  <a:off x="31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6" name="Line 306"/>
                <p:cNvSpPr>
                  <a:spLocks noChangeShapeType="1"/>
                </p:cNvSpPr>
                <p:nvPr/>
              </p:nvSpPr>
              <p:spPr bwMode="auto">
                <a:xfrm>
                  <a:off x="31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7" name="Line 307"/>
                <p:cNvSpPr>
                  <a:spLocks noChangeShapeType="1"/>
                </p:cNvSpPr>
                <p:nvPr/>
              </p:nvSpPr>
              <p:spPr bwMode="auto">
                <a:xfrm>
                  <a:off x="292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8" name="Line 308"/>
                <p:cNvSpPr>
                  <a:spLocks noChangeShapeType="1"/>
                </p:cNvSpPr>
                <p:nvPr/>
              </p:nvSpPr>
              <p:spPr bwMode="auto">
                <a:xfrm>
                  <a:off x="293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9" name="Line 309"/>
                <p:cNvSpPr>
                  <a:spLocks noChangeShapeType="1"/>
                </p:cNvSpPr>
                <p:nvPr/>
              </p:nvSpPr>
              <p:spPr bwMode="auto">
                <a:xfrm>
                  <a:off x="272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0" name="Line 310"/>
                <p:cNvSpPr>
                  <a:spLocks noChangeShapeType="1"/>
                </p:cNvSpPr>
                <p:nvPr/>
              </p:nvSpPr>
              <p:spPr bwMode="auto">
                <a:xfrm>
                  <a:off x="2727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1" name="Rectangle 311"/>
                <p:cNvSpPr>
                  <a:spLocks noChangeArrowheads="1"/>
                </p:cNvSpPr>
                <p:nvPr/>
              </p:nvSpPr>
              <p:spPr bwMode="auto">
                <a:xfrm>
                  <a:off x="256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2" name="Rectangle 312"/>
                <p:cNvSpPr>
                  <a:spLocks noChangeArrowheads="1"/>
                </p:cNvSpPr>
                <p:nvPr/>
              </p:nvSpPr>
              <p:spPr bwMode="auto">
                <a:xfrm>
                  <a:off x="2859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3" name="Rectangle 313"/>
                <p:cNvSpPr>
                  <a:spLocks noChangeArrowheads="1"/>
                </p:cNvSpPr>
                <p:nvPr/>
              </p:nvSpPr>
              <p:spPr bwMode="auto">
                <a:xfrm>
                  <a:off x="309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4" name="Rectangle 314"/>
                <p:cNvSpPr>
                  <a:spLocks noChangeArrowheads="1"/>
                </p:cNvSpPr>
                <p:nvPr/>
              </p:nvSpPr>
              <p:spPr bwMode="auto">
                <a:xfrm>
                  <a:off x="328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5" name="Rectangle 315"/>
                <p:cNvSpPr>
                  <a:spLocks noChangeArrowheads="1"/>
                </p:cNvSpPr>
                <p:nvPr/>
              </p:nvSpPr>
              <p:spPr bwMode="auto">
                <a:xfrm>
                  <a:off x="343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6" name="Line 316"/>
                <p:cNvSpPr>
                  <a:spLocks noChangeShapeType="1"/>
                </p:cNvSpPr>
                <p:nvPr/>
              </p:nvSpPr>
              <p:spPr bwMode="auto">
                <a:xfrm>
                  <a:off x="3324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7" name="Line 317"/>
                <p:cNvSpPr>
                  <a:spLocks noChangeShapeType="1"/>
                </p:cNvSpPr>
                <p:nvPr/>
              </p:nvSpPr>
              <p:spPr bwMode="auto">
                <a:xfrm>
                  <a:off x="333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8" name="Line 318"/>
                <p:cNvSpPr>
                  <a:spLocks noChangeShapeType="1"/>
                </p:cNvSpPr>
                <p:nvPr/>
              </p:nvSpPr>
              <p:spPr bwMode="auto">
                <a:xfrm>
                  <a:off x="311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9" name="Line 319"/>
                <p:cNvSpPr>
                  <a:spLocks noChangeShapeType="1"/>
                </p:cNvSpPr>
                <p:nvPr/>
              </p:nvSpPr>
              <p:spPr bwMode="auto">
                <a:xfrm>
                  <a:off x="311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0" name="Line 320"/>
                <p:cNvSpPr>
                  <a:spLocks noChangeShapeType="1"/>
                </p:cNvSpPr>
                <p:nvPr/>
              </p:nvSpPr>
              <p:spPr bwMode="auto">
                <a:xfrm>
                  <a:off x="2865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1" name="Line 321"/>
                <p:cNvSpPr>
                  <a:spLocks noChangeShapeType="1"/>
                </p:cNvSpPr>
                <p:nvPr/>
              </p:nvSpPr>
              <p:spPr bwMode="auto">
                <a:xfrm>
                  <a:off x="287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2" name="Line 322"/>
                <p:cNvSpPr>
                  <a:spLocks noChangeShapeType="1"/>
                </p:cNvSpPr>
                <p:nvPr/>
              </p:nvSpPr>
              <p:spPr bwMode="auto">
                <a:xfrm>
                  <a:off x="3041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3" name="Line 323"/>
                <p:cNvSpPr>
                  <a:spLocks noChangeShapeType="1"/>
                </p:cNvSpPr>
                <p:nvPr/>
              </p:nvSpPr>
              <p:spPr bwMode="auto">
                <a:xfrm>
                  <a:off x="3047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4" name="Line 324"/>
                <p:cNvSpPr>
                  <a:spLocks noChangeShapeType="1"/>
                </p:cNvSpPr>
                <p:nvPr/>
              </p:nvSpPr>
              <p:spPr bwMode="auto">
                <a:xfrm>
                  <a:off x="2815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5" name="Line 325"/>
                <p:cNvSpPr>
                  <a:spLocks noChangeShapeType="1"/>
                </p:cNvSpPr>
                <p:nvPr/>
              </p:nvSpPr>
              <p:spPr bwMode="auto">
                <a:xfrm>
                  <a:off x="282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6" name="Line 326"/>
                <p:cNvSpPr>
                  <a:spLocks noChangeShapeType="1"/>
                </p:cNvSpPr>
                <p:nvPr/>
              </p:nvSpPr>
              <p:spPr bwMode="auto">
                <a:xfrm>
                  <a:off x="263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7" name="Line 327"/>
                <p:cNvSpPr>
                  <a:spLocks noChangeShapeType="1"/>
                </p:cNvSpPr>
                <p:nvPr/>
              </p:nvSpPr>
              <p:spPr bwMode="auto">
                <a:xfrm>
                  <a:off x="263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8" name="Line 328"/>
                <p:cNvSpPr>
                  <a:spLocks noChangeShapeType="1"/>
                </p:cNvSpPr>
                <p:nvPr/>
              </p:nvSpPr>
              <p:spPr bwMode="auto">
                <a:xfrm>
                  <a:off x="2481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9" name="Line 329"/>
                <p:cNvSpPr>
                  <a:spLocks noChangeShapeType="1"/>
                </p:cNvSpPr>
                <p:nvPr/>
              </p:nvSpPr>
              <p:spPr bwMode="auto">
                <a:xfrm>
                  <a:off x="24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0" name="Line 330"/>
                <p:cNvSpPr>
                  <a:spLocks noChangeShapeType="1"/>
                </p:cNvSpPr>
                <p:nvPr/>
              </p:nvSpPr>
              <p:spPr bwMode="auto">
                <a:xfrm>
                  <a:off x="196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1" name="Line 331"/>
                <p:cNvSpPr>
                  <a:spLocks noChangeShapeType="1"/>
                </p:cNvSpPr>
                <p:nvPr/>
              </p:nvSpPr>
              <p:spPr bwMode="auto">
                <a:xfrm>
                  <a:off x="196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2" name="Line 332"/>
                <p:cNvSpPr>
                  <a:spLocks noChangeShapeType="1"/>
                </p:cNvSpPr>
                <p:nvPr/>
              </p:nvSpPr>
              <p:spPr bwMode="auto">
                <a:xfrm>
                  <a:off x="194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3" name="Line 333"/>
                <p:cNvSpPr>
                  <a:spLocks noChangeShapeType="1"/>
                </p:cNvSpPr>
                <p:nvPr/>
              </p:nvSpPr>
              <p:spPr bwMode="auto">
                <a:xfrm>
                  <a:off x="195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4" name="Line 334"/>
                <p:cNvSpPr>
                  <a:spLocks noChangeShapeType="1"/>
                </p:cNvSpPr>
                <p:nvPr/>
              </p:nvSpPr>
              <p:spPr bwMode="auto">
                <a:xfrm>
                  <a:off x="1935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5" name="Line 335"/>
                <p:cNvSpPr>
                  <a:spLocks noChangeShapeType="1"/>
                </p:cNvSpPr>
                <p:nvPr/>
              </p:nvSpPr>
              <p:spPr bwMode="auto">
                <a:xfrm>
                  <a:off x="194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6" name="Line 336"/>
                <p:cNvSpPr>
                  <a:spLocks noChangeShapeType="1"/>
                </p:cNvSpPr>
                <p:nvPr/>
              </p:nvSpPr>
              <p:spPr bwMode="auto">
                <a:xfrm>
                  <a:off x="1928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7" name="Line 337"/>
                <p:cNvSpPr>
                  <a:spLocks noChangeShapeType="1"/>
                </p:cNvSpPr>
                <p:nvPr/>
              </p:nvSpPr>
              <p:spPr bwMode="auto">
                <a:xfrm>
                  <a:off x="193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8" name="Line 338"/>
                <p:cNvSpPr>
                  <a:spLocks noChangeShapeType="1"/>
                </p:cNvSpPr>
                <p:nvPr/>
              </p:nvSpPr>
              <p:spPr bwMode="auto">
                <a:xfrm>
                  <a:off x="192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9" name="Line 339"/>
                <p:cNvSpPr>
                  <a:spLocks noChangeShapeType="1"/>
                </p:cNvSpPr>
                <p:nvPr/>
              </p:nvSpPr>
              <p:spPr bwMode="auto">
                <a:xfrm>
                  <a:off x="192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0" name="Line 340"/>
                <p:cNvSpPr>
                  <a:spLocks noChangeShapeType="1"/>
                </p:cNvSpPr>
                <p:nvPr/>
              </p:nvSpPr>
              <p:spPr bwMode="auto">
                <a:xfrm>
                  <a:off x="1916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1" name="Line 341"/>
                <p:cNvSpPr>
                  <a:spLocks noChangeShapeType="1"/>
                </p:cNvSpPr>
                <p:nvPr/>
              </p:nvSpPr>
              <p:spPr bwMode="auto">
                <a:xfrm>
                  <a:off x="192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2" name="Line 342"/>
                <p:cNvSpPr>
                  <a:spLocks noChangeShapeType="1"/>
                </p:cNvSpPr>
                <p:nvPr/>
              </p:nvSpPr>
              <p:spPr bwMode="auto">
                <a:xfrm>
                  <a:off x="1916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3" name="Line 343"/>
                <p:cNvSpPr>
                  <a:spLocks noChangeShapeType="1"/>
                </p:cNvSpPr>
                <p:nvPr/>
              </p:nvSpPr>
              <p:spPr bwMode="auto">
                <a:xfrm>
                  <a:off x="192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4" name="Line 344"/>
                <p:cNvSpPr>
                  <a:spLocks noChangeShapeType="1"/>
                </p:cNvSpPr>
                <p:nvPr/>
              </p:nvSpPr>
              <p:spPr bwMode="auto">
                <a:xfrm>
                  <a:off x="191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5" name="Line 345"/>
                <p:cNvSpPr>
                  <a:spLocks noChangeShapeType="1"/>
                </p:cNvSpPr>
                <p:nvPr/>
              </p:nvSpPr>
              <p:spPr bwMode="auto">
                <a:xfrm>
                  <a:off x="191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6" name="Line 346"/>
                <p:cNvSpPr>
                  <a:spLocks noChangeShapeType="1"/>
                </p:cNvSpPr>
                <p:nvPr/>
              </p:nvSpPr>
              <p:spPr bwMode="auto">
                <a:xfrm>
                  <a:off x="191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7" name="Line 347"/>
                <p:cNvSpPr>
                  <a:spLocks noChangeShapeType="1"/>
                </p:cNvSpPr>
                <p:nvPr/>
              </p:nvSpPr>
              <p:spPr bwMode="auto">
                <a:xfrm>
                  <a:off x="191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8" name="Line 348"/>
                <p:cNvSpPr>
                  <a:spLocks noChangeShapeType="1"/>
                </p:cNvSpPr>
                <p:nvPr/>
              </p:nvSpPr>
              <p:spPr bwMode="auto">
                <a:xfrm>
                  <a:off x="191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9" name="Line 349"/>
                <p:cNvSpPr>
                  <a:spLocks noChangeShapeType="1"/>
                </p:cNvSpPr>
                <p:nvPr/>
              </p:nvSpPr>
              <p:spPr bwMode="auto">
                <a:xfrm>
                  <a:off x="191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0" name="Line 350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1" name="Line 351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2" name="Line 352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3" name="Line 353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4" name="Line 354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5" name="Line 355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6" name="Line 356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7" name="Line 357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8" name="Line 358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9" name="Line 359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0" name="Line 360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1" name="Line 361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2" name="Line 362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3" name="Line 363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4" name="Line 364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5" name="Line 365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6" name="Line 366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7" name="Line 367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8" name="Line 368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9" name="Line 369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0" name="Line 370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1" name="Line 371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2" name="Line 372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3" name="Line 373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4" name="Line 374"/>
                <p:cNvSpPr>
                  <a:spLocks noChangeShapeType="1"/>
                </p:cNvSpPr>
                <p:nvPr/>
              </p:nvSpPr>
              <p:spPr bwMode="auto">
                <a:xfrm>
                  <a:off x="189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5" name="Line 375"/>
                <p:cNvSpPr>
                  <a:spLocks noChangeShapeType="1"/>
                </p:cNvSpPr>
                <p:nvPr/>
              </p:nvSpPr>
              <p:spPr bwMode="auto">
                <a:xfrm>
                  <a:off x="190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6" name="Rectangle 376"/>
                <p:cNvSpPr>
                  <a:spLocks noChangeArrowheads="1"/>
                </p:cNvSpPr>
                <p:nvPr/>
              </p:nvSpPr>
              <p:spPr bwMode="auto">
                <a:xfrm>
                  <a:off x="293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7" name="Line 377"/>
                <p:cNvSpPr>
                  <a:spLocks noChangeShapeType="1"/>
                </p:cNvSpPr>
                <p:nvPr/>
              </p:nvSpPr>
              <p:spPr bwMode="auto">
                <a:xfrm>
                  <a:off x="314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8" name="Line 378"/>
                <p:cNvSpPr>
                  <a:spLocks noChangeShapeType="1"/>
                </p:cNvSpPr>
                <p:nvPr/>
              </p:nvSpPr>
              <p:spPr bwMode="auto">
                <a:xfrm>
                  <a:off x="315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9" name="Line 379"/>
                <p:cNvSpPr>
                  <a:spLocks noChangeShapeType="1"/>
                </p:cNvSpPr>
                <p:nvPr/>
              </p:nvSpPr>
              <p:spPr bwMode="auto">
                <a:xfrm>
                  <a:off x="2896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0" name="Line 380"/>
                <p:cNvSpPr>
                  <a:spLocks noChangeShapeType="1"/>
                </p:cNvSpPr>
                <p:nvPr/>
              </p:nvSpPr>
              <p:spPr bwMode="auto">
                <a:xfrm>
                  <a:off x="290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1" name="Line 381"/>
                <p:cNvSpPr>
                  <a:spLocks noChangeShapeType="1"/>
                </p:cNvSpPr>
                <p:nvPr/>
              </p:nvSpPr>
              <p:spPr bwMode="auto">
                <a:xfrm>
                  <a:off x="2695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2" name="Line 382"/>
                <p:cNvSpPr>
                  <a:spLocks noChangeShapeType="1"/>
                </p:cNvSpPr>
                <p:nvPr/>
              </p:nvSpPr>
              <p:spPr bwMode="auto">
                <a:xfrm>
                  <a:off x="270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3" name="Rectangle 383"/>
                <p:cNvSpPr>
                  <a:spLocks noChangeArrowheads="1"/>
                </p:cNvSpPr>
                <p:nvPr/>
              </p:nvSpPr>
              <p:spPr bwMode="auto">
                <a:xfrm>
                  <a:off x="254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4" name="Line 384"/>
                <p:cNvSpPr>
                  <a:spLocks noChangeShapeType="1"/>
                </p:cNvSpPr>
                <p:nvPr/>
              </p:nvSpPr>
              <p:spPr bwMode="auto">
                <a:xfrm>
                  <a:off x="284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5" name="Line 385"/>
                <p:cNvSpPr>
                  <a:spLocks noChangeShapeType="1"/>
                </p:cNvSpPr>
                <p:nvPr/>
              </p:nvSpPr>
              <p:spPr bwMode="auto">
                <a:xfrm>
                  <a:off x="284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6" name="Line 386"/>
                <p:cNvSpPr>
                  <a:spLocks noChangeShapeType="1"/>
                </p:cNvSpPr>
                <p:nvPr/>
              </p:nvSpPr>
              <p:spPr bwMode="auto">
                <a:xfrm>
                  <a:off x="2651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7" name="Line 387"/>
                <p:cNvSpPr>
                  <a:spLocks noChangeShapeType="1"/>
                </p:cNvSpPr>
                <p:nvPr/>
              </p:nvSpPr>
              <p:spPr bwMode="auto">
                <a:xfrm>
                  <a:off x="2657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8" name="Rectangle 388"/>
                <p:cNvSpPr>
                  <a:spLocks noChangeArrowheads="1"/>
                </p:cNvSpPr>
                <p:nvPr/>
              </p:nvSpPr>
              <p:spPr bwMode="auto">
                <a:xfrm>
                  <a:off x="250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9" name="Line 389"/>
                <p:cNvSpPr>
                  <a:spLocks noChangeShapeType="1"/>
                </p:cNvSpPr>
                <p:nvPr/>
              </p:nvSpPr>
              <p:spPr bwMode="auto">
                <a:xfrm>
                  <a:off x="2808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0" name="Line 390"/>
                <p:cNvSpPr>
                  <a:spLocks noChangeShapeType="1"/>
                </p:cNvSpPr>
                <p:nvPr/>
              </p:nvSpPr>
              <p:spPr bwMode="auto">
                <a:xfrm>
                  <a:off x="281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" name="Line 391"/>
                <p:cNvSpPr>
                  <a:spLocks noChangeShapeType="1"/>
                </p:cNvSpPr>
                <p:nvPr/>
              </p:nvSpPr>
              <p:spPr bwMode="auto">
                <a:xfrm>
                  <a:off x="2626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2" name="Line 392"/>
                <p:cNvSpPr>
                  <a:spLocks noChangeShapeType="1"/>
                </p:cNvSpPr>
                <p:nvPr/>
              </p:nvSpPr>
              <p:spPr bwMode="auto">
                <a:xfrm>
                  <a:off x="263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3" name="Line 393"/>
                <p:cNvSpPr>
                  <a:spLocks noChangeShapeType="1"/>
                </p:cNvSpPr>
                <p:nvPr/>
              </p:nvSpPr>
              <p:spPr bwMode="auto">
                <a:xfrm>
                  <a:off x="2481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4" name="Line 394"/>
                <p:cNvSpPr>
                  <a:spLocks noChangeShapeType="1"/>
                </p:cNvSpPr>
                <p:nvPr/>
              </p:nvSpPr>
              <p:spPr bwMode="auto">
                <a:xfrm>
                  <a:off x="24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5" name="Line 395"/>
                <p:cNvSpPr>
                  <a:spLocks noChangeShapeType="1"/>
                </p:cNvSpPr>
                <p:nvPr/>
              </p:nvSpPr>
              <p:spPr bwMode="auto">
                <a:xfrm>
                  <a:off x="236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6" name="Line 396"/>
                <p:cNvSpPr>
                  <a:spLocks noChangeShapeType="1"/>
                </p:cNvSpPr>
                <p:nvPr/>
              </p:nvSpPr>
              <p:spPr bwMode="auto">
                <a:xfrm>
                  <a:off x="236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7" name="Rectangle 397"/>
                <p:cNvSpPr>
                  <a:spLocks noChangeArrowheads="1"/>
                </p:cNvSpPr>
                <p:nvPr/>
              </p:nvSpPr>
              <p:spPr bwMode="auto">
                <a:xfrm>
                  <a:off x="228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8" name="Rectangle 398"/>
                <p:cNvSpPr>
                  <a:spLocks noChangeArrowheads="1"/>
                </p:cNvSpPr>
                <p:nvPr/>
              </p:nvSpPr>
              <p:spPr bwMode="auto">
                <a:xfrm>
                  <a:off x="263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9" name="Rectangle 399"/>
                <p:cNvSpPr>
                  <a:spLocks noChangeArrowheads="1"/>
                </p:cNvSpPr>
                <p:nvPr/>
              </p:nvSpPr>
              <p:spPr bwMode="auto">
                <a:xfrm>
                  <a:off x="291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0" name="Rectangle 400"/>
                <p:cNvSpPr>
                  <a:spLocks noChangeArrowheads="1"/>
                </p:cNvSpPr>
                <p:nvPr/>
              </p:nvSpPr>
              <p:spPr bwMode="auto">
                <a:xfrm>
                  <a:off x="314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1" name="Rectangle 401"/>
                <p:cNvSpPr>
                  <a:spLocks noChangeArrowheads="1"/>
                </p:cNvSpPr>
                <p:nvPr/>
              </p:nvSpPr>
              <p:spPr bwMode="auto">
                <a:xfrm>
                  <a:off x="331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2" name="Rectangle 402"/>
                <p:cNvSpPr>
                  <a:spLocks noChangeArrowheads="1"/>
                </p:cNvSpPr>
                <p:nvPr/>
              </p:nvSpPr>
              <p:spPr bwMode="auto">
                <a:xfrm>
                  <a:off x="346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3" name="Rectangle 403"/>
                <p:cNvSpPr>
                  <a:spLocks noChangeArrowheads="1"/>
                </p:cNvSpPr>
                <p:nvPr/>
              </p:nvSpPr>
              <p:spPr bwMode="auto">
                <a:xfrm>
                  <a:off x="358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4" name="Rectangle 404"/>
                <p:cNvSpPr>
                  <a:spLocks noChangeArrowheads="1"/>
                </p:cNvSpPr>
                <p:nvPr/>
              </p:nvSpPr>
              <p:spPr bwMode="auto">
                <a:xfrm>
                  <a:off x="367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5" name="Line 405"/>
                <p:cNvSpPr>
                  <a:spLocks noChangeShapeType="1"/>
                </p:cNvSpPr>
                <p:nvPr/>
              </p:nvSpPr>
              <p:spPr bwMode="auto">
                <a:xfrm>
                  <a:off x="360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6" name="Line 406"/>
                <p:cNvSpPr>
                  <a:spLocks noChangeShapeType="1"/>
                </p:cNvSpPr>
                <p:nvPr/>
              </p:nvSpPr>
              <p:spPr bwMode="auto">
                <a:xfrm>
                  <a:off x="360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407"/>
              <p:cNvGrpSpPr>
                <a:grpSpLocks/>
              </p:cNvGrpSpPr>
              <p:nvPr/>
            </p:nvGrpSpPr>
            <p:grpSpPr bwMode="auto">
              <a:xfrm>
                <a:off x="1966" y="1835"/>
                <a:ext cx="2049" cy="1393"/>
                <a:chOff x="1966" y="1835"/>
                <a:chExt cx="2049" cy="1393"/>
              </a:xfrm>
            </p:grpSpPr>
            <p:sp>
              <p:nvSpPr>
                <p:cNvPr id="947" name="Rectangle 408"/>
                <p:cNvSpPr>
                  <a:spLocks noChangeArrowheads="1"/>
                </p:cNvSpPr>
                <p:nvPr/>
              </p:nvSpPr>
              <p:spPr bwMode="auto">
                <a:xfrm>
                  <a:off x="326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8" name="Rectangle 409"/>
                <p:cNvSpPr>
                  <a:spLocks noChangeArrowheads="1"/>
                </p:cNvSpPr>
                <p:nvPr/>
              </p:nvSpPr>
              <p:spPr bwMode="auto">
                <a:xfrm>
                  <a:off x="341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9" name="Rectangle 410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0" name="Rectangle 411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1" name="Rectangle 412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2" name="Line 413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3" name="Line 414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4" name="Rectangle 415"/>
                <p:cNvSpPr>
                  <a:spLocks noChangeArrowheads="1"/>
                </p:cNvSpPr>
                <p:nvPr/>
              </p:nvSpPr>
              <p:spPr bwMode="auto">
                <a:xfrm>
                  <a:off x="27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5" name="Line 416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6" name="Line 417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7" name="Rectangle 418"/>
                <p:cNvSpPr>
                  <a:spLocks noChangeArrowheads="1"/>
                </p:cNvSpPr>
                <p:nvPr/>
              </p:nvSpPr>
              <p:spPr bwMode="auto">
                <a:xfrm>
                  <a:off x="258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8" name="Rectangle 419"/>
                <p:cNvSpPr>
                  <a:spLocks noChangeArrowheads="1"/>
                </p:cNvSpPr>
                <p:nvPr/>
              </p:nvSpPr>
              <p:spPr bwMode="auto">
                <a:xfrm>
                  <a:off x="288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9" name="Rectangle 420"/>
                <p:cNvSpPr>
                  <a:spLocks noChangeArrowheads="1"/>
                </p:cNvSpPr>
                <p:nvPr/>
              </p:nvSpPr>
              <p:spPr bwMode="auto">
                <a:xfrm>
                  <a:off x="311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0" name="Line 421"/>
                <p:cNvSpPr>
                  <a:spLocks noChangeShapeType="1"/>
                </p:cNvSpPr>
                <p:nvPr/>
              </p:nvSpPr>
              <p:spPr bwMode="auto">
                <a:xfrm>
                  <a:off x="329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1" name="Line 422"/>
                <p:cNvSpPr>
                  <a:spLocks noChangeShapeType="1"/>
                </p:cNvSpPr>
                <p:nvPr/>
              </p:nvSpPr>
              <p:spPr bwMode="auto">
                <a:xfrm>
                  <a:off x="329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2" name="Rectangle 423"/>
                <p:cNvSpPr>
                  <a:spLocks noChangeArrowheads="1"/>
                </p:cNvSpPr>
                <p:nvPr/>
              </p:nvSpPr>
              <p:spPr bwMode="auto">
                <a:xfrm>
                  <a:off x="27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3" name="Line 424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4" name="Line 425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5" name="Line 426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6" name="Line 427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7" name="Line 428"/>
                <p:cNvSpPr>
                  <a:spLocks noChangeShapeType="1"/>
                </p:cNvSpPr>
                <p:nvPr/>
              </p:nvSpPr>
              <p:spPr bwMode="auto">
                <a:xfrm>
                  <a:off x="221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8" name="Line 429"/>
                <p:cNvSpPr>
                  <a:spLocks noChangeShapeType="1"/>
                </p:cNvSpPr>
                <p:nvPr/>
              </p:nvSpPr>
              <p:spPr bwMode="auto">
                <a:xfrm>
                  <a:off x="222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9" name="Line 430"/>
                <p:cNvSpPr>
                  <a:spLocks noChangeShapeType="1"/>
                </p:cNvSpPr>
                <p:nvPr/>
              </p:nvSpPr>
              <p:spPr bwMode="auto">
                <a:xfrm>
                  <a:off x="2155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0" name="Line 431"/>
                <p:cNvSpPr>
                  <a:spLocks noChangeShapeType="1"/>
                </p:cNvSpPr>
                <p:nvPr/>
              </p:nvSpPr>
              <p:spPr bwMode="auto">
                <a:xfrm>
                  <a:off x="216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1" name="Line 432"/>
                <p:cNvSpPr>
                  <a:spLocks noChangeShapeType="1"/>
                </p:cNvSpPr>
                <p:nvPr/>
              </p:nvSpPr>
              <p:spPr bwMode="auto">
                <a:xfrm>
                  <a:off x="2104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2" name="Line 433"/>
                <p:cNvSpPr>
                  <a:spLocks noChangeShapeType="1"/>
                </p:cNvSpPr>
                <p:nvPr/>
              </p:nvSpPr>
              <p:spPr bwMode="auto">
                <a:xfrm>
                  <a:off x="211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3" name="Line 434"/>
                <p:cNvSpPr>
                  <a:spLocks noChangeShapeType="1"/>
                </p:cNvSpPr>
                <p:nvPr/>
              </p:nvSpPr>
              <p:spPr bwMode="auto">
                <a:xfrm>
                  <a:off x="2067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4" name="Line 435"/>
                <p:cNvSpPr>
                  <a:spLocks noChangeShapeType="1"/>
                </p:cNvSpPr>
                <p:nvPr/>
              </p:nvSpPr>
              <p:spPr bwMode="auto">
                <a:xfrm>
                  <a:off x="207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5" name="Line 436"/>
                <p:cNvSpPr>
                  <a:spLocks noChangeShapeType="1"/>
                </p:cNvSpPr>
                <p:nvPr/>
              </p:nvSpPr>
              <p:spPr bwMode="auto">
                <a:xfrm>
                  <a:off x="202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6" name="Line 437"/>
                <p:cNvSpPr>
                  <a:spLocks noChangeShapeType="1"/>
                </p:cNvSpPr>
                <p:nvPr/>
              </p:nvSpPr>
              <p:spPr bwMode="auto">
                <a:xfrm>
                  <a:off x="203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7" name="Line 438"/>
                <p:cNvSpPr>
                  <a:spLocks noChangeShapeType="1"/>
                </p:cNvSpPr>
                <p:nvPr/>
              </p:nvSpPr>
              <p:spPr bwMode="auto">
                <a:xfrm>
                  <a:off x="2004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8" name="Line 439"/>
                <p:cNvSpPr>
                  <a:spLocks noChangeShapeType="1"/>
                </p:cNvSpPr>
                <p:nvPr/>
              </p:nvSpPr>
              <p:spPr bwMode="auto">
                <a:xfrm>
                  <a:off x="20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9" name="Line 440"/>
                <p:cNvSpPr>
                  <a:spLocks noChangeShapeType="1"/>
                </p:cNvSpPr>
                <p:nvPr/>
              </p:nvSpPr>
              <p:spPr bwMode="auto">
                <a:xfrm>
                  <a:off x="1985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0" name="Line 441"/>
                <p:cNvSpPr>
                  <a:spLocks noChangeShapeType="1"/>
                </p:cNvSpPr>
                <p:nvPr/>
              </p:nvSpPr>
              <p:spPr bwMode="auto">
                <a:xfrm>
                  <a:off x="199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1" name="Rectangle 442"/>
                <p:cNvSpPr>
                  <a:spLocks noChangeArrowheads="1"/>
                </p:cNvSpPr>
                <p:nvPr/>
              </p:nvSpPr>
              <p:spPr bwMode="auto">
                <a:xfrm>
                  <a:off x="349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2" name="Rectangle 443"/>
                <p:cNvSpPr>
                  <a:spLocks noChangeArrowheads="1"/>
                </p:cNvSpPr>
                <p:nvPr/>
              </p:nvSpPr>
              <p:spPr bwMode="auto">
                <a:xfrm>
                  <a:off x="360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Rectangle 444"/>
                <p:cNvSpPr>
                  <a:spLocks noChangeArrowheads="1"/>
                </p:cNvSpPr>
                <p:nvPr/>
              </p:nvSpPr>
              <p:spPr bwMode="auto">
                <a:xfrm>
                  <a:off x="369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" name="Rectangle 445"/>
                <p:cNvSpPr>
                  <a:spLocks noChangeArrowheads="1"/>
                </p:cNvSpPr>
                <p:nvPr/>
              </p:nvSpPr>
              <p:spPr bwMode="auto">
                <a:xfrm>
                  <a:off x="376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" name="Rectangle 446"/>
                <p:cNvSpPr>
                  <a:spLocks noChangeArrowheads="1"/>
                </p:cNvSpPr>
                <p:nvPr/>
              </p:nvSpPr>
              <p:spPr bwMode="auto">
                <a:xfrm>
                  <a:off x="382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" name="Rectangle 447"/>
                <p:cNvSpPr>
                  <a:spLocks noChangeArrowheads="1"/>
                </p:cNvSpPr>
                <p:nvPr/>
              </p:nvSpPr>
              <p:spPr bwMode="auto">
                <a:xfrm>
                  <a:off x="386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" name="Rectangle 448"/>
                <p:cNvSpPr>
                  <a:spLocks noChangeArrowheads="1"/>
                </p:cNvSpPr>
                <p:nvPr/>
              </p:nvSpPr>
              <p:spPr bwMode="auto">
                <a:xfrm>
                  <a:off x="390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8" name="Rectangle 449"/>
                <p:cNvSpPr>
                  <a:spLocks noChangeArrowheads="1"/>
                </p:cNvSpPr>
                <p:nvPr/>
              </p:nvSpPr>
              <p:spPr bwMode="auto">
                <a:xfrm>
                  <a:off x="392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9" name="Rectangle 450"/>
                <p:cNvSpPr>
                  <a:spLocks noChangeArrowheads="1"/>
                </p:cNvSpPr>
                <p:nvPr/>
              </p:nvSpPr>
              <p:spPr bwMode="auto">
                <a:xfrm>
                  <a:off x="395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0" name="Rectangle 451"/>
                <p:cNvSpPr>
                  <a:spLocks noChangeArrowheads="1"/>
                </p:cNvSpPr>
                <p:nvPr/>
              </p:nvSpPr>
              <p:spPr bwMode="auto">
                <a:xfrm>
                  <a:off x="397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1" name="Rectangle 452"/>
                <p:cNvSpPr>
                  <a:spLocks noChangeArrowheads="1"/>
                </p:cNvSpPr>
                <p:nvPr/>
              </p:nvSpPr>
              <p:spPr bwMode="auto">
                <a:xfrm>
                  <a:off x="398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2" name="Rectangle 453"/>
                <p:cNvSpPr>
                  <a:spLocks noChangeArrowheads="1"/>
                </p:cNvSpPr>
                <p:nvPr/>
              </p:nvSpPr>
              <p:spPr bwMode="auto">
                <a:xfrm>
                  <a:off x="399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3" name="Rectangle 454"/>
                <p:cNvSpPr>
                  <a:spLocks noChangeArrowheads="1"/>
                </p:cNvSpPr>
                <p:nvPr/>
              </p:nvSpPr>
              <p:spPr bwMode="auto">
                <a:xfrm>
                  <a:off x="400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4" name="Rectangle 455"/>
                <p:cNvSpPr>
                  <a:spLocks noChangeArrowheads="1"/>
                </p:cNvSpPr>
                <p:nvPr/>
              </p:nvSpPr>
              <p:spPr bwMode="auto">
                <a:xfrm>
                  <a:off x="301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5" name="Line 456"/>
                <p:cNvSpPr>
                  <a:spLocks noChangeShapeType="1"/>
                </p:cNvSpPr>
                <p:nvPr/>
              </p:nvSpPr>
              <p:spPr bwMode="auto">
                <a:xfrm>
                  <a:off x="3217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6" name="Line 457"/>
                <p:cNvSpPr>
                  <a:spLocks noChangeShapeType="1"/>
                </p:cNvSpPr>
                <p:nvPr/>
              </p:nvSpPr>
              <p:spPr bwMode="auto">
                <a:xfrm>
                  <a:off x="322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7" name="Line 458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8" name="Line 459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9" name="Line 460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0" name="Line 461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1" name="Line 462"/>
                <p:cNvSpPr>
                  <a:spLocks noChangeShapeType="1"/>
                </p:cNvSpPr>
                <p:nvPr/>
              </p:nvSpPr>
              <p:spPr bwMode="auto">
                <a:xfrm>
                  <a:off x="258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2" name="Line 463"/>
                <p:cNvSpPr>
                  <a:spLocks noChangeShapeType="1"/>
                </p:cNvSpPr>
                <p:nvPr/>
              </p:nvSpPr>
              <p:spPr bwMode="auto">
                <a:xfrm>
                  <a:off x="25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3" name="Line 464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4" name="Line 465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5" name="Rectangle 466"/>
                <p:cNvSpPr>
                  <a:spLocks noChangeArrowheads="1"/>
                </p:cNvSpPr>
                <p:nvPr/>
              </p:nvSpPr>
              <p:spPr bwMode="auto">
                <a:xfrm>
                  <a:off x="27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6" name="Rectangle 467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7" name="Line 468"/>
                <p:cNvSpPr>
                  <a:spLocks noChangeShapeType="1"/>
                </p:cNvSpPr>
                <p:nvPr/>
              </p:nvSpPr>
              <p:spPr bwMode="auto">
                <a:xfrm>
                  <a:off x="31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8" name="Line 469"/>
                <p:cNvSpPr>
                  <a:spLocks noChangeShapeType="1"/>
                </p:cNvSpPr>
                <p:nvPr/>
              </p:nvSpPr>
              <p:spPr bwMode="auto">
                <a:xfrm>
                  <a:off x="31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9" name="Line 470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0" name="Line 471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1" name="Line 472"/>
                <p:cNvSpPr>
                  <a:spLocks noChangeShapeType="1"/>
                </p:cNvSpPr>
                <p:nvPr/>
              </p:nvSpPr>
              <p:spPr bwMode="auto">
                <a:xfrm>
                  <a:off x="258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2" name="Line 473"/>
                <p:cNvSpPr>
                  <a:spLocks noChangeShapeType="1"/>
                </p:cNvSpPr>
                <p:nvPr/>
              </p:nvSpPr>
              <p:spPr bwMode="auto">
                <a:xfrm>
                  <a:off x="25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3" name="Line 474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4" name="Line 475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5" name="Line 476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6" name="Line 477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7" name="Line 478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8" name="Line 479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9" name="Line 480"/>
                <p:cNvSpPr>
                  <a:spLocks noChangeShapeType="1"/>
                </p:cNvSpPr>
                <p:nvPr/>
              </p:nvSpPr>
              <p:spPr bwMode="auto">
                <a:xfrm>
                  <a:off x="258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0" name="Line 481"/>
                <p:cNvSpPr>
                  <a:spLocks noChangeShapeType="1"/>
                </p:cNvSpPr>
                <p:nvPr/>
              </p:nvSpPr>
              <p:spPr bwMode="auto">
                <a:xfrm>
                  <a:off x="25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1" name="Line 482"/>
                <p:cNvSpPr>
                  <a:spLocks noChangeShapeType="1"/>
                </p:cNvSpPr>
                <p:nvPr/>
              </p:nvSpPr>
              <p:spPr bwMode="auto">
                <a:xfrm>
                  <a:off x="245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2" name="Line 483"/>
                <p:cNvSpPr>
                  <a:spLocks noChangeShapeType="1"/>
                </p:cNvSpPr>
                <p:nvPr/>
              </p:nvSpPr>
              <p:spPr bwMode="auto">
                <a:xfrm>
                  <a:off x="245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3" name="Rectangle 484"/>
                <p:cNvSpPr>
                  <a:spLocks noChangeArrowheads="1"/>
                </p:cNvSpPr>
                <p:nvPr/>
              </p:nvSpPr>
              <p:spPr bwMode="auto">
                <a:xfrm>
                  <a:off x="234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4" name="Rectangle 485"/>
                <p:cNvSpPr>
                  <a:spLocks noChangeArrowheads="1"/>
                </p:cNvSpPr>
                <p:nvPr/>
              </p:nvSpPr>
              <p:spPr bwMode="auto">
                <a:xfrm>
                  <a:off x="2683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5" name="Line 486"/>
                <p:cNvSpPr>
                  <a:spLocks noChangeShapeType="1"/>
                </p:cNvSpPr>
                <p:nvPr/>
              </p:nvSpPr>
              <p:spPr bwMode="auto">
                <a:xfrm>
                  <a:off x="2947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6" name="Line 487"/>
                <p:cNvSpPr>
                  <a:spLocks noChangeShapeType="1"/>
                </p:cNvSpPr>
                <p:nvPr/>
              </p:nvSpPr>
              <p:spPr bwMode="auto">
                <a:xfrm>
                  <a:off x="295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7" name="Line 488"/>
                <p:cNvSpPr>
                  <a:spLocks noChangeShapeType="1"/>
                </p:cNvSpPr>
                <p:nvPr/>
              </p:nvSpPr>
              <p:spPr bwMode="auto">
                <a:xfrm>
                  <a:off x="273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8" name="Line 489"/>
                <p:cNvSpPr>
                  <a:spLocks noChangeShapeType="1"/>
                </p:cNvSpPr>
                <p:nvPr/>
              </p:nvSpPr>
              <p:spPr bwMode="auto">
                <a:xfrm>
                  <a:off x="274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" name="Rectangle 490"/>
                <p:cNvSpPr>
                  <a:spLocks noChangeArrowheads="1"/>
                </p:cNvSpPr>
                <p:nvPr/>
              </p:nvSpPr>
              <p:spPr bwMode="auto">
                <a:xfrm>
                  <a:off x="257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0" name="Line 491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1" name="Line 492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2" name="Line 493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3" name="Line 494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4" name="Rectangle 495"/>
                <p:cNvSpPr>
                  <a:spLocks noChangeArrowheads="1"/>
                </p:cNvSpPr>
                <p:nvPr/>
              </p:nvSpPr>
              <p:spPr bwMode="auto">
                <a:xfrm>
                  <a:off x="258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5" name="Line 496"/>
                <p:cNvSpPr>
                  <a:spLocks noChangeShapeType="1"/>
                </p:cNvSpPr>
                <p:nvPr/>
              </p:nvSpPr>
              <p:spPr bwMode="auto">
                <a:xfrm>
                  <a:off x="245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6" name="Line 497"/>
                <p:cNvSpPr>
                  <a:spLocks noChangeShapeType="1"/>
                </p:cNvSpPr>
                <p:nvPr/>
              </p:nvSpPr>
              <p:spPr bwMode="auto">
                <a:xfrm>
                  <a:off x="245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7" name="Line 498"/>
                <p:cNvSpPr>
                  <a:spLocks noChangeShapeType="1"/>
                </p:cNvSpPr>
                <p:nvPr/>
              </p:nvSpPr>
              <p:spPr bwMode="auto">
                <a:xfrm>
                  <a:off x="233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8" name="Line 499"/>
                <p:cNvSpPr>
                  <a:spLocks noChangeShapeType="1"/>
                </p:cNvSpPr>
                <p:nvPr/>
              </p:nvSpPr>
              <p:spPr bwMode="auto">
                <a:xfrm>
                  <a:off x="234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9" name="Line 500"/>
                <p:cNvSpPr>
                  <a:spLocks noChangeShapeType="1"/>
                </p:cNvSpPr>
                <p:nvPr/>
              </p:nvSpPr>
              <p:spPr bwMode="auto">
                <a:xfrm>
                  <a:off x="224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0" name="Line 501"/>
                <p:cNvSpPr>
                  <a:spLocks noChangeShapeType="1"/>
                </p:cNvSpPr>
                <p:nvPr/>
              </p:nvSpPr>
              <p:spPr bwMode="auto">
                <a:xfrm>
                  <a:off x="225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1" name="Line 502"/>
                <p:cNvSpPr>
                  <a:spLocks noChangeShapeType="1"/>
                </p:cNvSpPr>
                <p:nvPr/>
              </p:nvSpPr>
              <p:spPr bwMode="auto">
                <a:xfrm>
                  <a:off x="218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Line 503"/>
                <p:cNvSpPr>
                  <a:spLocks noChangeShapeType="1"/>
                </p:cNvSpPr>
                <p:nvPr/>
              </p:nvSpPr>
              <p:spPr bwMode="auto">
                <a:xfrm>
                  <a:off x="218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Rectangle 504"/>
                <p:cNvSpPr>
                  <a:spLocks noChangeArrowheads="1"/>
                </p:cNvSpPr>
                <p:nvPr/>
              </p:nvSpPr>
              <p:spPr bwMode="auto">
                <a:xfrm>
                  <a:off x="2130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Rectangle 505"/>
                <p:cNvSpPr>
                  <a:spLocks noChangeArrowheads="1"/>
                </p:cNvSpPr>
                <p:nvPr/>
              </p:nvSpPr>
              <p:spPr bwMode="auto">
                <a:xfrm>
                  <a:off x="2513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Line 506"/>
                <p:cNvSpPr>
                  <a:spLocks noChangeShapeType="1"/>
                </p:cNvSpPr>
                <p:nvPr/>
              </p:nvSpPr>
              <p:spPr bwMode="auto">
                <a:xfrm>
                  <a:off x="2815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Line 507"/>
                <p:cNvSpPr>
                  <a:spLocks noChangeShapeType="1"/>
                </p:cNvSpPr>
                <p:nvPr/>
              </p:nvSpPr>
              <p:spPr bwMode="auto">
                <a:xfrm>
                  <a:off x="282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Rectangle 508"/>
                <p:cNvSpPr>
                  <a:spLocks noChangeArrowheads="1"/>
                </p:cNvSpPr>
                <p:nvPr/>
              </p:nvSpPr>
              <p:spPr bwMode="auto">
                <a:xfrm>
                  <a:off x="206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Line 509"/>
                <p:cNvSpPr>
                  <a:spLocks noChangeShapeType="1"/>
                </p:cNvSpPr>
                <p:nvPr/>
              </p:nvSpPr>
              <p:spPr bwMode="auto">
                <a:xfrm>
                  <a:off x="245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9" name="Line 510"/>
                <p:cNvSpPr>
                  <a:spLocks noChangeShapeType="1"/>
                </p:cNvSpPr>
                <p:nvPr/>
              </p:nvSpPr>
              <p:spPr bwMode="auto">
                <a:xfrm>
                  <a:off x="245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" name="Line 511"/>
                <p:cNvSpPr>
                  <a:spLocks noChangeShapeType="1"/>
                </p:cNvSpPr>
                <p:nvPr/>
              </p:nvSpPr>
              <p:spPr bwMode="auto">
                <a:xfrm>
                  <a:off x="234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1" name="Line 512"/>
                <p:cNvSpPr>
                  <a:spLocks noChangeShapeType="1"/>
                </p:cNvSpPr>
                <p:nvPr/>
              </p:nvSpPr>
              <p:spPr bwMode="auto">
                <a:xfrm>
                  <a:off x="235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2" name="Line 513"/>
                <p:cNvSpPr>
                  <a:spLocks noChangeShapeType="1"/>
                </p:cNvSpPr>
                <p:nvPr/>
              </p:nvSpPr>
              <p:spPr bwMode="auto">
                <a:xfrm>
                  <a:off x="2255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3" name="Line 514"/>
                <p:cNvSpPr>
                  <a:spLocks noChangeShapeType="1"/>
                </p:cNvSpPr>
                <p:nvPr/>
              </p:nvSpPr>
              <p:spPr bwMode="auto">
                <a:xfrm>
                  <a:off x="226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4" name="Line 515"/>
                <p:cNvSpPr>
                  <a:spLocks noChangeShapeType="1"/>
                </p:cNvSpPr>
                <p:nvPr/>
              </p:nvSpPr>
              <p:spPr bwMode="auto">
                <a:xfrm>
                  <a:off x="218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5" name="Line 516"/>
                <p:cNvSpPr>
                  <a:spLocks noChangeShapeType="1"/>
                </p:cNvSpPr>
                <p:nvPr/>
              </p:nvSpPr>
              <p:spPr bwMode="auto">
                <a:xfrm>
                  <a:off x="218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6" name="Line 517"/>
                <p:cNvSpPr>
                  <a:spLocks noChangeShapeType="1"/>
                </p:cNvSpPr>
                <p:nvPr/>
              </p:nvSpPr>
              <p:spPr bwMode="auto">
                <a:xfrm>
                  <a:off x="212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7" name="Line 518"/>
                <p:cNvSpPr>
                  <a:spLocks noChangeShapeType="1"/>
                </p:cNvSpPr>
                <p:nvPr/>
              </p:nvSpPr>
              <p:spPr bwMode="auto">
                <a:xfrm>
                  <a:off x="213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8" name="Rectangle 519"/>
                <p:cNvSpPr>
                  <a:spLocks noChangeArrowheads="1"/>
                </p:cNvSpPr>
                <p:nvPr/>
              </p:nvSpPr>
              <p:spPr bwMode="auto">
                <a:xfrm>
                  <a:off x="208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9" name="Line 520"/>
                <p:cNvSpPr>
                  <a:spLocks noChangeShapeType="1"/>
                </p:cNvSpPr>
                <p:nvPr/>
              </p:nvSpPr>
              <p:spPr bwMode="auto">
                <a:xfrm>
                  <a:off x="2475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0" name="Line 521"/>
                <p:cNvSpPr>
                  <a:spLocks noChangeShapeType="1"/>
                </p:cNvSpPr>
                <p:nvPr/>
              </p:nvSpPr>
              <p:spPr bwMode="auto">
                <a:xfrm>
                  <a:off x="248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1" name="Line 522"/>
                <p:cNvSpPr>
                  <a:spLocks noChangeShapeType="1"/>
                </p:cNvSpPr>
                <p:nvPr/>
              </p:nvSpPr>
              <p:spPr bwMode="auto">
                <a:xfrm>
                  <a:off x="2356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2" name="Line 523"/>
                <p:cNvSpPr>
                  <a:spLocks noChangeShapeType="1"/>
                </p:cNvSpPr>
                <p:nvPr/>
              </p:nvSpPr>
              <p:spPr bwMode="auto">
                <a:xfrm>
                  <a:off x="236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3" name="Line 524"/>
                <p:cNvSpPr>
                  <a:spLocks noChangeShapeType="1"/>
                </p:cNvSpPr>
                <p:nvPr/>
              </p:nvSpPr>
              <p:spPr bwMode="auto">
                <a:xfrm>
                  <a:off x="226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4" name="Line 525"/>
                <p:cNvSpPr>
                  <a:spLocks noChangeShapeType="1"/>
                </p:cNvSpPr>
                <p:nvPr/>
              </p:nvSpPr>
              <p:spPr bwMode="auto">
                <a:xfrm>
                  <a:off x="227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5" name="Rectangle 526"/>
                <p:cNvSpPr>
                  <a:spLocks noChangeArrowheads="1"/>
                </p:cNvSpPr>
                <p:nvPr/>
              </p:nvSpPr>
              <p:spPr bwMode="auto">
                <a:xfrm>
                  <a:off x="2199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6" name="Line 527"/>
                <p:cNvSpPr>
                  <a:spLocks noChangeShapeType="1"/>
                </p:cNvSpPr>
                <p:nvPr/>
              </p:nvSpPr>
              <p:spPr bwMode="auto">
                <a:xfrm>
                  <a:off x="256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7" name="Line 528"/>
                <p:cNvSpPr>
                  <a:spLocks noChangeShapeType="1"/>
                </p:cNvSpPr>
                <p:nvPr/>
              </p:nvSpPr>
              <p:spPr bwMode="auto">
                <a:xfrm>
                  <a:off x="256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8" name="Line 529"/>
                <p:cNvSpPr>
                  <a:spLocks noChangeShapeType="1"/>
                </p:cNvSpPr>
                <p:nvPr/>
              </p:nvSpPr>
              <p:spPr bwMode="auto">
                <a:xfrm>
                  <a:off x="2431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9" name="Line 530"/>
                <p:cNvSpPr>
                  <a:spLocks noChangeShapeType="1"/>
                </p:cNvSpPr>
                <p:nvPr/>
              </p:nvSpPr>
              <p:spPr bwMode="auto">
                <a:xfrm>
                  <a:off x="2437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0" name="Rectangle 531"/>
                <p:cNvSpPr>
                  <a:spLocks noChangeArrowheads="1"/>
                </p:cNvSpPr>
                <p:nvPr/>
              </p:nvSpPr>
              <p:spPr bwMode="auto">
                <a:xfrm>
                  <a:off x="233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1" name="Line 532"/>
                <p:cNvSpPr>
                  <a:spLocks noChangeShapeType="1"/>
                </p:cNvSpPr>
                <p:nvPr/>
              </p:nvSpPr>
              <p:spPr bwMode="auto">
                <a:xfrm>
                  <a:off x="2664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2" name="Line 533"/>
                <p:cNvSpPr>
                  <a:spLocks noChangeShapeType="1"/>
                </p:cNvSpPr>
                <p:nvPr/>
              </p:nvSpPr>
              <p:spPr bwMode="auto">
                <a:xfrm>
                  <a:off x="267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3" name="Rectangle 534"/>
                <p:cNvSpPr>
                  <a:spLocks noChangeArrowheads="1"/>
                </p:cNvSpPr>
                <p:nvPr/>
              </p:nvSpPr>
              <p:spPr bwMode="auto">
                <a:xfrm>
                  <a:off x="2519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4" name="Line 535"/>
                <p:cNvSpPr>
                  <a:spLocks noChangeShapeType="1"/>
                </p:cNvSpPr>
                <p:nvPr/>
              </p:nvSpPr>
              <p:spPr bwMode="auto">
                <a:xfrm>
                  <a:off x="2815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5" name="Line 536"/>
                <p:cNvSpPr>
                  <a:spLocks noChangeShapeType="1"/>
                </p:cNvSpPr>
                <p:nvPr/>
              </p:nvSpPr>
              <p:spPr bwMode="auto">
                <a:xfrm>
                  <a:off x="282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6" name="Line 537"/>
                <p:cNvSpPr>
                  <a:spLocks noChangeShapeType="1"/>
                </p:cNvSpPr>
                <p:nvPr/>
              </p:nvSpPr>
              <p:spPr bwMode="auto">
                <a:xfrm>
                  <a:off x="263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7" name="Line 538"/>
                <p:cNvSpPr>
                  <a:spLocks noChangeShapeType="1"/>
                </p:cNvSpPr>
                <p:nvPr/>
              </p:nvSpPr>
              <p:spPr bwMode="auto">
                <a:xfrm>
                  <a:off x="263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8" name="Line 539"/>
                <p:cNvSpPr>
                  <a:spLocks noChangeShapeType="1"/>
                </p:cNvSpPr>
                <p:nvPr/>
              </p:nvSpPr>
              <p:spPr bwMode="auto">
                <a:xfrm>
                  <a:off x="248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9" name="Line 540"/>
                <p:cNvSpPr>
                  <a:spLocks noChangeShapeType="1"/>
                </p:cNvSpPr>
                <p:nvPr/>
              </p:nvSpPr>
              <p:spPr bwMode="auto">
                <a:xfrm>
                  <a:off x="249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0" name="Line 541"/>
                <p:cNvSpPr>
                  <a:spLocks noChangeShapeType="1"/>
                </p:cNvSpPr>
                <p:nvPr/>
              </p:nvSpPr>
              <p:spPr bwMode="auto">
                <a:xfrm>
                  <a:off x="2368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1" name="Line 542"/>
                <p:cNvSpPr>
                  <a:spLocks noChangeShapeType="1"/>
                </p:cNvSpPr>
                <p:nvPr/>
              </p:nvSpPr>
              <p:spPr bwMode="auto">
                <a:xfrm>
                  <a:off x="237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2" name="Line 543"/>
                <p:cNvSpPr>
                  <a:spLocks noChangeShapeType="1"/>
                </p:cNvSpPr>
                <p:nvPr/>
              </p:nvSpPr>
              <p:spPr bwMode="auto">
                <a:xfrm>
                  <a:off x="2274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3" name="Line 544"/>
                <p:cNvSpPr>
                  <a:spLocks noChangeShapeType="1"/>
                </p:cNvSpPr>
                <p:nvPr/>
              </p:nvSpPr>
              <p:spPr bwMode="auto">
                <a:xfrm>
                  <a:off x="228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4" name="Line 545"/>
                <p:cNvSpPr>
                  <a:spLocks noChangeShapeType="1"/>
                </p:cNvSpPr>
                <p:nvPr/>
              </p:nvSpPr>
              <p:spPr bwMode="auto">
                <a:xfrm>
                  <a:off x="2199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" name="Line 546"/>
                <p:cNvSpPr>
                  <a:spLocks noChangeShapeType="1"/>
                </p:cNvSpPr>
                <p:nvPr/>
              </p:nvSpPr>
              <p:spPr bwMode="auto">
                <a:xfrm>
                  <a:off x="220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6" name="Line 547"/>
                <p:cNvSpPr>
                  <a:spLocks noChangeShapeType="1"/>
                </p:cNvSpPr>
                <p:nvPr/>
              </p:nvSpPr>
              <p:spPr bwMode="auto">
                <a:xfrm>
                  <a:off x="214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7" name="Line 548"/>
                <p:cNvSpPr>
                  <a:spLocks noChangeShapeType="1"/>
                </p:cNvSpPr>
                <p:nvPr/>
              </p:nvSpPr>
              <p:spPr bwMode="auto">
                <a:xfrm>
                  <a:off x="214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8" name="Line 549"/>
                <p:cNvSpPr>
                  <a:spLocks noChangeShapeType="1"/>
                </p:cNvSpPr>
                <p:nvPr/>
              </p:nvSpPr>
              <p:spPr bwMode="auto">
                <a:xfrm>
                  <a:off x="282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9" name="Line 550"/>
                <p:cNvSpPr>
                  <a:spLocks noChangeShapeType="1"/>
                </p:cNvSpPr>
                <p:nvPr/>
              </p:nvSpPr>
              <p:spPr bwMode="auto">
                <a:xfrm>
                  <a:off x="283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0" name="Line 551"/>
                <p:cNvSpPr>
                  <a:spLocks noChangeShapeType="1"/>
                </p:cNvSpPr>
                <p:nvPr/>
              </p:nvSpPr>
              <p:spPr bwMode="auto">
                <a:xfrm>
                  <a:off x="2639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1" name="Line 552"/>
                <p:cNvSpPr>
                  <a:spLocks noChangeShapeType="1"/>
                </p:cNvSpPr>
                <p:nvPr/>
              </p:nvSpPr>
              <p:spPr bwMode="auto">
                <a:xfrm>
                  <a:off x="264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2" name="Rectangle 553"/>
                <p:cNvSpPr>
                  <a:spLocks noChangeArrowheads="1"/>
                </p:cNvSpPr>
                <p:nvPr/>
              </p:nvSpPr>
              <p:spPr bwMode="auto">
                <a:xfrm>
                  <a:off x="250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3" name="Line 554"/>
                <p:cNvSpPr>
                  <a:spLocks noChangeShapeType="1"/>
                </p:cNvSpPr>
                <p:nvPr/>
              </p:nvSpPr>
              <p:spPr bwMode="auto">
                <a:xfrm>
                  <a:off x="280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4" name="Line 555"/>
                <p:cNvSpPr>
                  <a:spLocks noChangeShapeType="1"/>
                </p:cNvSpPr>
                <p:nvPr/>
              </p:nvSpPr>
              <p:spPr bwMode="auto">
                <a:xfrm>
                  <a:off x="280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5" name="Line 556"/>
                <p:cNvSpPr>
                  <a:spLocks noChangeShapeType="1"/>
                </p:cNvSpPr>
                <p:nvPr/>
              </p:nvSpPr>
              <p:spPr bwMode="auto">
                <a:xfrm>
                  <a:off x="262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6" name="Line 557"/>
                <p:cNvSpPr>
                  <a:spLocks noChangeShapeType="1"/>
                </p:cNvSpPr>
                <p:nvPr/>
              </p:nvSpPr>
              <p:spPr bwMode="auto">
                <a:xfrm>
                  <a:off x="262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7" name="Line 558"/>
                <p:cNvSpPr>
                  <a:spLocks noChangeShapeType="1"/>
                </p:cNvSpPr>
                <p:nvPr/>
              </p:nvSpPr>
              <p:spPr bwMode="auto">
                <a:xfrm>
                  <a:off x="2507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8" name="Line 559"/>
                <p:cNvSpPr>
                  <a:spLocks noChangeShapeType="1"/>
                </p:cNvSpPr>
                <p:nvPr/>
              </p:nvSpPr>
              <p:spPr bwMode="auto">
                <a:xfrm>
                  <a:off x="251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9" name="Line 560"/>
                <p:cNvSpPr>
                  <a:spLocks noChangeShapeType="1"/>
                </p:cNvSpPr>
                <p:nvPr/>
              </p:nvSpPr>
              <p:spPr bwMode="auto">
                <a:xfrm>
                  <a:off x="238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0" name="Line 561"/>
                <p:cNvSpPr>
                  <a:spLocks noChangeShapeType="1"/>
                </p:cNvSpPr>
                <p:nvPr/>
              </p:nvSpPr>
              <p:spPr bwMode="auto">
                <a:xfrm>
                  <a:off x="239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1" name="Line 562"/>
                <p:cNvSpPr>
                  <a:spLocks noChangeShapeType="1"/>
                </p:cNvSpPr>
                <p:nvPr/>
              </p:nvSpPr>
              <p:spPr bwMode="auto">
                <a:xfrm>
                  <a:off x="2287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2" name="Line 563"/>
                <p:cNvSpPr>
                  <a:spLocks noChangeShapeType="1"/>
                </p:cNvSpPr>
                <p:nvPr/>
              </p:nvSpPr>
              <p:spPr bwMode="auto">
                <a:xfrm>
                  <a:off x="229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3" name="Line 564"/>
                <p:cNvSpPr>
                  <a:spLocks noChangeShapeType="1"/>
                </p:cNvSpPr>
                <p:nvPr/>
              </p:nvSpPr>
              <p:spPr bwMode="auto">
                <a:xfrm>
                  <a:off x="2211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4" name="Line 565"/>
                <p:cNvSpPr>
                  <a:spLocks noChangeShapeType="1"/>
                </p:cNvSpPr>
                <p:nvPr/>
              </p:nvSpPr>
              <p:spPr bwMode="auto">
                <a:xfrm>
                  <a:off x="221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5" name="Line 566"/>
                <p:cNvSpPr>
                  <a:spLocks noChangeShapeType="1"/>
                </p:cNvSpPr>
                <p:nvPr/>
              </p:nvSpPr>
              <p:spPr bwMode="auto">
                <a:xfrm>
                  <a:off x="2148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6" name="Line 567"/>
                <p:cNvSpPr>
                  <a:spLocks noChangeShapeType="1"/>
                </p:cNvSpPr>
                <p:nvPr/>
              </p:nvSpPr>
              <p:spPr bwMode="auto">
                <a:xfrm>
                  <a:off x="215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7" name="Line 568"/>
                <p:cNvSpPr>
                  <a:spLocks noChangeShapeType="1"/>
                </p:cNvSpPr>
                <p:nvPr/>
              </p:nvSpPr>
              <p:spPr bwMode="auto">
                <a:xfrm>
                  <a:off x="2098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8" name="Line 569"/>
                <p:cNvSpPr>
                  <a:spLocks noChangeShapeType="1"/>
                </p:cNvSpPr>
                <p:nvPr/>
              </p:nvSpPr>
              <p:spPr bwMode="auto">
                <a:xfrm>
                  <a:off x="210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9" name="Line 570"/>
                <p:cNvSpPr>
                  <a:spLocks noChangeShapeType="1"/>
                </p:cNvSpPr>
                <p:nvPr/>
              </p:nvSpPr>
              <p:spPr bwMode="auto">
                <a:xfrm>
                  <a:off x="206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0" name="Line 571"/>
                <p:cNvSpPr>
                  <a:spLocks noChangeShapeType="1"/>
                </p:cNvSpPr>
                <p:nvPr/>
              </p:nvSpPr>
              <p:spPr bwMode="auto">
                <a:xfrm>
                  <a:off x="2067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1" name="Line 572"/>
                <p:cNvSpPr>
                  <a:spLocks noChangeShapeType="1"/>
                </p:cNvSpPr>
                <p:nvPr/>
              </p:nvSpPr>
              <p:spPr bwMode="auto">
                <a:xfrm>
                  <a:off x="202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2" name="Line 573"/>
                <p:cNvSpPr>
                  <a:spLocks noChangeShapeType="1"/>
                </p:cNvSpPr>
                <p:nvPr/>
              </p:nvSpPr>
              <p:spPr bwMode="auto">
                <a:xfrm>
                  <a:off x="203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3" name="Line 574"/>
                <p:cNvSpPr>
                  <a:spLocks noChangeShapeType="1"/>
                </p:cNvSpPr>
                <p:nvPr/>
              </p:nvSpPr>
              <p:spPr bwMode="auto">
                <a:xfrm>
                  <a:off x="2004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4" name="Line 575"/>
                <p:cNvSpPr>
                  <a:spLocks noChangeShapeType="1"/>
                </p:cNvSpPr>
                <p:nvPr/>
              </p:nvSpPr>
              <p:spPr bwMode="auto">
                <a:xfrm>
                  <a:off x="20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5" name="Line 576"/>
                <p:cNvSpPr>
                  <a:spLocks noChangeShapeType="1"/>
                </p:cNvSpPr>
                <p:nvPr/>
              </p:nvSpPr>
              <p:spPr bwMode="auto">
                <a:xfrm>
                  <a:off x="1979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6" name="Line 577"/>
                <p:cNvSpPr>
                  <a:spLocks noChangeShapeType="1"/>
                </p:cNvSpPr>
                <p:nvPr/>
              </p:nvSpPr>
              <p:spPr bwMode="auto">
                <a:xfrm>
                  <a:off x="19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7" name="Line 578"/>
                <p:cNvSpPr>
                  <a:spLocks noChangeShapeType="1"/>
                </p:cNvSpPr>
                <p:nvPr/>
              </p:nvSpPr>
              <p:spPr bwMode="auto">
                <a:xfrm>
                  <a:off x="1966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8" name="Line 579"/>
                <p:cNvSpPr>
                  <a:spLocks noChangeShapeType="1"/>
                </p:cNvSpPr>
                <p:nvPr/>
              </p:nvSpPr>
              <p:spPr bwMode="auto">
                <a:xfrm>
                  <a:off x="197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9" name="Rectangle 580"/>
                <p:cNvSpPr>
                  <a:spLocks noChangeArrowheads="1"/>
                </p:cNvSpPr>
                <p:nvPr/>
              </p:nvSpPr>
              <p:spPr bwMode="auto">
                <a:xfrm>
                  <a:off x="283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0" name="Rectangle 581"/>
                <p:cNvSpPr>
                  <a:spLocks noChangeArrowheads="1"/>
                </p:cNvSpPr>
                <p:nvPr/>
              </p:nvSpPr>
              <p:spPr bwMode="auto">
                <a:xfrm>
                  <a:off x="3079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1" name="Rectangle 582"/>
                <p:cNvSpPr>
                  <a:spLocks noChangeArrowheads="1"/>
                </p:cNvSpPr>
                <p:nvPr/>
              </p:nvSpPr>
              <p:spPr bwMode="auto">
                <a:xfrm>
                  <a:off x="279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2" name="Rectangle 583"/>
                <p:cNvSpPr>
                  <a:spLocks noChangeArrowheads="1"/>
                </p:cNvSpPr>
                <p:nvPr/>
              </p:nvSpPr>
              <p:spPr bwMode="auto">
                <a:xfrm>
                  <a:off x="304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3" name="Rectangle 584"/>
                <p:cNvSpPr>
                  <a:spLocks noChangeArrowheads="1"/>
                </p:cNvSpPr>
                <p:nvPr/>
              </p:nvSpPr>
              <p:spPr bwMode="auto">
                <a:xfrm>
                  <a:off x="2130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4" name="Rectangle 585"/>
                <p:cNvSpPr>
                  <a:spLocks noChangeArrowheads="1"/>
                </p:cNvSpPr>
                <p:nvPr/>
              </p:nvSpPr>
              <p:spPr bwMode="auto">
                <a:xfrm>
                  <a:off x="2513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5" name="Line 586"/>
                <p:cNvSpPr>
                  <a:spLocks noChangeShapeType="1"/>
                </p:cNvSpPr>
                <p:nvPr/>
              </p:nvSpPr>
              <p:spPr bwMode="auto">
                <a:xfrm>
                  <a:off x="2815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6" name="Line 587"/>
                <p:cNvSpPr>
                  <a:spLocks noChangeShapeType="1"/>
                </p:cNvSpPr>
                <p:nvPr/>
              </p:nvSpPr>
              <p:spPr bwMode="auto">
                <a:xfrm>
                  <a:off x="282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7" name="Line 588"/>
                <p:cNvSpPr>
                  <a:spLocks noChangeShapeType="1"/>
                </p:cNvSpPr>
                <p:nvPr/>
              </p:nvSpPr>
              <p:spPr bwMode="auto">
                <a:xfrm>
                  <a:off x="263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8" name="Line 589"/>
                <p:cNvSpPr>
                  <a:spLocks noChangeShapeType="1"/>
                </p:cNvSpPr>
                <p:nvPr/>
              </p:nvSpPr>
              <p:spPr bwMode="auto">
                <a:xfrm>
                  <a:off x="263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9" name="Line 590"/>
                <p:cNvSpPr>
                  <a:spLocks noChangeShapeType="1"/>
                </p:cNvSpPr>
                <p:nvPr/>
              </p:nvSpPr>
              <p:spPr bwMode="auto">
                <a:xfrm>
                  <a:off x="2481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0" name="Line 591"/>
                <p:cNvSpPr>
                  <a:spLocks noChangeShapeType="1"/>
                </p:cNvSpPr>
                <p:nvPr/>
              </p:nvSpPr>
              <p:spPr bwMode="auto">
                <a:xfrm>
                  <a:off x="24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1" name="Line 592"/>
                <p:cNvSpPr>
                  <a:spLocks noChangeShapeType="1"/>
                </p:cNvSpPr>
                <p:nvPr/>
              </p:nvSpPr>
              <p:spPr bwMode="auto">
                <a:xfrm>
                  <a:off x="2368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2" name="Line 593"/>
                <p:cNvSpPr>
                  <a:spLocks noChangeShapeType="1"/>
                </p:cNvSpPr>
                <p:nvPr/>
              </p:nvSpPr>
              <p:spPr bwMode="auto">
                <a:xfrm>
                  <a:off x="237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3" name="Rectangle 594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4" name="Line 595"/>
                <p:cNvSpPr>
                  <a:spLocks noChangeShapeType="1"/>
                </p:cNvSpPr>
                <p:nvPr/>
              </p:nvSpPr>
              <p:spPr bwMode="auto">
                <a:xfrm>
                  <a:off x="31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5" name="Line 596"/>
                <p:cNvSpPr>
                  <a:spLocks noChangeShapeType="1"/>
                </p:cNvSpPr>
                <p:nvPr/>
              </p:nvSpPr>
              <p:spPr bwMode="auto">
                <a:xfrm>
                  <a:off x="31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6" name="Line 597"/>
                <p:cNvSpPr>
                  <a:spLocks noChangeShapeType="1"/>
                </p:cNvSpPr>
                <p:nvPr/>
              </p:nvSpPr>
              <p:spPr bwMode="auto">
                <a:xfrm>
                  <a:off x="292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7" name="Line 598"/>
                <p:cNvSpPr>
                  <a:spLocks noChangeShapeType="1"/>
                </p:cNvSpPr>
                <p:nvPr/>
              </p:nvSpPr>
              <p:spPr bwMode="auto">
                <a:xfrm>
                  <a:off x="293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8" name="Line 599"/>
                <p:cNvSpPr>
                  <a:spLocks noChangeShapeType="1"/>
                </p:cNvSpPr>
                <p:nvPr/>
              </p:nvSpPr>
              <p:spPr bwMode="auto">
                <a:xfrm>
                  <a:off x="272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9" name="Line 600"/>
                <p:cNvSpPr>
                  <a:spLocks noChangeShapeType="1"/>
                </p:cNvSpPr>
                <p:nvPr/>
              </p:nvSpPr>
              <p:spPr bwMode="auto">
                <a:xfrm>
                  <a:off x="2727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0" name="Rectangle 601"/>
                <p:cNvSpPr>
                  <a:spLocks noChangeArrowheads="1"/>
                </p:cNvSpPr>
                <p:nvPr/>
              </p:nvSpPr>
              <p:spPr bwMode="auto">
                <a:xfrm>
                  <a:off x="256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1" name="Line 602"/>
                <p:cNvSpPr>
                  <a:spLocks noChangeShapeType="1"/>
                </p:cNvSpPr>
                <p:nvPr/>
              </p:nvSpPr>
              <p:spPr bwMode="auto">
                <a:xfrm>
                  <a:off x="285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2" name="Line 603"/>
                <p:cNvSpPr>
                  <a:spLocks noChangeShapeType="1"/>
                </p:cNvSpPr>
                <p:nvPr/>
              </p:nvSpPr>
              <p:spPr bwMode="auto">
                <a:xfrm>
                  <a:off x="285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3" name="Line 604"/>
                <p:cNvSpPr>
                  <a:spLocks noChangeShapeType="1"/>
                </p:cNvSpPr>
                <p:nvPr/>
              </p:nvSpPr>
              <p:spPr bwMode="auto">
                <a:xfrm>
                  <a:off x="31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4" name="Line 605"/>
                <p:cNvSpPr>
                  <a:spLocks noChangeShapeType="1"/>
                </p:cNvSpPr>
                <p:nvPr/>
              </p:nvSpPr>
              <p:spPr bwMode="auto">
                <a:xfrm>
                  <a:off x="31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5" name="Rectangle 606"/>
                <p:cNvSpPr>
                  <a:spLocks noChangeArrowheads="1"/>
                </p:cNvSpPr>
                <p:nvPr/>
              </p:nvSpPr>
              <p:spPr bwMode="auto">
                <a:xfrm>
                  <a:off x="293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6" name="Rectangle 607"/>
                <p:cNvSpPr>
                  <a:spLocks noChangeArrowheads="1"/>
                </p:cNvSpPr>
                <p:nvPr/>
              </p:nvSpPr>
              <p:spPr bwMode="auto">
                <a:xfrm>
                  <a:off x="315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608"/>
              <p:cNvGrpSpPr>
                <a:grpSpLocks/>
              </p:cNvGrpSpPr>
              <p:nvPr/>
            </p:nvGrpSpPr>
            <p:grpSpPr bwMode="auto">
              <a:xfrm>
                <a:off x="1985" y="1835"/>
                <a:ext cx="2042" cy="1393"/>
                <a:chOff x="1985" y="1835"/>
                <a:chExt cx="2042" cy="1393"/>
              </a:xfrm>
            </p:grpSpPr>
            <p:sp>
              <p:nvSpPr>
                <p:cNvPr id="747" name="Rectangle 609"/>
                <p:cNvSpPr>
                  <a:spLocks noChangeArrowheads="1"/>
                </p:cNvSpPr>
                <p:nvPr/>
              </p:nvSpPr>
              <p:spPr bwMode="auto">
                <a:xfrm>
                  <a:off x="3330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8" name="Rectangle 610"/>
                <p:cNvSpPr>
                  <a:spLocks noChangeArrowheads="1"/>
                </p:cNvSpPr>
                <p:nvPr/>
              </p:nvSpPr>
              <p:spPr bwMode="auto">
                <a:xfrm>
                  <a:off x="347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9" name="Rectangle 611"/>
                <p:cNvSpPr>
                  <a:spLocks noChangeArrowheads="1"/>
                </p:cNvSpPr>
                <p:nvPr/>
              </p:nvSpPr>
              <p:spPr bwMode="auto">
                <a:xfrm>
                  <a:off x="358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0" name="Rectangle 612"/>
                <p:cNvSpPr>
                  <a:spLocks noChangeArrowheads="1"/>
                </p:cNvSpPr>
                <p:nvPr/>
              </p:nvSpPr>
              <p:spPr bwMode="auto">
                <a:xfrm>
                  <a:off x="368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1" name="Line 613"/>
                <p:cNvSpPr>
                  <a:spLocks noChangeShapeType="1"/>
                </p:cNvSpPr>
                <p:nvPr/>
              </p:nvSpPr>
              <p:spPr bwMode="auto">
                <a:xfrm>
                  <a:off x="3745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2" name="Line 614"/>
                <p:cNvSpPr>
                  <a:spLocks noChangeShapeType="1"/>
                </p:cNvSpPr>
                <p:nvPr/>
              </p:nvSpPr>
              <p:spPr bwMode="auto">
                <a:xfrm>
                  <a:off x="375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3" name="Rectangle 615"/>
                <p:cNvSpPr>
                  <a:spLocks noChangeArrowheads="1"/>
                </p:cNvSpPr>
                <p:nvPr/>
              </p:nvSpPr>
              <p:spPr bwMode="auto">
                <a:xfrm>
                  <a:off x="302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4" name="Rectangle 616"/>
                <p:cNvSpPr>
                  <a:spLocks noChangeArrowheads="1"/>
                </p:cNvSpPr>
                <p:nvPr/>
              </p:nvSpPr>
              <p:spPr bwMode="auto">
                <a:xfrm>
                  <a:off x="3229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5" name="Line 617"/>
                <p:cNvSpPr>
                  <a:spLocks noChangeShapeType="1"/>
                </p:cNvSpPr>
                <p:nvPr/>
              </p:nvSpPr>
              <p:spPr bwMode="auto">
                <a:xfrm>
                  <a:off x="3386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6" name="Line 618"/>
                <p:cNvSpPr>
                  <a:spLocks noChangeShapeType="1"/>
                </p:cNvSpPr>
                <p:nvPr/>
              </p:nvSpPr>
              <p:spPr bwMode="auto">
                <a:xfrm>
                  <a:off x="339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7" name="Line 619"/>
                <p:cNvSpPr>
                  <a:spLocks noChangeShapeType="1"/>
                </p:cNvSpPr>
                <p:nvPr/>
              </p:nvSpPr>
              <p:spPr bwMode="auto">
                <a:xfrm>
                  <a:off x="3091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8" name="Line 620"/>
                <p:cNvSpPr>
                  <a:spLocks noChangeShapeType="1"/>
                </p:cNvSpPr>
                <p:nvPr/>
              </p:nvSpPr>
              <p:spPr bwMode="auto">
                <a:xfrm>
                  <a:off x="3097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" name="Line 621"/>
                <p:cNvSpPr>
                  <a:spLocks noChangeShapeType="1"/>
                </p:cNvSpPr>
                <p:nvPr/>
              </p:nvSpPr>
              <p:spPr bwMode="auto">
                <a:xfrm>
                  <a:off x="285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0" name="Line 622"/>
                <p:cNvSpPr>
                  <a:spLocks noChangeShapeType="1"/>
                </p:cNvSpPr>
                <p:nvPr/>
              </p:nvSpPr>
              <p:spPr bwMode="auto">
                <a:xfrm>
                  <a:off x="285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1" name="Rectangle 623"/>
                <p:cNvSpPr>
                  <a:spLocks noChangeArrowheads="1"/>
                </p:cNvSpPr>
                <p:nvPr/>
              </p:nvSpPr>
              <p:spPr bwMode="auto">
                <a:xfrm>
                  <a:off x="267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2" name="Rectangle 624"/>
                <p:cNvSpPr>
                  <a:spLocks noChangeArrowheads="1"/>
                </p:cNvSpPr>
                <p:nvPr/>
              </p:nvSpPr>
              <p:spPr bwMode="auto">
                <a:xfrm>
                  <a:off x="294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3" name="Rectangle 625"/>
                <p:cNvSpPr>
                  <a:spLocks noChangeArrowheads="1"/>
                </p:cNvSpPr>
                <p:nvPr/>
              </p:nvSpPr>
              <p:spPr bwMode="auto">
                <a:xfrm>
                  <a:off x="316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4" name="Line 626"/>
                <p:cNvSpPr>
                  <a:spLocks noChangeShapeType="1"/>
                </p:cNvSpPr>
                <p:nvPr/>
              </p:nvSpPr>
              <p:spPr bwMode="auto">
                <a:xfrm>
                  <a:off x="333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5" name="Line 627"/>
                <p:cNvSpPr>
                  <a:spLocks noChangeShapeType="1"/>
                </p:cNvSpPr>
                <p:nvPr/>
              </p:nvSpPr>
              <p:spPr bwMode="auto">
                <a:xfrm>
                  <a:off x="333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6" name="Rectangle 628"/>
                <p:cNvSpPr>
                  <a:spLocks noChangeArrowheads="1"/>
                </p:cNvSpPr>
                <p:nvPr/>
              </p:nvSpPr>
              <p:spPr bwMode="auto">
                <a:xfrm>
                  <a:off x="305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7" name="Rectangle 629"/>
                <p:cNvSpPr>
                  <a:spLocks noChangeArrowheads="1"/>
                </p:cNvSpPr>
                <p:nvPr/>
              </p:nvSpPr>
              <p:spPr bwMode="auto">
                <a:xfrm>
                  <a:off x="324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8" name="Line 630"/>
                <p:cNvSpPr>
                  <a:spLocks noChangeShapeType="1"/>
                </p:cNvSpPr>
                <p:nvPr/>
              </p:nvSpPr>
              <p:spPr bwMode="auto">
                <a:xfrm>
                  <a:off x="3405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9" name="Line 631"/>
                <p:cNvSpPr>
                  <a:spLocks noChangeShapeType="1"/>
                </p:cNvSpPr>
                <p:nvPr/>
              </p:nvSpPr>
              <p:spPr bwMode="auto">
                <a:xfrm>
                  <a:off x="341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0" name="Line 632"/>
                <p:cNvSpPr>
                  <a:spLocks noChangeShapeType="1"/>
                </p:cNvSpPr>
                <p:nvPr/>
              </p:nvSpPr>
              <p:spPr bwMode="auto">
                <a:xfrm>
                  <a:off x="3104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1" name="Line 633"/>
                <p:cNvSpPr>
                  <a:spLocks noChangeShapeType="1"/>
                </p:cNvSpPr>
                <p:nvPr/>
              </p:nvSpPr>
              <p:spPr bwMode="auto">
                <a:xfrm>
                  <a:off x="31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2" name="Line 634"/>
                <p:cNvSpPr>
                  <a:spLocks noChangeShapeType="1"/>
                </p:cNvSpPr>
                <p:nvPr/>
              </p:nvSpPr>
              <p:spPr bwMode="auto">
                <a:xfrm>
                  <a:off x="2865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3" name="Line 635"/>
                <p:cNvSpPr>
                  <a:spLocks noChangeShapeType="1"/>
                </p:cNvSpPr>
                <p:nvPr/>
              </p:nvSpPr>
              <p:spPr bwMode="auto">
                <a:xfrm>
                  <a:off x="287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4" name="Line 636"/>
                <p:cNvSpPr>
                  <a:spLocks noChangeShapeType="1"/>
                </p:cNvSpPr>
                <p:nvPr/>
              </p:nvSpPr>
              <p:spPr bwMode="auto">
                <a:xfrm>
                  <a:off x="292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5" name="Line 637"/>
                <p:cNvSpPr>
                  <a:spLocks noChangeShapeType="1"/>
                </p:cNvSpPr>
                <p:nvPr/>
              </p:nvSpPr>
              <p:spPr bwMode="auto">
                <a:xfrm>
                  <a:off x="293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" name="Rectangle 638"/>
                <p:cNvSpPr>
                  <a:spLocks noChangeArrowheads="1"/>
                </p:cNvSpPr>
                <p:nvPr/>
              </p:nvSpPr>
              <p:spPr bwMode="auto">
                <a:xfrm>
                  <a:off x="293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7" name="Rectangle 639"/>
                <p:cNvSpPr>
                  <a:spLocks noChangeArrowheads="1"/>
                </p:cNvSpPr>
                <p:nvPr/>
              </p:nvSpPr>
              <p:spPr bwMode="auto">
                <a:xfrm>
                  <a:off x="315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" name="Rectangle 640"/>
                <p:cNvSpPr>
                  <a:spLocks noChangeArrowheads="1"/>
                </p:cNvSpPr>
                <p:nvPr/>
              </p:nvSpPr>
              <p:spPr bwMode="auto">
                <a:xfrm>
                  <a:off x="3330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9" name="Rectangle 641"/>
                <p:cNvSpPr>
                  <a:spLocks noChangeArrowheads="1"/>
                </p:cNvSpPr>
                <p:nvPr/>
              </p:nvSpPr>
              <p:spPr bwMode="auto">
                <a:xfrm>
                  <a:off x="347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0" name="Rectangle 642"/>
                <p:cNvSpPr>
                  <a:spLocks noChangeArrowheads="1"/>
                </p:cNvSpPr>
                <p:nvPr/>
              </p:nvSpPr>
              <p:spPr bwMode="auto">
                <a:xfrm>
                  <a:off x="358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1" name="Rectangle 643"/>
                <p:cNvSpPr>
                  <a:spLocks noChangeArrowheads="1"/>
                </p:cNvSpPr>
                <p:nvPr/>
              </p:nvSpPr>
              <p:spPr bwMode="auto">
                <a:xfrm>
                  <a:off x="368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2" name="Rectangle 644"/>
                <p:cNvSpPr>
                  <a:spLocks noChangeArrowheads="1"/>
                </p:cNvSpPr>
                <p:nvPr/>
              </p:nvSpPr>
              <p:spPr bwMode="auto">
                <a:xfrm>
                  <a:off x="375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3" name="Rectangle 645"/>
                <p:cNvSpPr>
                  <a:spLocks noChangeArrowheads="1"/>
                </p:cNvSpPr>
                <p:nvPr/>
              </p:nvSpPr>
              <p:spPr bwMode="auto">
                <a:xfrm>
                  <a:off x="380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4" name="Rectangle 646"/>
                <p:cNvSpPr>
                  <a:spLocks noChangeArrowheads="1"/>
                </p:cNvSpPr>
                <p:nvPr/>
              </p:nvSpPr>
              <p:spPr bwMode="auto">
                <a:xfrm>
                  <a:off x="385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5" name="Rectangle 647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6" name="Line 648"/>
                <p:cNvSpPr>
                  <a:spLocks noChangeShapeType="1"/>
                </p:cNvSpPr>
                <p:nvPr/>
              </p:nvSpPr>
              <p:spPr bwMode="auto">
                <a:xfrm>
                  <a:off x="31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7" name="Line 649"/>
                <p:cNvSpPr>
                  <a:spLocks noChangeShapeType="1"/>
                </p:cNvSpPr>
                <p:nvPr/>
              </p:nvSpPr>
              <p:spPr bwMode="auto">
                <a:xfrm>
                  <a:off x="31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8" name="Line 650"/>
                <p:cNvSpPr>
                  <a:spLocks noChangeShapeType="1"/>
                </p:cNvSpPr>
                <p:nvPr/>
              </p:nvSpPr>
              <p:spPr bwMode="auto">
                <a:xfrm>
                  <a:off x="292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9" name="Line 651"/>
                <p:cNvSpPr>
                  <a:spLocks noChangeShapeType="1"/>
                </p:cNvSpPr>
                <p:nvPr/>
              </p:nvSpPr>
              <p:spPr bwMode="auto">
                <a:xfrm>
                  <a:off x="293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0" name="Rectangle 652"/>
                <p:cNvSpPr>
                  <a:spLocks noChangeArrowheads="1"/>
                </p:cNvSpPr>
                <p:nvPr/>
              </p:nvSpPr>
              <p:spPr bwMode="auto">
                <a:xfrm>
                  <a:off x="272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1" name="Line 653"/>
                <p:cNvSpPr>
                  <a:spLocks noChangeShapeType="1"/>
                </p:cNvSpPr>
                <p:nvPr/>
              </p:nvSpPr>
              <p:spPr bwMode="auto">
                <a:xfrm>
                  <a:off x="245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2" name="Line 654"/>
                <p:cNvSpPr>
                  <a:spLocks noChangeShapeType="1"/>
                </p:cNvSpPr>
                <p:nvPr/>
              </p:nvSpPr>
              <p:spPr bwMode="auto">
                <a:xfrm>
                  <a:off x="245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3" name="Rectangle 655"/>
                <p:cNvSpPr>
                  <a:spLocks noChangeArrowheads="1"/>
                </p:cNvSpPr>
                <p:nvPr/>
              </p:nvSpPr>
              <p:spPr bwMode="auto">
                <a:xfrm>
                  <a:off x="27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4" name="Rectangle 656"/>
                <p:cNvSpPr>
                  <a:spLocks noChangeArrowheads="1"/>
                </p:cNvSpPr>
                <p:nvPr/>
              </p:nvSpPr>
              <p:spPr bwMode="auto">
                <a:xfrm>
                  <a:off x="301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5" name="Rectangle 657"/>
                <p:cNvSpPr>
                  <a:spLocks noChangeArrowheads="1"/>
                </p:cNvSpPr>
                <p:nvPr/>
              </p:nvSpPr>
              <p:spPr bwMode="auto">
                <a:xfrm>
                  <a:off x="322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6" name="Rectangle 658"/>
                <p:cNvSpPr>
                  <a:spLocks noChangeArrowheads="1"/>
                </p:cNvSpPr>
                <p:nvPr/>
              </p:nvSpPr>
              <p:spPr bwMode="auto">
                <a:xfrm>
                  <a:off x="338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7" name="Rectangle 659"/>
                <p:cNvSpPr>
                  <a:spLocks noChangeArrowheads="1"/>
                </p:cNvSpPr>
                <p:nvPr/>
              </p:nvSpPr>
              <p:spPr bwMode="auto">
                <a:xfrm>
                  <a:off x="351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8" name="Rectangle 660"/>
                <p:cNvSpPr>
                  <a:spLocks noChangeArrowheads="1"/>
                </p:cNvSpPr>
                <p:nvPr/>
              </p:nvSpPr>
              <p:spPr bwMode="auto">
                <a:xfrm>
                  <a:off x="362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9" name="Rectangle 661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0" name="Rectangle 662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1" name="Rectangle 663"/>
                <p:cNvSpPr>
                  <a:spLocks noChangeArrowheads="1"/>
                </p:cNvSpPr>
                <p:nvPr/>
              </p:nvSpPr>
              <p:spPr bwMode="auto">
                <a:xfrm>
                  <a:off x="315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2" name="Rectangle 664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3" name="Rectangle 665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4" name="Rectangle 666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5" name="Rectangle 667"/>
                <p:cNvSpPr>
                  <a:spLocks noChangeArrowheads="1"/>
                </p:cNvSpPr>
                <p:nvPr/>
              </p:nvSpPr>
              <p:spPr bwMode="auto">
                <a:xfrm>
                  <a:off x="349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6" name="Rectangle 668"/>
                <p:cNvSpPr>
                  <a:spLocks noChangeArrowheads="1"/>
                </p:cNvSpPr>
                <p:nvPr/>
              </p:nvSpPr>
              <p:spPr bwMode="auto">
                <a:xfrm>
                  <a:off x="360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7" name="Rectangle 669"/>
                <p:cNvSpPr>
                  <a:spLocks noChangeArrowheads="1"/>
                </p:cNvSpPr>
                <p:nvPr/>
              </p:nvSpPr>
              <p:spPr bwMode="auto">
                <a:xfrm>
                  <a:off x="369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8" name="Rectangle 670"/>
                <p:cNvSpPr>
                  <a:spLocks noChangeArrowheads="1"/>
                </p:cNvSpPr>
                <p:nvPr/>
              </p:nvSpPr>
              <p:spPr bwMode="auto">
                <a:xfrm>
                  <a:off x="376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9" name="Rectangle 671"/>
                <p:cNvSpPr>
                  <a:spLocks noChangeArrowheads="1"/>
                </p:cNvSpPr>
                <p:nvPr/>
              </p:nvSpPr>
              <p:spPr bwMode="auto">
                <a:xfrm>
                  <a:off x="382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0" name="Rectangle 672"/>
                <p:cNvSpPr>
                  <a:spLocks noChangeArrowheads="1"/>
                </p:cNvSpPr>
                <p:nvPr/>
              </p:nvSpPr>
              <p:spPr bwMode="auto">
                <a:xfrm>
                  <a:off x="386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1" name="Rectangle 673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2" name="Line 674"/>
                <p:cNvSpPr>
                  <a:spLocks noChangeShapeType="1"/>
                </p:cNvSpPr>
                <p:nvPr/>
              </p:nvSpPr>
              <p:spPr bwMode="auto">
                <a:xfrm>
                  <a:off x="31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3" name="Line 675"/>
                <p:cNvSpPr>
                  <a:spLocks noChangeShapeType="1"/>
                </p:cNvSpPr>
                <p:nvPr/>
              </p:nvSpPr>
              <p:spPr bwMode="auto">
                <a:xfrm>
                  <a:off x="31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4" name="Line 676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5" name="Line 677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6" name="Line 678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7" name="Line 679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8" name="Line 680"/>
                <p:cNvSpPr>
                  <a:spLocks noChangeShapeType="1"/>
                </p:cNvSpPr>
                <p:nvPr/>
              </p:nvSpPr>
              <p:spPr bwMode="auto">
                <a:xfrm>
                  <a:off x="258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9" name="Line 681"/>
                <p:cNvSpPr>
                  <a:spLocks noChangeShapeType="1"/>
                </p:cNvSpPr>
                <p:nvPr/>
              </p:nvSpPr>
              <p:spPr bwMode="auto">
                <a:xfrm>
                  <a:off x="25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0" name="Line 682"/>
                <p:cNvSpPr>
                  <a:spLocks noChangeShapeType="1"/>
                </p:cNvSpPr>
                <p:nvPr/>
              </p:nvSpPr>
              <p:spPr bwMode="auto">
                <a:xfrm>
                  <a:off x="245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1" name="Line 683"/>
                <p:cNvSpPr>
                  <a:spLocks noChangeShapeType="1"/>
                </p:cNvSpPr>
                <p:nvPr/>
              </p:nvSpPr>
              <p:spPr bwMode="auto">
                <a:xfrm>
                  <a:off x="245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2" name="Line 684"/>
                <p:cNvSpPr>
                  <a:spLocks noChangeShapeType="1"/>
                </p:cNvSpPr>
                <p:nvPr/>
              </p:nvSpPr>
              <p:spPr bwMode="auto">
                <a:xfrm>
                  <a:off x="233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3" name="Line 685"/>
                <p:cNvSpPr>
                  <a:spLocks noChangeShapeType="1"/>
                </p:cNvSpPr>
                <p:nvPr/>
              </p:nvSpPr>
              <p:spPr bwMode="auto">
                <a:xfrm>
                  <a:off x="234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4" name="Rectangle 686"/>
                <p:cNvSpPr>
                  <a:spLocks noChangeArrowheads="1"/>
                </p:cNvSpPr>
                <p:nvPr/>
              </p:nvSpPr>
              <p:spPr bwMode="auto">
                <a:xfrm>
                  <a:off x="27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5" name="Rectangle 687"/>
                <p:cNvSpPr>
                  <a:spLocks noChangeArrowheads="1"/>
                </p:cNvSpPr>
                <p:nvPr/>
              </p:nvSpPr>
              <p:spPr bwMode="auto">
                <a:xfrm>
                  <a:off x="301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6" name="Rectangle 688"/>
                <p:cNvSpPr>
                  <a:spLocks noChangeArrowheads="1"/>
                </p:cNvSpPr>
                <p:nvPr/>
              </p:nvSpPr>
              <p:spPr bwMode="auto">
                <a:xfrm>
                  <a:off x="322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7" name="Rectangle 689"/>
                <p:cNvSpPr>
                  <a:spLocks noChangeArrowheads="1"/>
                </p:cNvSpPr>
                <p:nvPr/>
              </p:nvSpPr>
              <p:spPr bwMode="auto">
                <a:xfrm>
                  <a:off x="338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8" name="Rectangle 690"/>
                <p:cNvSpPr>
                  <a:spLocks noChangeArrowheads="1"/>
                </p:cNvSpPr>
                <p:nvPr/>
              </p:nvSpPr>
              <p:spPr bwMode="auto">
                <a:xfrm>
                  <a:off x="351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9" name="Rectangle 691"/>
                <p:cNvSpPr>
                  <a:spLocks noChangeArrowheads="1"/>
                </p:cNvSpPr>
                <p:nvPr/>
              </p:nvSpPr>
              <p:spPr bwMode="auto">
                <a:xfrm>
                  <a:off x="362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0" name="Rectangle 692"/>
                <p:cNvSpPr>
                  <a:spLocks noChangeArrowheads="1"/>
                </p:cNvSpPr>
                <p:nvPr/>
              </p:nvSpPr>
              <p:spPr bwMode="auto">
                <a:xfrm>
                  <a:off x="370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1" name="Rectangle 693"/>
                <p:cNvSpPr>
                  <a:spLocks noChangeArrowheads="1"/>
                </p:cNvSpPr>
                <p:nvPr/>
              </p:nvSpPr>
              <p:spPr bwMode="auto">
                <a:xfrm>
                  <a:off x="377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2" name="Rectangle 694"/>
                <p:cNvSpPr>
                  <a:spLocks noChangeArrowheads="1"/>
                </p:cNvSpPr>
                <p:nvPr/>
              </p:nvSpPr>
              <p:spPr bwMode="auto">
                <a:xfrm>
                  <a:off x="382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3" name="Rectangle 695"/>
                <p:cNvSpPr>
                  <a:spLocks noChangeArrowheads="1"/>
                </p:cNvSpPr>
                <p:nvPr/>
              </p:nvSpPr>
              <p:spPr bwMode="auto">
                <a:xfrm>
                  <a:off x="387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4" name="Rectangle 696"/>
                <p:cNvSpPr>
                  <a:spLocks noChangeArrowheads="1"/>
                </p:cNvSpPr>
                <p:nvPr/>
              </p:nvSpPr>
              <p:spPr bwMode="auto">
                <a:xfrm>
                  <a:off x="390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5" name="Rectangle 697"/>
                <p:cNvSpPr>
                  <a:spLocks noChangeArrowheads="1"/>
                </p:cNvSpPr>
                <p:nvPr/>
              </p:nvSpPr>
              <p:spPr bwMode="auto">
                <a:xfrm>
                  <a:off x="393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6" name="Rectangle 698"/>
                <p:cNvSpPr>
                  <a:spLocks noChangeArrowheads="1"/>
                </p:cNvSpPr>
                <p:nvPr/>
              </p:nvSpPr>
              <p:spPr bwMode="auto">
                <a:xfrm>
                  <a:off x="395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7" name="Rectangle 699"/>
                <p:cNvSpPr>
                  <a:spLocks noChangeArrowheads="1"/>
                </p:cNvSpPr>
                <p:nvPr/>
              </p:nvSpPr>
              <p:spPr bwMode="auto">
                <a:xfrm>
                  <a:off x="397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8" name="Rectangle 700"/>
                <p:cNvSpPr>
                  <a:spLocks noChangeArrowheads="1"/>
                </p:cNvSpPr>
                <p:nvPr/>
              </p:nvSpPr>
              <p:spPr bwMode="auto">
                <a:xfrm>
                  <a:off x="398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9" name="Rectangle 701"/>
                <p:cNvSpPr>
                  <a:spLocks noChangeArrowheads="1"/>
                </p:cNvSpPr>
                <p:nvPr/>
              </p:nvSpPr>
              <p:spPr bwMode="auto">
                <a:xfrm>
                  <a:off x="399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" name="Rectangle 702"/>
                <p:cNvSpPr>
                  <a:spLocks noChangeArrowheads="1"/>
                </p:cNvSpPr>
                <p:nvPr/>
              </p:nvSpPr>
              <p:spPr bwMode="auto">
                <a:xfrm>
                  <a:off x="4009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1" name="Rectangle 703"/>
                <p:cNvSpPr>
                  <a:spLocks noChangeArrowheads="1"/>
                </p:cNvSpPr>
                <p:nvPr/>
              </p:nvSpPr>
              <p:spPr bwMode="auto">
                <a:xfrm>
                  <a:off x="4015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2" name="Rectangle 704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3" name="Rectangle 705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4" name="Rectangle 706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5" name="Line 707"/>
                <p:cNvSpPr>
                  <a:spLocks noChangeShapeType="1"/>
                </p:cNvSpPr>
                <p:nvPr/>
              </p:nvSpPr>
              <p:spPr bwMode="auto">
                <a:xfrm>
                  <a:off x="348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6" name="Line 708"/>
                <p:cNvSpPr>
                  <a:spLocks noChangeShapeType="1"/>
                </p:cNvSpPr>
                <p:nvPr/>
              </p:nvSpPr>
              <p:spPr bwMode="auto">
                <a:xfrm>
                  <a:off x="349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7" name="Line 709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8" name="Line 710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9" name="Line 711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0" name="Line 712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1" name="Line 713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2" name="Line 714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3" name="Line 715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4" name="Line 716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5" name="Rectangle 717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6" name="Rectangle 718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7" name="Rectangle 719"/>
                <p:cNvSpPr>
                  <a:spLocks noChangeArrowheads="1"/>
                </p:cNvSpPr>
                <p:nvPr/>
              </p:nvSpPr>
              <p:spPr bwMode="auto">
                <a:xfrm>
                  <a:off x="349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8" name="Rectangle 720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9" name="Line 721"/>
                <p:cNvSpPr>
                  <a:spLocks noChangeShapeType="1"/>
                </p:cNvSpPr>
                <p:nvPr/>
              </p:nvSpPr>
              <p:spPr bwMode="auto">
                <a:xfrm>
                  <a:off x="3355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0" name="Line 722"/>
                <p:cNvSpPr>
                  <a:spLocks noChangeShapeType="1"/>
                </p:cNvSpPr>
                <p:nvPr/>
              </p:nvSpPr>
              <p:spPr bwMode="auto">
                <a:xfrm>
                  <a:off x="336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1" name="Rectangle 723"/>
                <p:cNvSpPr>
                  <a:spLocks noChangeArrowheads="1"/>
                </p:cNvSpPr>
                <p:nvPr/>
              </p:nvSpPr>
              <p:spPr bwMode="auto">
                <a:xfrm>
                  <a:off x="306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2" name="Rectangle 724"/>
                <p:cNvSpPr>
                  <a:spLocks noChangeArrowheads="1"/>
                </p:cNvSpPr>
                <p:nvPr/>
              </p:nvSpPr>
              <p:spPr bwMode="auto">
                <a:xfrm>
                  <a:off x="326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3" name="Rectangle 725"/>
                <p:cNvSpPr>
                  <a:spLocks noChangeArrowheads="1"/>
                </p:cNvSpPr>
                <p:nvPr/>
              </p:nvSpPr>
              <p:spPr bwMode="auto">
                <a:xfrm>
                  <a:off x="341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4" name="Rectangle 726"/>
                <p:cNvSpPr>
                  <a:spLocks noChangeArrowheads="1"/>
                </p:cNvSpPr>
                <p:nvPr/>
              </p:nvSpPr>
              <p:spPr bwMode="auto">
                <a:xfrm>
                  <a:off x="354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5" name="Rectangle 727"/>
                <p:cNvSpPr>
                  <a:spLocks noChangeArrowheads="1"/>
                </p:cNvSpPr>
                <p:nvPr/>
              </p:nvSpPr>
              <p:spPr bwMode="auto">
                <a:xfrm>
                  <a:off x="364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6" name="Rectangle 728"/>
                <p:cNvSpPr>
                  <a:spLocks noChangeArrowheads="1"/>
                </p:cNvSpPr>
                <p:nvPr/>
              </p:nvSpPr>
              <p:spPr bwMode="auto">
                <a:xfrm>
                  <a:off x="372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7" name="Rectangle 729"/>
                <p:cNvSpPr>
                  <a:spLocks noChangeArrowheads="1"/>
                </p:cNvSpPr>
                <p:nvPr/>
              </p:nvSpPr>
              <p:spPr bwMode="auto">
                <a:xfrm>
                  <a:off x="3789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8" name="Rectangle 730"/>
                <p:cNvSpPr>
                  <a:spLocks noChangeArrowheads="1"/>
                </p:cNvSpPr>
                <p:nvPr/>
              </p:nvSpPr>
              <p:spPr bwMode="auto">
                <a:xfrm>
                  <a:off x="258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9" name="Line 731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0" name="Line 732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1" name="Rectangle 733"/>
                <p:cNvSpPr>
                  <a:spLocks noChangeArrowheads="1"/>
                </p:cNvSpPr>
                <p:nvPr/>
              </p:nvSpPr>
              <p:spPr bwMode="auto">
                <a:xfrm>
                  <a:off x="27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2" name="Rectangle 734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3" name="Rectangle 735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4" name="Line 736"/>
                <p:cNvSpPr>
                  <a:spLocks noChangeShapeType="1"/>
                </p:cNvSpPr>
                <p:nvPr/>
              </p:nvSpPr>
              <p:spPr bwMode="auto">
                <a:xfrm>
                  <a:off x="2469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5" name="Line 737"/>
                <p:cNvSpPr>
                  <a:spLocks noChangeShapeType="1"/>
                </p:cNvSpPr>
                <p:nvPr/>
              </p:nvSpPr>
              <p:spPr bwMode="auto">
                <a:xfrm>
                  <a:off x="247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6" name="Line 738"/>
                <p:cNvSpPr>
                  <a:spLocks noChangeShapeType="1"/>
                </p:cNvSpPr>
                <p:nvPr/>
              </p:nvSpPr>
              <p:spPr bwMode="auto">
                <a:xfrm>
                  <a:off x="2356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7" name="Line 739"/>
                <p:cNvSpPr>
                  <a:spLocks noChangeShapeType="1"/>
                </p:cNvSpPr>
                <p:nvPr/>
              </p:nvSpPr>
              <p:spPr bwMode="auto">
                <a:xfrm>
                  <a:off x="236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8" name="Line 740"/>
                <p:cNvSpPr>
                  <a:spLocks noChangeShapeType="1"/>
                </p:cNvSpPr>
                <p:nvPr/>
              </p:nvSpPr>
              <p:spPr bwMode="auto">
                <a:xfrm>
                  <a:off x="226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9" name="Line 741"/>
                <p:cNvSpPr>
                  <a:spLocks noChangeShapeType="1"/>
                </p:cNvSpPr>
                <p:nvPr/>
              </p:nvSpPr>
              <p:spPr bwMode="auto">
                <a:xfrm>
                  <a:off x="226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0" name="Line 742"/>
                <p:cNvSpPr>
                  <a:spLocks noChangeShapeType="1"/>
                </p:cNvSpPr>
                <p:nvPr/>
              </p:nvSpPr>
              <p:spPr bwMode="auto">
                <a:xfrm>
                  <a:off x="219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1" name="Line 743"/>
                <p:cNvSpPr>
                  <a:spLocks noChangeShapeType="1"/>
                </p:cNvSpPr>
                <p:nvPr/>
              </p:nvSpPr>
              <p:spPr bwMode="auto">
                <a:xfrm>
                  <a:off x="219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2" name="Line 744"/>
                <p:cNvSpPr>
                  <a:spLocks noChangeShapeType="1"/>
                </p:cNvSpPr>
                <p:nvPr/>
              </p:nvSpPr>
              <p:spPr bwMode="auto">
                <a:xfrm>
                  <a:off x="2136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3" name="Line 745"/>
                <p:cNvSpPr>
                  <a:spLocks noChangeShapeType="1"/>
                </p:cNvSpPr>
                <p:nvPr/>
              </p:nvSpPr>
              <p:spPr bwMode="auto">
                <a:xfrm>
                  <a:off x="214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4" name="Line 746"/>
                <p:cNvSpPr>
                  <a:spLocks noChangeShapeType="1"/>
                </p:cNvSpPr>
                <p:nvPr/>
              </p:nvSpPr>
              <p:spPr bwMode="auto">
                <a:xfrm>
                  <a:off x="2086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5" name="Line 747"/>
                <p:cNvSpPr>
                  <a:spLocks noChangeShapeType="1"/>
                </p:cNvSpPr>
                <p:nvPr/>
              </p:nvSpPr>
              <p:spPr bwMode="auto">
                <a:xfrm>
                  <a:off x="209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6" name="Line 748"/>
                <p:cNvSpPr>
                  <a:spLocks noChangeShapeType="1"/>
                </p:cNvSpPr>
                <p:nvPr/>
              </p:nvSpPr>
              <p:spPr bwMode="auto">
                <a:xfrm>
                  <a:off x="204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7" name="Line 749"/>
                <p:cNvSpPr>
                  <a:spLocks noChangeShapeType="1"/>
                </p:cNvSpPr>
                <p:nvPr/>
              </p:nvSpPr>
              <p:spPr bwMode="auto">
                <a:xfrm>
                  <a:off x="205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8" name="Line 750"/>
                <p:cNvSpPr>
                  <a:spLocks noChangeShapeType="1"/>
                </p:cNvSpPr>
                <p:nvPr/>
              </p:nvSpPr>
              <p:spPr bwMode="auto">
                <a:xfrm>
                  <a:off x="2016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9" name="Line 751"/>
                <p:cNvSpPr>
                  <a:spLocks noChangeShapeType="1"/>
                </p:cNvSpPr>
                <p:nvPr/>
              </p:nvSpPr>
              <p:spPr bwMode="auto">
                <a:xfrm>
                  <a:off x="202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0" name="Line 752"/>
                <p:cNvSpPr>
                  <a:spLocks noChangeShapeType="1"/>
                </p:cNvSpPr>
                <p:nvPr/>
              </p:nvSpPr>
              <p:spPr bwMode="auto">
                <a:xfrm>
                  <a:off x="199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" name="Line 753"/>
                <p:cNvSpPr>
                  <a:spLocks noChangeShapeType="1"/>
                </p:cNvSpPr>
                <p:nvPr/>
              </p:nvSpPr>
              <p:spPr bwMode="auto">
                <a:xfrm>
                  <a:off x="200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2" name="Rectangle 754"/>
                <p:cNvSpPr>
                  <a:spLocks noChangeArrowheads="1"/>
                </p:cNvSpPr>
                <p:nvPr/>
              </p:nvSpPr>
              <p:spPr bwMode="auto">
                <a:xfrm>
                  <a:off x="19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3" name="Line 755"/>
                <p:cNvSpPr>
                  <a:spLocks noChangeShapeType="1"/>
                </p:cNvSpPr>
                <p:nvPr/>
              </p:nvSpPr>
              <p:spPr bwMode="auto">
                <a:xfrm>
                  <a:off x="238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4" name="Line 756"/>
                <p:cNvSpPr>
                  <a:spLocks noChangeShapeType="1"/>
                </p:cNvSpPr>
                <p:nvPr/>
              </p:nvSpPr>
              <p:spPr bwMode="auto">
                <a:xfrm>
                  <a:off x="239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5" name="Rectangle 757"/>
                <p:cNvSpPr>
                  <a:spLocks noChangeArrowheads="1"/>
                </p:cNvSpPr>
                <p:nvPr/>
              </p:nvSpPr>
              <p:spPr bwMode="auto">
                <a:xfrm>
                  <a:off x="2299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6" name="Rectangle 758"/>
                <p:cNvSpPr>
                  <a:spLocks noChangeArrowheads="1"/>
                </p:cNvSpPr>
                <p:nvPr/>
              </p:nvSpPr>
              <p:spPr bwMode="auto">
                <a:xfrm>
                  <a:off x="2645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7" name="Line 759"/>
                <p:cNvSpPr>
                  <a:spLocks noChangeShapeType="1"/>
                </p:cNvSpPr>
                <p:nvPr/>
              </p:nvSpPr>
              <p:spPr bwMode="auto">
                <a:xfrm>
                  <a:off x="2921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8" name="Line 760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9" name="Line 761"/>
                <p:cNvSpPr>
                  <a:spLocks noChangeShapeType="1"/>
                </p:cNvSpPr>
                <p:nvPr/>
              </p:nvSpPr>
              <p:spPr bwMode="auto">
                <a:xfrm>
                  <a:off x="2714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0" name="Line 762"/>
                <p:cNvSpPr>
                  <a:spLocks noChangeShapeType="1"/>
                </p:cNvSpPr>
                <p:nvPr/>
              </p:nvSpPr>
              <p:spPr bwMode="auto">
                <a:xfrm>
                  <a:off x="272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" name="Rectangle 763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2" name="Rectangle 764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3" name="Line 765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4" name="Line 766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5" name="Rectangle 767"/>
                <p:cNvSpPr>
                  <a:spLocks noChangeArrowheads="1"/>
                </p:cNvSpPr>
                <p:nvPr/>
              </p:nvSpPr>
              <p:spPr bwMode="auto">
                <a:xfrm>
                  <a:off x="27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6" name="Rectangle 768"/>
                <p:cNvSpPr>
                  <a:spLocks noChangeArrowheads="1"/>
                </p:cNvSpPr>
                <p:nvPr/>
              </p:nvSpPr>
              <p:spPr bwMode="auto">
                <a:xfrm>
                  <a:off x="3330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7" name="Rectangle 769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8" name="Rectangle 770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9" name="Line 771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0" name="Line 772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1" name="Line 773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2" name="Line 774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3" name="Rectangle 775"/>
                <p:cNvSpPr>
                  <a:spLocks noChangeArrowheads="1"/>
                </p:cNvSpPr>
                <p:nvPr/>
              </p:nvSpPr>
              <p:spPr bwMode="auto">
                <a:xfrm>
                  <a:off x="258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4" name="Line 776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5" name="Line 777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6" name="Line 778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7" name="Line 779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8" name="Line 780"/>
                <p:cNvSpPr>
                  <a:spLocks noChangeShapeType="1"/>
                </p:cNvSpPr>
                <p:nvPr/>
              </p:nvSpPr>
              <p:spPr bwMode="auto">
                <a:xfrm>
                  <a:off x="2067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9" name="Line 781"/>
                <p:cNvSpPr>
                  <a:spLocks noChangeShapeType="1"/>
                </p:cNvSpPr>
                <p:nvPr/>
              </p:nvSpPr>
              <p:spPr bwMode="auto">
                <a:xfrm>
                  <a:off x="207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0" name="Rectangle 782"/>
                <p:cNvSpPr>
                  <a:spLocks noChangeArrowheads="1"/>
                </p:cNvSpPr>
                <p:nvPr/>
              </p:nvSpPr>
              <p:spPr bwMode="auto">
                <a:xfrm>
                  <a:off x="204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1" name="Line 783"/>
                <p:cNvSpPr>
                  <a:spLocks noChangeShapeType="1"/>
                </p:cNvSpPr>
                <p:nvPr/>
              </p:nvSpPr>
              <p:spPr bwMode="auto">
                <a:xfrm>
                  <a:off x="2431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2" name="Line 784"/>
                <p:cNvSpPr>
                  <a:spLocks noChangeShapeType="1"/>
                </p:cNvSpPr>
                <p:nvPr/>
              </p:nvSpPr>
              <p:spPr bwMode="auto">
                <a:xfrm>
                  <a:off x="2437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" name="Rectangle 785"/>
                <p:cNvSpPr>
                  <a:spLocks noChangeArrowheads="1"/>
                </p:cNvSpPr>
                <p:nvPr/>
              </p:nvSpPr>
              <p:spPr bwMode="auto">
                <a:xfrm>
                  <a:off x="233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4" name="Line 786"/>
                <p:cNvSpPr>
                  <a:spLocks noChangeShapeType="1"/>
                </p:cNvSpPr>
                <p:nvPr/>
              </p:nvSpPr>
              <p:spPr bwMode="auto">
                <a:xfrm>
                  <a:off x="267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5" name="Line 787"/>
                <p:cNvSpPr>
                  <a:spLocks noChangeShapeType="1"/>
                </p:cNvSpPr>
                <p:nvPr/>
              </p:nvSpPr>
              <p:spPr bwMode="auto">
                <a:xfrm>
                  <a:off x="267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6" name="Rectangle 788"/>
                <p:cNvSpPr>
                  <a:spLocks noChangeArrowheads="1"/>
                </p:cNvSpPr>
                <p:nvPr/>
              </p:nvSpPr>
              <p:spPr bwMode="auto">
                <a:xfrm>
                  <a:off x="2519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7" name="Rectangle 789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8" name="Rectangle 790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9" name="Rectangle 791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0" name="Rectangle 792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1" name="Rectangle 793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" name="Rectangle 794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3" name="Rectangle 795"/>
                <p:cNvSpPr>
                  <a:spLocks noChangeArrowheads="1"/>
                </p:cNvSpPr>
                <p:nvPr/>
              </p:nvSpPr>
              <p:spPr bwMode="auto">
                <a:xfrm>
                  <a:off x="349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4" name="Rectangle 796"/>
                <p:cNvSpPr>
                  <a:spLocks noChangeArrowheads="1"/>
                </p:cNvSpPr>
                <p:nvPr/>
              </p:nvSpPr>
              <p:spPr bwMode="auto">
                <a:xfrm>
                  <a:off x="360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5" name="Rectangle 797"/>
                <p:cNvSpPr>
                  <a:spLocks noChangeArrowheads="1"/>
                </p:cNvSpPr>
                <p:nvPr/>
              </p:nvSpPr>
              <p:spPr bwMode="auto">
                <a:xfrm>
                  <a:off x="369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6" name="Rectangle 798"/>
                <p:cNvSpPr>
                  <a:spLocks noChangeArrowheads="1"/>
                </p:cNvSpPr>
                <p:nvPr/>
              </p:nvSpPr>
              <p:spPr bwMode="auto">
                <a:xfrm>
                  <a:off x="376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7" name="Rectangle 799"/>
                <p:cNvSpPr>
                  <a:spLocks noChangeArrowheads="1"/>
                </p:cNvSpPr>
                <p:nvPr/>
              </p:nvSpPr>
              <p:spPr bwMode="auto">
                <a:xfrm>
                  <a:off x="382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8" name="Rectangle 800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9" name="Line 801"/>
                <p:cNvSpPr>
                  <a:spLocks noChangeShapeType="1"/>
                </p:cNvSpPr>
                <p:nvPr/>
              </p:nvSpPr>
              <p:spPr bwMode="auto">
                <a:xfrm>
                  <a:off x="31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0" name="Line 802"/>
                <p:cNvSpPr>
                  <a:spLocks noChangeShapeType="1"/>
                </p:cNvSpPr>
                <p:nvPr/>
              </p:nvSpPr>
              <p:spPr bwMode="auto">
                <a:xfrm>
                  <a:off x="31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1" name="Rectangle 803"/>
                <p:cNvSpPr>
                  <a:spLocks noChangeArrowheads="1"/>
                </p:cNvSpPr>
                <p:nvPr/>
              </p:nvSpPr>
              <p:spPr bwMode="auto">
                <a:xfrm>
                  <a:off x="293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2" name="Rectangle 804"/>
                <p:cNvSpPr>
                  <a:spLocks noChangeArrowheads="1"/>
                </p:cNvSpPr>
                <p:nvPr/>
              </p:nvSpPr>
              <p:spPr bwMode="auto">
                <a:xfrm>
                  <a:off x="315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3" name="Rectangle 805"/>
                <p:cNvSpPr>
                  <a:spLocks noChangeArrowheads="1"/>
                </p:cNvSpPr>
                <p:nvPr/>
              </p:nvSpPr>
              <p:spPr bwMode="auto">
                <a:xfrm>
                  <a:off x="3330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4" name="Rectangle 806"/>
                <p:cNvSpPr>
                  <a:spLocks noChangeArrowheads="1"/>
                </p:cNvSpPr>
                <p:nvPr/>
              </p:nvSpPr>
              <p:spPr bwMode="auto">
                <a:xfrm>
                  <a:off x="347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5" name="Rectangle 807"/>
                <p:cNvSpPr>
                  <a:spLocks noChangeArrowheads="1"/>
                </p:cNvSpPr>
                <p:nvPr/>
              </p:nvSpPr>
              <p:spPr bwMode="auto">
                <a:xfrm>
                  <a:off x="358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" name="Rectangle 808"/>
                <p:cNvSpPr>
                  <a:spLocks noChangeArrowheads="1"/>
                </p:cNvSpPr>
                <p:nvPr/>
              </p:nvSpPr>
              <p:spPr bwMode="auto">
                <a:xfrm>
                  <a:off x="368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809"/>
              <p:cNvGrpSpPr>
                <a:grpSpLocks/>
              </p:cNvGrpSpPr>
              <p:nvPr/>
            </p:nvGrpSpPr>
            <p:grpSpPr bwMode="auto">
              <a:xfrm>
                <a:off x="1897" y="1835"/>
                <a:ext cx="2143" cy="1393"/>
                <a:chOff x="1897" y="1835"/>
                <a:chExt cx="2143" cy="1393"/>
              </a:xfrm>
            </p:grpSpPr>
            <p:sp>
              <p:nvSpPr>
                <p:cNvPr id="547" name="Rectangle 810"/>
                <p:cNvSpPr>
                  <a:spLocks noChangeArrowheads="1"/>
                </p:cNvSpPr>
                <p:nvPr/>
              </p:nvSpPr>
              <p:spPr bwMode="auto">
                <a:xfrm>
                  <a:off x="375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8" name="Rectangle 811"/>
                <p:cNvSpPr>
                  <a:spLocks noChangeArrowheads="1"/>
                </p:cNvSpPr>
                <p:nvPr/>
              </p:nvSpPr>
              <p:spPr bwMode="auto">
                <a:xfrm>
                  <a:off x="380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9" name="Rectangle 812"/>
                <p:cNvSpPr>
                  <a:spLocks noChangeArrowheads="1"/>
                </p:cNvSpPr>
                <p:nvPr/>
              </p:nvSpPr>
              <p:spPr bwMode="auto">
                <a:xfrm>
                  <a:off x="385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0" name="Rectangle 813"/>
                <p:cNvSpPr>
                  <a:spLocks noChangeArrowheads="1"/>
                </p:cNvSpPr>
                <p:nvPr/>
              </p:nvSpPr>
              <p:spPr bwMode="auto">
                <a:xfrm>
                  <a:off x="389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1" name="Rectangle 814"/>
                <p:cNvSpPr>
                  <a:spLocks noChangeArrowheads="1"/>
                </p:cNvSpPr>
                <p:nvPr/>
              </p:nvSpPr>
              <p:spPr bwMode="auto">
                <a:xfrm>
                  <a:off x="392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2" name="Rectangle 815"/>
                <p:cNvSpPr>
                  <a:spLocks noChangeArrowheads="1"/>
                </p:cNvSpPr>
                <p:nvPr/>
              </p:nvSpPr>
              <p:spPr bwMode="auto">
                <a:xfrm>
                  <a:off x="394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" name="Rectangle 816"/>
                <p:cNvSpPr>
                  <a:spLocks noChangeArrowheads="1"/>
                </p:cNvSpPr>
                <p:nvPr/>
              </p:nvSpPr>
              <p:spPr bwMode="auto">
                <a:xfrm>
                  <a:off x="3965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" name="Rectangle 817"/>
                <p:cNvSpPr>
                  <a:spLocks noChangeArrowheads="1"/>
                </p:cNvSpPr>
                <p:nvPr/>
              </p:nvSpPr>
              <p:spPr bwMode="auto">
                <a:xfrm>
                  <a:off x="398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5" name="Rectangle 818"/>
                <p:cNvSpPr>
                  <a:spLocks noChangeArrowheads="1"/>
                </p:cNvSpPr>
                <p:nvPr/>
              </p:nvSpPr>
              <p:spPr bwMode="auto">
                <a:xfrm>
                  <a:off x="399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6" name="Rectangle 819"/>
                <p:cNvSpPr>
                  <a:spLocks noChangeArrowheads="1"/>
                </p:cNvSpPr>
                <p:nvPr/>
              </p:nvSpPr>
              <p:spPr bwMode="auto">
                <a:xfrm>
                  <a:off x="400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7" name="Rectangle 820"/>
                <p:cNvSpPr>
                  <a:spLocks noChangeArrowheads="1"/>
                </p:cNvSpPr>
                <p:nvPr/>
              </p:nvSpPr>
              <p:spPr bwMode="auto">
                <a:xfrm>
                  <a:off x="4009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8" name="Rectangle 821"/>
                <p:cNvSpPr>
                  <a:spLocks noChangeArrowheads="1"/>
                </p:cNvSpPr>
                <p:nvPr/>
              </p:nvSpPr>
              <p:spPr bwMode="auto">
                <a:xfrm>
                  <a:off x="4015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9" name="Rectangle 822"/>
                <p:cNvSpPr>
                  <a:spLocks noChangeArrowheads="1"/>
                </p:cNvSpPr>
                <p:nvPr/>
              </p:nvSpPr>
              <p:spPr bwMode="auto">
                <a:xfrm>
                  <a:off x="402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0" name="Rectangle 823"/>
                <p:cNvSpPr>
                  <a:spLocks noChangeArrowheads="1"/>
                </p:cNvSpPr>
                <p:nvPr/>
              </p:nvSpPr>
              <p:spPr bwMode="auto">
                <a:xfrm>
                  <a:off x="402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1" name="Line 824"/>
                <p:cNvSpPr>
                  <a:spLocks noChangeShapeType="1"/>
                </p:cNvSpPr>
                <p:nvPr/>
              </p:nvSpPr>
              <p:spPr bwMode="auto">
                <a:xfrm>
                  <a:off x="31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2" name="Line 825"/>
                <p:cNvSpPr>
                  <a:spLocks noChangeShapeType="1"/>
                </p:cNvSpPr>
                <p:nvPr/>
              </p:nvSpPr>
              <p:spPr bwMode="auto">
                <a:xfrm>
                  <a:off x="31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3" name="Rectangle 826"/>
                <p:cNvSpPr>
                  <a:spLocks noChangeArrowheads="1"/>
                </p:cNvSpPr>
                <p:nvPr/>
              </p:nvSpPr>
              <p:spPr bwMode="auto">
                <a:xfrm>
                  <a:off x="234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4" name="Rectangle 827"/>
                <p:cNvSpPr>
                  <a:spLocks noChangeArrowheads="1"/>
                </p:cNvSpPr>
                <p:nvPr/>
              </p:nvSpPr>
              <p:spPr bwMode="auto">
                <a:xfrm>
                  <a:off x="2683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5" name="Rectangle 828"/>
                <p:cNvSpPr>
                  <a:spLocks noChangeArrowheads="1"/>
                </p:cNvSpPr>
                <p:nvPr/>
              </p:nvSpPr>
              <p:spPr bwMode="auto">
                <a:xfrm>
                  <a:off x="2953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6" name="Rectangle 829"/>
                <p:cNvSpPr>
                  <a:spLocks noChangeArrowheads="1"/>
                </p:cNvSpPr>
                <p:nvPr/>
              </p:nvSpPr>
              <p:spPr bwMode="auto">
                <a:xfrm>
                  <a:off x="3173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7" name="Rectangle 830"/>
                <p:cNvSpPr>
                  <a:spLocks noChangeArrowheads="1"/>
                </p:cNvSpPr>
                <p:nvPr/>
              </p:nvSpPr>
              <p:spPr bwMode="auto">
                <a:xfrm>
                  <a:off x="3349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8" name="Rectangle 831"/>
                <p:cNvSpPr>
                  <a:spLocks noChangeArrowheads="1"/>
                </p:cNvSpPr>
                <p:nvPr/>
              </p:nvSpPr>
              <p:spPr bwMode="auto">
                <a:xfrm>
                  <a:off x="348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9" name="Rectangle 832"/>
                <p:cNvSpPr>
                  <a:spLocks noChangeArrowheads="1"/>
                </p:cNvSpPr>
                <p:nvPr/>
              </p:nvSpPr>
              <p:spPr bwMode="auto">
                <a:xfrm>
                  <a:off x="360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0" name="Rectangle 833"/>
                <p:cNvSpPr>
                  <a:spLocks noChangeArrowheads="1"/>
                </p:cNvSpPr>
                <p:nvPr/>
              </p:nvSpPr>
              <p:spPr bwMode="auto">
                <a:xfrm>
                  <a:off x="368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1" name="Rectangle 834"/>
                <p:cNvSpPr>
                  <a:spLocks noChangeArrowheads="1"/>
                </p:cNvSpPr>
                <p:nvPr/>
              </p:nvSpPr>
              <p:spPr bwMode="auto">
                <a:xfrm>
                  <a:off x="375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2" name="Rectangle 835"/>
                <p:cNvSpPr>
                  <a:spLocks noChangeArrowheads="1"/>
                </p:cNvSpPr>
                <p:nvPr/>
              </p:nvSpPr>
              <p:spPr bwMode="auto">
                <a:xfrm>
                  <a:off x="381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3" name="Rectangle 836"/>
                <p:cNvSpPr>
                  <a:spLocks noChangeArrowheads="1"/>
                </p:cNvSpPr>
                <p:nvPr/>
              </p:nvSpPr>
              <p:spPr bwMode="auto">
                <a:xfrm>
                  <a:off x="385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4" name="Rectangle 837"/>
                <p:cNvSpPr>
                  <a:spLocks noChangeArrowheads="1"/>
                </p:cNvSpPr>
                <p:nvPr/>
              </p:nvSpPr>
              <p:spPr bwMode="auto">
                <a:xfrm>
                  <a:off x="389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5" name="Rectangle 838"/>
                <p:cNvSpPr>
                  <a:spLocks noChangeArrowheads="1"/>
                </p:cNvSpPr>
                <p:nvPr/>
              </p:nvSpPr>
              <p:spPr bwMode="auto">
                <a:xfrm>
                  <a:off x="392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6" name="Rectangle 839"/>
                <p:cNvSpPr>
                  <a:spLocks noChangeArrowheads="1"/>
                </p:cNvSpPr>
                <p:nvPr/>
              </p:nvSpPr>
              <p:spPr bwMode="auto">
                <a:xfrm>
                  <a:off x="395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7" name="Rectangle 840"/>
                <p:cNvSpPr>
                  <a:spLocks noChangeArrowheads="1"/>
                </p:cNvSpPr>
                <p:nvPr/>
              </p:nvSpPr>
              <p:spPr bwMode="auto">
                <a:xfrm>
                  <a:off x="397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8" name="Rectangle 841"/>
                <p:cNvSpPr>
                  <a:spLocks noChangeArrowheads="1"/>
                </p:cNvSpPr>
                <p:nvPr/>
              </p:nvSpPr>
              <p:spPr bwMode="auto">
                <a:xfrm>
                  <a:off x="398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9" name="Line 842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0" name="Line 843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1" name="Rectangle 844"/>
                <p:cNvSpPr>
                  <a:spLocks noChangeArrowheads="1"/>
                </p:cNvSpPr>
                <p:nvPr/>
              </p:nvSpPr>
              <p:spPr bwMode="auto">
                <a:xfrm>
                  <a:off x="258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2" name="Line 845"/>
                <p:cNvSpPr>
                  <a:spLocks noChangeShapeType="1"/>
                </p:cNvSpPr>
                <p:nvPr/>
              </p:nvSpPr>
              <p:spPr bwMode="auto">
                <a:xfrm>
                  <a:off x="287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3" name="Line 846"/>
                <p:cNvSpPr>
                  <a:spLocks noChangeShapeType="1"/>
                </p:cNvSpPr>
                <p:nvPr/>
              </p:nvSpPr>
              <p:spPr bwMode="auto">
                <a:xfrm>
                  <a:off x="288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4" name="Rectangle 847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5" name="Rectangle 848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6" name="Line 849"/>
                <p:cNvSpPr>
                  <a:spLocks noChangeShapeType="1"/>
                </p:cNvSpPr>
                <p:nvPr/>
              </p:nvSpPr>
              <p:spPr bwMode="auto">
                <a:xfrm>
                  <a:off x="2557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7" name="Line 850"/>
                <p:cNvSpPr>
                  <a:spLocks noChangeShapeType="1"/>
                </p:cNvSpPr>
                <p:nvPr/>
              </p:nvSpPr>
              <p:spPr bwMode="auto">
                <a:xfrm>
                  <a:off x="256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8" name="Rectangle 851"/>
                <p:cNvSpPr>
                  <a:spLocks noChangeArrowheads="1"/>
                </p:cNvSpPr>
                <p:nvPr/>
              </p:nvSpPr>
              <p:spPr bwMode="auto">
                <a:xfrm>
                  <a:off x="364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9" name="Rectangle 852"/>
                <p:cNvSpPr>
                  <a:spLocks noChangeArrowheads="1"/>
                </p:cNvSpPr>
                <p:nvPr/>
              </p:nvSpPr>
              <p:spPr bwMode="auto">
                <a:xfrm>
                  <a:off x="372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0" name="Rectangle 853"/>
                <p:cNvSpPr>
                  <a:spLocks noChangeArrowheads="1"/>
                </p:cNvSpPr>
                <p:nvPr/>
              </p:nvSpPr>
              <p:spPr bwMode="auto">
                <a:xfrm>
                  <a:off x="3789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1" name="Rectangle 854"/>
                <p:cNvSpPr>
                  <a:spLocks noChangeArrowheads="1"/>
                </p:cNvSpPr>
                <p:nvPr/>
              </p:nvSpPr>
              <p:spPr bwMode="auto">
                <a:xfrm>
                  <a:off x="3839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2" name="Rectangle 855"/>
                <p:cNvSpPr>
                  <a:spLocks noChangeArrowheads="1"/>
                </p:cNvSpPr>
                <p:nvPr/>
              </p:nvSpPr>
              <p:spPr bwMode="auto">
                <a:xfrm>
                  <a:off x="3060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3" name="Line 856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" name="Line 857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5" name="Line 858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6" name="Line 859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7" name="Rectangle 860"/>
                <p:cNvSpPr>
                  <a:spLocks noChangeArrowheads="1"/>
                </p:cNvSpPr>
                <p:nvPr/>
              </p:nvSpPr>
              <p:spPr bwMode="auto">
                <a:xfrm>
                  <a:off x="299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8" name="Line 861"/>
                <p:cNvSpPr>
                  <a:spLocks noChangeShapeType="1"/>
                </p:cNvSpPr>
                <p:nvPr/>
              </p:nvSpPr>
              <p:spPr bwMode="auto">
                <a:xfrm>
                  <a:off x="319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9" name="Line 862"/>
                <p:cNvSpPr>
                  <a:spLocks noChangeShapeType="1"/>
                </p:cNvSpPr>
                <p:nvPr/>
              </p:nvSpPr>
              <p:spPr bwMode="auto">
                <a:xfrm>
                  <a:off x="319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0" name="Rectangle 863"/>
                <p:cNvSpPr>
                  <a:spLocks noChangeArrowheads="1"/>
                </p:cNvSpPr>
                <p:nvPr/>
              </p:nvSpPr>
              <p:spPr bwMode="auto">
                <a:xfrm>
                  <a:off x="294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1" name="Rectangle 864"/>
                <p:cNvSpPr>
                  <a:spLocks noChangeArrowheads="1"/>
                </p:cNvSpPr>
                <p:nvPr/>
              </p:nvSpPr>
              <p:spPr bwMode="auto">
                <a:xfrm>
                  <a:off x="316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2" name="Rectangle 865"/>
                <p:cNvSpPr>
                  <a:spLocks noChangeArrowheads="1"/>
                </p:cNvSpPr>
                <p:nvPr/>
              </p:nvSpPr>
              <p:spPr bwMode="auto">
                <a:xfrm>
                  <a:off x="333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3" name="Rectangle 866"/>
                <p:cNvSpPr>
                  <a:spLocks noChangeArrowheads="1"/>
                </p:cNvSpPr>
                <p:nvPr/>
              </p:nvSpPr>
              <p:spPr bwMode="auto">
                <a:xfrm>
                  <a:off x="348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4" name="Rectangle 867"/>
                <p:cNvSpPr>
                  <a:spLocks noChangeArrowheads="1"/>
                </p:cNvSpPr>
                <p:nvPr/>
              </p:nvSpPr>
              <p:spPr bwMode="auto">
                <a:xfrm>
                  <a:off x="359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5" name="Rectangle 868"/>
                <p:cNvSpPr>
                  <a:spLocks noChangeArrowheads="1"/>
                </p:cNvSpPr>
                <p:nvPr/>
              </p:nvSpPr>
              <p:spPr bwMode="auto">
                <a:xfrm>
                  <a:off x="368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6" name="Rectangle 869"/>
                <p:cNvSpPr>
                  <a:spLocks noChangeArrowheads="1"/>
                </p:cNvSpPr>
                <p:nvPr/>
              </p:nvSpPr>
              <p:spPr bwMode="auto">
                <a:xfrm>
                  <a:off x="375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7" name="Rectangle 870"/>
                <p:cNvSpPr>
                  <a:spLocks noChangeArrowheads="1"/>
                </p:cNvSpPr>
                <p:nvPr/>
              </p:nvSpPr>
              <p:spPr bwMode="auto">
                <a:xfrm>
                  <a:off x="381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8" name="Rectangle 871"/>
                <p:cNvSpPr>
                  <a:spLocks noChangeArrowheads="1"/>
                </p:cNvSpPr>
                <p:nvPr/>
              </p:nvSpPr>
              <p:spPr bwMode="auto">
                <a:xfrm>
                  <a:off x="385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9" name="Rectangle 872"/>
                <p:cNvSpPr>
                  <a:spLocks noChangeArrowheads="1"/>
                </p:cNvSpPr>
                <p:nvPr/>
              </p:nvSpPr>
              <p:spPr bwMode="auto">
                <a:xfrm>
                  <a:off x="389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0" name="Rectangle 873"/>
                <p:cNvSpPr>
                  <a:spLocks noChangeArrowheads="1"/>
                </p:cNvSpPr>
                <p:nvPr/>
              </p:nvSpPr>
              <p:spPr bwMode="auto">
                <a:xfrm>
                  <a:off x="392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1" name="Rectangle 874"/>
                <p:cNvSpPr>
                  <a:spLocks noChangeArrowheads="1"/>
                </p:cNvSpPr>
                <p:nvPr/>
              </p:nvSpPr>
              <p:spPr bwMode="auto">
                <a:xfrm>
                  <a:off x="394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2" name="Rectangle 875"/>
                <p:cNvSpPr>
                  <a:spLocks noChangeArrowheads="1"/>
                </p:cNvSpPr>
                <p:nvPr/>
              </p:nvSpPr>
              <p:spPr bwMode="auto">
                <a:xfrm>
                  <a:off x="3965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3" name="Rectangle 876"/>
                <p:cNvSpPr>
                  <a:spLocks noChangeArrowheads="1"/>
                </p:cNvSpPr>
                <p:nvPr/>
              </p:nvSpPr>
              <p:spPr bwMode="auto">
                <a:xfrm>
                  <a:off x="398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4" name="Rectangle 877"/>
                <p:cNvSpPr>
                  <a:spLocks noChangeArrowheads="1"/>
                </p:cNvSpPr>
                <p:nvPr/>
              </p:nvSpPr>
              <p:spPr bwMode="auto">
                <a:xfrm>
                  <a:off x="399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5" name="Rectangle 878"/>
                <p:cNvSpPr>
                  <a:spLocks noChangeArrowheads="1"/>
                </p:cNvSpPr>
                <p:nvPr/>
              </p:nvSpPr>
              <p:spPr bwMode="auto">
                <a:xfrm>
                  <a:off x="400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" name="Line 879"/>
                <p:cNvSpPr>
                  <a:spLocks noChangeShapeType="1"/>
                </p:cNvSpPr>
                <p:nvPr/>
              </p:nvSpPr>
              <p:spPr bwMode="auto">
                <a:xfrm>
                  <a:off x="400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" name="Line 880"/>
                <p:cNvSpPr>
                  <a:spLocks noChangeShapeType="1"/>
                </p:cNvSpPr>
                <p:nvPr/>
              </p:nvSpPr>
              <p:spPr bwMode="auto">
                <a:xfrm>
                  <a:off x="400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" name="Rectangle 881"/>
                <p:cNvSpPr>
                  <a:spLocks noChangeArrowheads="1"/>
                </p:cNvSpPr>
                <p:nvPr/>
              </p:nvSpPr>
              <p:spPr bwMode="auto">
                <a:xfrm>
                  <a:off x="358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" name="Rectangle 882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0" name="Rectangle 883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1" name="Rectangle 884"/>
                <p:cNvSpPr>
                  <a:spLocks noChangeArrowheads="1"/>
                </p:cNvSpPr>
                <p:nvPr/>
              </p:nvSpPr>
              <p:spPr bwMode="auto">
                <a:xfrm>
                  <a:off x="27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" name="Rectangle 885"/>
                <p:cNvSpPr>
                  <a:spLocks noChangeArrowheads="1"/>
                </p:cNvSpPr>
                <p:nvPr/>
              </p:nvSpPr>
              <p:spPr bwMode="auto">
                <a:xfrm>
                  <a:off x="301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" name="Line 886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" name="Line 887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5" name="Line 888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6" name="Line 889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" name="Line 890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" name="Line 891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" name="Line 892"/>
                <p:cNvSpPr>
                  <a:spLocks noChangeShapeType="1"/>
                </p:cNvSpPr>
                <p:nvPr/>
              </p:nvSpPr>
              <p:spPr bwMode="auto">
                <a:xfrm>
                  <a:off x="258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" name="Line 893"/>
                <p:cNvSpPr>
                  <a:spLocks noChangeShapeType="1"/>
                </p:cNvSpPr>
                <p:nvPr/>
              </p:nvSpPr>
              <p:spPr bwMode="auto">
                <a:xfrm>
                  <a:off x="25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1" name="Line 894"/>
                <p:cNvSpPr>
                  <a:spLocks noChangeShapeType="1"/>
                </p:cNvSpPr>
                <p:nvPr/>
              </p:nvSpPr>
              <p:spPr bwMode="auto">
                <a:xfrm>
                  <a:off x="245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2" name="Line 895"/>
                <p:cNvSpPr>
                  <a:spLocks noChangeShapeType="1"/>
                </p:cNvSpPr>
                <p:nvPr/>
              </p:nvSpPr>
              <p:spPr bwMode="auto">
                <a:xfrm>
                  <a:off x="245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3" name="Rectangle 896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4" name="Rectangle 897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5" name="Rectangle 898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6" name="Line 899"/>
                <p:cNvSpPr>
                  <a:spLocks noChangeShapeType="1"/>
                </p:cNvSpPr>
                <p:nvPr/>
              </p:nvSpPr>
              <p:spPr bwMode="auto">
                <a:xfrm>
                  <a:off x="348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7" name="Line 900"/>
                <p:cNvSpPr>
                  <a:spLocks noChangeShapeType="1"/>
                </p:cNvSpPr>
                <p:nvPr/>
              </p:nvSpPr>
              <p:spPr bwMode="auto">
                <a:xfrm>
                  <a:off x="349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8" name="Line 901"/>
                <p:cNvSpPr>
                  <a:spLocks noChangeShapeType="1"/>
                </p:cNvSpPr>
                <p:nvPr/>
              </p:nvSpPr>
              <p:spPr bwMode="auto">
                <a:xfrm>
                  <a:off x="3173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9" name="Line 902"/>
                <p:cNvSpPr>
                  <a:spLocks noChangeShapeType="1"/>
                </p:cNvSpPr>
                <p:nvPr/>
              </p:nvSpPr>
              <p:spPr bwMode="auto">
                <a:xfrm>
                  <a:off x="317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0" name="Rectangle 903"/>
                <p:cNvSpPr>
                  <a:spLocks noChangeArrowheads="1"/>
                </p:cNvSpPr>
                <p:nvPr/>
              </p:nvSpPr>
              <p:spPr bwMode="auto">
                <a:xfrm>
                  <a:off x="292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1" name="Rectangle 904"/>
                <p:cNvSpPr>
                  <a:spLocks noChangeArrowheads="1"/>
                </p:cNvSpPr>
                <p:nvPr/>
              </p:nvSpPr>
              <p:spPr bwMode="auto">
                <a:xfrm>
                  <a:off x="314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2" name="Rectangle 905"/>
                <p:cNvSpPr>
                  <a:spLocks noChangeArrowheads="1"/>
                </p:cNvSpPr>
                <p:nvPr/>
              </p:nvSpPr>
              <p:spPr bwMode="auto">
                <a:xfrm>
                  <a:off x="332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3" name="Line 906"/>
                <p:cNvSpPr>
                  <a:spLocks noChangeShapeType="1"/>
                </p:cNvSpPr>
                <p:nvPr/>
              </p:nvSpPr>
              <p:spPr bwMode="auto">
                <a:xfrm>
                  <a:off x="346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4" name="Line 907"/>
                <p:cNvSpPr>
                  <a:spLocks noChangeShapeType="1"/>
                </p:cNvSpPr>
                <p:nvPr/>
              </p:nvSpPr>
              <p:spPr bwMode="auto">
                <a:xfrm>
                  <a:off x="346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" name="Rectangle 908"/>
                <p:cNvSpPr>
                  <a:spLocks noChangeArrowheads="1"/>
                </p:cNvSpPr>
                <p:nvPr/>
              </p:nvSpPr>
              <p:spPr bwMode="auto">
                <a:xfrm>
                  <a:off x="316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6" name="Line 909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7" name="Line 910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8" name="Line 911"/>
                <p:cNvSpPr>
                  <a:spLocks noChangeShapeType="1"/>
                </p:cNvSpPr>
                <p:nvPr/>
              </p:nvSpPr>
              <p:spPr bwMode="auto">
                <a:xfrm>
                  <a:off x="258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" name="Line 912"/>
                <p:cNvSpPr>
                  <a:spLocks noChangeShapeType="1"/>
                </p:cNvSpPr>
                <p:nvPr/>
              </p:nvSpPr>
              <p:spPr bwMode="auto">
                <a:xfrm>
                  <a:off x="25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" name="Line 913"/>
                <p:cNvSpPr>
                  <a:spLocks noChangeShapeType="1"/>
                </p:cNvSpPr>
                <p:nvPr/>
              </p:nvSpPr>
              <p:spPr bwMode="auto">
                <a:xfrm>
                  <a:off x="245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1" name="Line 914"/>
                <p:cNvSpPr>
                  <a:spLocks noChangeShapeType="1"/>
                </p:cNvSpPr>
                <p:nvPr/>
              </p:nvSpPr>
              <p:spPr bwMode="auto">
                <a:xfrm>
                  <a:off x="245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2" name="Line 915"/>
                <p:cNvSpPr>
                  <a:spLocks noChangeShapeType="1"/>
                </p:cNvSpPr>
                <p:nvPr/>
              </p:nvSpPr>
              <p:spPr bwMode="auto">
                <a:xfrm>
                  <a:off x="233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3" name="Line 916"/>
                <p:cNvSpPr>
                  <a:spLocks noChangeShapeType="1"/>
                </p:cNvSpPr>
                <p:nvPr/>
              </p:nvSpPr>
              <p:spPr bwMode="auto">
                <a:xfrm>
                  <a:off x="234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4" name="Line 917"/>
                <p:cNvSpPr>
                  <a:spLocks noChangeShapeType="1"/>
                </p:cNvSpPr>
                <p:nvPr/>
              </p:nvSpPr>
              <p:spPr bwMode="auto">
                <a:xfrm>
                  <a:off x="224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5" name="Line 918"/>
                <p:cNvSpPr>
                  <a:spLocks noChangeShapeType="1"/>
                </p:cNvSpPr>
                <p:nvPr/>
              </p:nvSpPr>
              <p:spPr bwMode="auto">
                <a:xfrm>
                  <a:off x="225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6" name="Line 919"/>
                <p:cNvSpPr>
                  <a:spLocks noChangeShapeType="1"/>
                </p:cNvSpPr>
                <p:nvPr/>
              </p:nvSpPr>
              <p:spPr bwMode="auto">
                <a:xfrm>
                  <a:off x="218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7" name="Line 920"/>
                <p:cNvSpPr>
                  <a:spLocks noChangeShapeType="1"/>
                </p:cNvSpPr>
                <p:nvPr/>
              </p:nvSpPr>
              <p:spPr bwMode="auto">
                <a:xfrm>
                  <a:off x="218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8" name="Line 921"/>
                <p:cNvSpPr>
                  <a:spLocks noChangeShapeType="1"/>
                </p:cNvSpPr>
                <p:nvPr/>
              </p:nvSpPr>
              <p:spPr bwMode="auto">
                <a:xfrm>
                  <a:off x="212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9" name="Line 922"/>
                <p:cNvSpPr>
                  <a:spLocks noChangeShapeType="1"/>
                </p:cNvSpPr>
                <p:nvPr/>
              </p:nvSpPr>
              <p:spPr bwMode="auto">
                <a:xfrm>
                  <a:off x="213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0" name="Line 923"/>
                <p:cNvSpPr>
                  <a:spLocks noChangeShapeType="1"/>
                </p:cNvSpPr>
                <p:nvPr/>
              </p:nvSpPr>
              <p:spPr bwMode="auto">
                <a:xfrm>
                  <a:off x="20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1" name="Line 924"/>
                <p:cNvSpPr>
                  <a:spLocks noChangeShapeType="1"/>
                </p:cNvSpPr>
                <p:nvPr/>
              </p:nvSpPr>
              <p:spPr bwMode="auto">
                <a:xfrm>
                  <a:off x="208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2" name="Line 925"/>
                <p:cNvSpPr>
                  <a:spLocks noChangeShapeType="1"/>
                </p:cNvSpPr>
                <p:nvPr/>
              </p:nvSpPr>
              <p:spPr bwMode="auto">
                <a:xfrm>
                  <a:off x="204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3" name="Line 926"/>
                <p:cNvSpPr>
                  <a:spLocks noChangeShapeType="1"/>
                </p:cNvSpPr>
                <p:nvPr/>
              </p:nvSpPr>
              <p:spPr bwMode="auto">
                <a:xfrm>
                  <a:off x="204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4" name="Line 927"/>
                <p:cNvSpPr>
                  <a:spLocks noChangeShapeType="1"/>
                </p:cNvSpPr>
                <p:nvPr/>
              </p:nvSpPr>
              <p:spPr bwMode="auto">
                <a:xfrm>
                  <a:off x="2016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5" name="Line 928"/>
                <p:cNvSpPr>
                  <a:spLocks noChangeShapeType="1"/>
                </p:cNvSpPr>
                <p:nvPr/>
              </p:nvSpPr>
              <p:spPr bwMode="auto">
                <a:xfrm>
                  <a:off x="202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6" name="Line 929"/>
                <p:cNvSpPr>
                  <a:spLocks noChangeShapeType="1"/>
                </p:cNvSpPr>
                <p:nvPr/>
              </p:nvSpPr>
              <p:spPr bwMode="auto">
                <a:xfrm>
                  <a:off x="1991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7" name="Line 930"/>
                <p:cNvSpPr>
                  <a:spLocks noChangeShapeType="1"/>
                </p:cNvSpPr>
                <p:nvPr/>
              </p:nvSpPr>
              <p:spPr bwMode="auto">
                <a:xfrm>
                  <a:off x="199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8" name="Line 931"/>
                <p:cNvSpPr>
                  <a:spLocks noChangeShapeType="1"/>
                </p:cNvSpPr>
                <p:nvPr/>
              </p:nvSpPr>
              <p:spPr bwMode="auto">
                <a:xfrm>
                  <a:off x="197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9" name="Line 932"/>
                <p:cNvSpPr>
                  <a:spLocks noChangeShapeType="1"/>
                </p:cNvSpPr>
                <p:nvPr/>
              </p:nvSpPr>
              <p:spPr bwMode="auto">
                <a:xfrm>
                  <a:off x="197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0" name="Line 933"/>
                <p:cNvSpPr>
                  <a:spLocks noChangeShapeType="1"/>
                </p:cNvSpPr>
                <p:nvPr/>
              </p:nvSpPr>
              <p:spPr bwMode="auto">
                <a:xfrm>
                  <a:off x="196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1" name="Line 934"/>
                <p:cNvSpPr>
                  <a:spLocks noChangeShapeType="1"/>
                </p:cNvSpPr>
                <p:nvPr/>
              </p:nvSpPr>
              <p:spPr bwMode="auto">
                <a:xfrm>
                  <a:off x="196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2" name="Line 935"/>
                <p:cNvSpPr>
                  <a:spLocks noChangeShapeType="1"/>
                </p:cNvSpPr>
                <p:nvPr/>
              </p:nvSpPr>
              <p:spPr bwMode="auto">
                <a:xfrm>
                  <a:off x="194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3" name="Line 936"/>
                <p:cNvSpPr>
                  <a:spLocks noChangeShapeType="1"/>
                </p:cNvSpPr>
                <p:nvPr/>
              </p:nvSpPr>
              <p:spPr bwMode="auto">
                <a:xfrm>
                  <a:off x="195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4" name="Line 937"/>
                <p:cNvSpPr>
                  <a:spLocks noChangeShapeType="1"/>
                </p:cNvSpPr>
                <p:nvPr/>
              </p:nvSpPr>
              <p:spPr bwMode="auto">
                <a:xfrm>
                  <a:off x="1935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5" name="Line 938"/>
                <p:cNvSpPr>
                  <a:spLocks noChangeShapeType="1"/>
                </p:cNvSpPr>
                <p:nvPr/>
              </p:nvSpPr>
              <p:spPr bwMode="auto">
                <a:xfrm>
                  <a:off x="194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6" name="Line 939"/>
                <p:cNvSpPr>
                  <a:spLocks noChangeShapeType="1"/>
                </p:cNvSpPr>
                <p:nvPr/>
              </p:nvSpPr>
              <p:spPr bwMode="auto">
                <a:xfrm>
                  <a:off x="1928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7" name="Line 940"/>
                <p:cNvSpPr>
                  <a:spLocks noChangeShapeType="1"/>
                </p:cNvSpPr>
                <p:nvPr/>
              </p:nvSpPr>
              <p:spPr bwMode="auto">
                <a:xfrm>
                  <a:off x="193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8" name="Line 941"/>
                <p:cNvSpPr>
                  <a:spLocks noChangeShapeType="1"/>
                </p:cNvSpPr>
                <p:nvPr/>
              </p:nvSpPr>
              <p:spPr bwMode="auto">
                <a:xfrm>
                  <a:off x="192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9" name="Line 942"/>
                <p:cNvSpPr>
                  <a:spLocks noChangeShapeType="1"/>
                </p:cNvSpPr>
                <p:nvPr/>
              </p:nvSpPr>
              <p:spPr bwMode="auto">
                <a:xfrm>
                  <a:off x="192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0" name="Line 943"/>
                <p:cNvSpPr>
                  <a:spLocks noChangeShapeType="1"/>
                </p:cNvSpPr>
                <p:nvPr/>
              </p:nvSpPr>
              <p:spPr bwMode="auto">
                <a:xfrm>
                  <a:off x="1916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1" name="Line 944"/>
                <p:cNvSpPr>
                  <a:spLocks noChangeShapeType="1"/>
                </p:cNvSpPr>
                <p:nvPr/>
              </p:nvSpPr>
              <p:spPr bwMode="auto">
                <a:xfrm>
                  <a:off x="192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2" name="Line 945"/>
                <p:cNvSpPr>
                  <a:spLocks noChangeShapeType="1"/>
                </p:cNvSpPr>
                <p:nvPr/>
              </p:nvSpPr>
              <p:spPr bwMode="auto">
                <a:xfrm>
                  <a:off x="1916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3" name="Line 946"/>
                <p:cNvSpPr>
                  <a:spLocks noChangeShapeType="1"/>
                </p:cNvSpPr>
                <p:nvPr/>
              </p:nvSpPr>
              <p:spPr bwMode="auto">
                <a:xfrm>
                  <a:off x="192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4" name="Line 947"/>
                <p:cNvSpPr>
                  <a:spLocks noChangeShapeType="1"/>
                </p:cNvSpPr>
                <p:nvPr/>
              </p:nvSpPr>
              <p:spPr bwMode="auto">
                <a:xfrm>
                  <a:off x="191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5" name="Line 948"/>
                <p:cNvSpPr>
                  <a:spLocks noChangeShapeType="1"/>
                </p:cNvSpPr>
                <p:nvPr/>
              </p:nvSpPr>
              <p:spPr bwMode="auto">
                <a:xfrm>
                  <a:off x="191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6" name="Line 949"/>
                <p:cNvSpPr>
                  <a:spLocks noChangeShapeType="1"/>
                </p:cNvSpPr>
                <p:nvPr/>
              </p:nvSpPr>
              <p:spPr bwMode="auto">
                <a:xfrm>
                  <a:off x="191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7" name="Line 950"/>
                <p:cNvSpPr>
                  <a:spLocks noChangeShapeType="1"/>
                </p:cNvSpPr>
                <p:nvPr/>
              </p:nvSpPr>
              <p:spPr bwMode="auto">
                <a:xfrm>
                  <a:off x="191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8" name="Line 951"/>
                <p:cNvSpPr>
                  <a:spLocks noChangeShapeType="1"/>
                </p:cNvSpPr>
                <p:nvPr/>
              </p:nvSpPr>
              <p:spPr bwMode="auto">
                <a:xfrm>
                  <a:off x="191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9" name="Line 952"/>
                <p:cNvSpPr>
                  <a:spLocks noChangeShapeType="1"/>
                </p:cNvSpPr>
                <p:nvPr/>
              </p:nvSpPr>
              <p:spPr bwMode="auto">
                <a:xfrm>
                  <a:off x="191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0" name="Line 953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1" name="Line 954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2" name="Line 955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3" name="Line 956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4" name="Line 957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5" name="Line 958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6" name="Line 959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7" name="Line 960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8" name="Line 961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9" name="Line 962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0" name="Line 963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1" name="Line 964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2" name="Line 965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3" name="Line 966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4" name="Line 967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5" name="Line 968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6" name="Line 969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7" name="Line 970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8" name="Line 971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9" name="Line 972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0" name="Line 973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1" name="Line 974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2" name="Line 975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3" name="Line 976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4" name="Line 977"/>
                <p:cNvSpPr>
                  <a:spLocks noChangeShapeType="1"/>
                </p:cNvSpPr>
                <p:nvPr/>
              </p:nvSpPr>
              <p:spPr bwMode="auto">
                <a:xfrm>
                  <a:off x="189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5" name="Line 978"/>
                <p:cNvSpPr>
                  <a:spLocks noChangeShapeType="1"/>
                </p:cNvSpPr>
                <p:nvPr/>
              </p:nvSpPr>
              <p:spPr bwMode="auto">
                <a:xfrm>
                  <a:off x="190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6" name="Line 979"/>
                <p:cNvSpPr>
                  <a:spLocks noChangeShapeType="1"/>
                </p:cNvSpPr>
                <p:nvPr/>
              </p:nvSpPr>
              <p:spPr bwMode="auto">
                <a:xfrm>
                  <a:off x="189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" name="Line 980"/>
                <p:cNvSpPr>
                  <a:spLocks noChangeShapeType="1"/>
                </p:cNvSpPr>
                <p:nvPr/>
              </p:nvSpPr>
              <p:spPr bwMode="auto">
                <a:xfrm>
                  <a:off x="190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8" name="Line 981"/>
                <p:cNvSpPr>
                  <a:spLocks noChangeShapeType="1"/>
                </p:cNvSpPr>
                <p:nvPr/>
              </p:nvSpPr>
              <p:spPr bwMode="auto">
                <a:xfrm>
                  <a:off x="189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" name="Line 982"/>
                <p:cNvSpPr>
                  <a:spLocks noChangeShapeType="1"/>
                </p:cNvSpPr>
                <p:nvPr/>
              </p:nvSpPr>
              <p:spPr bwMode="auto">
                <a:xfrm>
                  <a:off x="190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" name="Line 983"/>
                <p:cNvSpPr>
                  <a:spLocks noChangeShapeType="1"/>
                </p:cNvSpPr>
                <p:nvPr/>
              </p:nvSpPr>
              <p:spPr bwMode="auto">
                <a:xfrm>
                  <a:off x="189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" name="Line 984"/>
                <p:cNvSpPr>
                  <a:spLocks noChangeShapeType="1"/>
                </p:cNvSpPr>
                <p:nvPr/>
              </p:nvSpPr>
              <p:spPr bwMode="auto">
                <a:xfrm>
                  <a:off x="190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2" name="Line 985"/>
                <p:cNvSpPr>
                  <a:spLocks noChangeShapeType="1"/>
                </p:cNvSpPr>
                <p:nvPr/>
              </p:nvSpPr>
              <p:spPr bwMode="auto">
                <a:xfrm>
                  <a:off x="189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3" name="Line 986"/>
                <p:cNvSpPr>
                  <a:spLocks noChangeShapeType="1"/>
                </p:cNvSpPr>
                <p:nvPr/>
              </p:nvSpPr>
              <p:spPr bwMode="auto">
                <a:xfrm>
                  <a:off x="190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4" name="Line 987"/>
                <p:cNvSpPr>
                  <a:spLocks noChangeShapeType="1"/>
                </p:cNvSpPr>
                <p:nvPr/>
              </p:nvSpPr>
              <p:spPr bwMode="auto">
                <a:xfrm>
                  <a:off x="189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5" name="Line 988"/>
                <p:cNvSpPr>
                  <a:spLocks noChangeShapeType="1"/>
                </p:cNvSpPr>
                <p:nvPr/>
              </p:nvSpPr>
              <p:spPr bwMode="auto">
                <a:xfrm>
                  <a:off x="190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6" name="Line 989"/>
                <p:cNvSpPr>
                  <a:spLocks noChangeShapeType="1"/>
                </p:cNvSpPr>
                <p:nvPr/>
              </p:nvSpPr>
              <p:spPr bwMode="auto">
                <a:xfrm>
                  <a:off x="189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7" name="Line 990"/>
                <p:cNvSpPr>
                  <a:spLocks noChangeShapeType="1"/>
                </p:cNvSpPr>
                <p:nvPr/>
              </p:nvSpPr>
              <p:spPr bwMode="auto">
                <a:xfrm>
                  <a:off x="190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8" name="Line 991"/>
                <p:cNvSpPr>
                  <a:spLocks noChangeShapeType="1"/>
                </p:cNvSpPr>
                <p:nvPr/>
              </p:nvSpPr>
              <p:spPr bwMode="auto">
                <a:xfrm>
                  <a:off x="189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9" name="Line 992"/>
                <p:cNvSpPr>
                  <a:spLocks noChangeShapeType="1"/>
                </p:cNvSpPr>
                <p:nvPr/>
              </p:nvSpPr>
              <p:spPr bwMode="auto">
                <a:xfrm>
                  <a:off x="190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0" name="Line 993"/>
                <p:cNvSpPr>
                  <a:spLocks noChangeShapeType="1"/>
                </p:cNvSpPr>
                <p:nvPr/>
              </p:nvSpPr>
              <p:spPr bwMode="auto">
                <a:xfrm>
                  <a:off x="189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1" name="Line 994"/>
                <p:cNvSpPr>
                  <a:spLocks noChangeShapeType="1"/>
                </p:cNvSpPr>
                <p:nvPr/>
              </p:nvSpPr>
              <p:spPr bwMode="auto">
                <a:xfrm>
                  <a:off x="190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2" name="Line 995"/>
                <p:cNvSpPr>
                  <a:spLocks noChangeShapeType="1"/>
                </p:cNvSpPr>
                <p:nvPr/>
              </p:nvSpPr>
              <p:spPr bwMode="auto">
                <a:xfrm>
                  <a:off x="189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3" name="Line 996"/>
                <p:cNvSpPr>
                  <a:spLocks noChangeShapeType="1"/>
                </p:cNvSpPr>
                <p:nvPr/>
              </p:nvSpPr>
              <p:spPr bwMode="auto">
                <a:xfrm>
                  <a:off x="190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4" name="Line 997"/>
                <p:cNvSpPr>
                  <a:spLocks noChangeShapeType="1"/>
                </p:cNvSpPr>
                <p:nvPr/>
              </p:nvSpPr>
              <p:spPr bwMode="auto">
                <a:xfrm>
                  <a:off x="189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5" name="Line 998"/>
                <p:cNvSpPr>
                  <a:spLocks noChangeShapeType="1"/>
                </p:cNvSpPr>
                <p:nvPr/>
              </p:nvSpPr>
              <p:spPr bwMode="auto">
                <a:xfrm>
                  <a:off x="190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6" name="Line 999"/>
                <p:cNvSpPr>
                  <a:spLocks noChangeShapeType="1"/>
                </p:cNvSpPr>
                <p:nvPr/>
              </p:nvSpPr>
              <p:spPr bwMode="auto">
                <a:xfrm>
                  <a:off x="189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7" name="Line 1000"/>
                <p:cNvSpPr>
                  <a:spLocks noChangeShapeType="1"/>
                </p:cNvSpPr>
                <p:nvPr/>
              </p:nvSpPr>
              <p:spPr bwMode="auto">
                <a:xfrm>
                  <a:off x="190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8" name="Line 1001"/>
                <p:cNvSpPr>
                  <a:spLocks noChangeShapeType="1"/>
                </p:cNvSpPr>
                <p:nvPr/>
              </p:nvSpPr>
              <p:spPr bwMode="auto">
                <a:xfrm>
                  <a:off x="189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9" name="Line 1002"/>
                <p:cNvSpPr>
                  <a:spLocks noChangeShapeType="1"/>
                </p:cNvSpPr>
                <p:nvPr/>
              </p:nvSpPr>
              <p:spPr bwMode="auto">
                <a:xfrm>
                  <a:off x="190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0" name="Line 1003"/>
                <p:cNvSpPr>
                  <a:spLocks noChangeShapeType="1"/>
                </p:cNvSpPr>
                <p:nvPr/>
              </p:nvSpPr>
              <p:spPr bwMode="auto">
                <a:xfrm>
                  <a:off x="189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1" name="Line 1004"/>
                <p:cNvSpPr>
                  <a:spLocks noChangeShapeType="1"/>
                </p:cNvSpPr>
                <p:nvPr/>
              </p:nvSpPr>
              <p:spPr bwMode="auto">
                <a:xfrm>
                  <a:off x="190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2" name="Rectangle 1005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3" name="Rectangle 1006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4" name="Rectangle 1007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5" name="Line 1008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6" name="Line 1009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1010"/>
              <p:cNvGrpSpPr>
                <a:grpSpLocks/>
              </p:cNvGrpSpPr>
              <p:nvPr/>
            </p:nvGrpSpPr>
            <p:grpSpPr bwMode="auto">
              <a:xfrm>
                <a:off x="1972" y="1835"/>
                <a:ext cx="2062" cy="1393"/>
                <a:chOff x="1972" y="1835"/>
                <a:chExt cx="2062" cy="1393"/>
              </a:xfrm>
            </p:grpSpPr>
            <p:sp>
              <p:nvSpPr>
                <p:cNvPr id="347" name="Line 1011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" name="Line 1012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Line 1013"/>
                <p:cNvSpPr>
                  <a:spLocks noChangeShapeType="1"/>
                </p:cNvSpPr>
                <p:nvPr/>
              </p:nvSpPr>
              <p:spPr bwMode="auto">
                <a:xfrm>
                  <a:off x="258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" name="Line 1014"/>
                <p:cNvSpPr>
                  <a:spLocks noChangeShapeType="1"/>
                </p:cNvSpPr>
                <p:nvPr/>
              </p:nvSpPr>
              <p:spPr bwMode="auto">
                <a:xfrm>
                  <a:off x="25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" name="Line 1015"/>
                <p:cNvSpPr>
                  <a:spLocks noChangeShapeType="1"/>
                </p:cNvSpPr>
                <p:nvPr/>
              </p:nvSpPr>
              <p:spPr bwMode="auto">
                <a:xfrm>
                  <a:off x="2557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" name="Line 1016"/>
                <p:cNvSpPr>
                  <a:spLocks noChangeShapeType="1"/>
                </p:cNvSpPr>
                <p:nvPr/>
              </p:nvSpPr>
              <p:spPr bwMode="auto">
                <a:xfrm>
                  <a:off x="256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3" name="Line 1017"/>
                <p:cNvSpPr>
                  <a:spLocks noChangeShapeType="1"/>
                </p:cNvSpPr>
                <p:nvPr/>
              </p:nvSpPr>
              <p:spPr bwMode="auto">
                <a:xfrm>
                  <a:off x="2425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4" name="Line 1018"/>
                <p:cNvSpPr>
                  <a:spLocks noChangeShapeType="1"/>
                </p:cNvSpPr>
                <p:nvPr/>
              </p:nvSpPr>
              <p:spPr bwMode="auto">
                <a:xfrm>
                  <a:off x="243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5" name="Rectangle 1019"/>
                <p:cNvSpPr>
                  <a:spLocks noChangeArrowheads="1"/>
                </p:cNvSpPr>
                <p:nvPr/>
              </p:nvSpPr>
              <p:spPr bwMode="auto">
                <a:xfrm>
                  <a:off x="232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6" name="Line 1020"/>
                <p:cNvSpPr>
                  <a:spLocks noChangeShapeType="1"/>
                </p:cNvSpPr>
                <p:nvPr/>
              </p:nvSpPr>
              <p:spPr bwMode="auto">
                <a:xfrm>
                  <a:off x="292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7" name="Line 1021"/>
                <p:cNvSpPr>
                  <a:spLocks noChangeShapeType="1"/>
                </p:cNvSpPr>
                <p:nvPr/>
              </p:nvSpPr>
              <p:spPr bwMode="auto">
                <a:xfrm>
                  <a:off x="293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8" name="Line 1022"/>
                <p:cNvSpPr>
                  <a:spLocks noChangeShapeType="1"/>
                </p:cNvSpPr>
                <p:nvPr/>
              </p:nvSpPr>
              <p:spPr bwMode="auto">
                <a:xfrm>
                  <a:off x="272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" name="Line 1023"/>
                <p:cNvSpPr>
                  <a:spLocks noChangeShapeType="1"/>
                </p:cNvSpPr>
                <p:nvPr/>
              </p:nvSpPr>
              <p:spPr bwMode="auto">
                <a:xfrm>
                  <a:off x="2727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" name="Line 1024"/>
                <p:cNvSpPr>
                  <a:spLocks noChangeShapeType="1"/>
                </p:cNvSpPr>
                <p:nvPr/>
              </p:nvSpPr>
              <p:spPr bwMode="auto">
                <a:xfrm>
                  <a:off x="2557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" name="Line 1025"/>
                <p:cNvSpPr>
                  <a:spLocks noChangeShapeType="1"/>
                </p:cNvSpPr>
                <p:nvPr/>
              </p:nvSpPr>
              <p:spPr bwMode="auto">
                <a:xfrm>
                  <a:off x="256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" name="Rectangle 1026"/>
                <p:cNvSpPr>
                  <a:spLocks noChangeArrowheads="1"/>
                </p:cNvSpPr>
                <p:nvPr/>
              </p:nvSpPr>
              <p:spPr bwMode="auto">
                <a:xfrm>
                  <a:off x="243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3" name="Rectangle 1027"/>
                <p:cNvSpPr>
                  <a:spLocks noChangeArrowheads="1"/>
                </p:cNvSpPr>
                <p:nvPr/>
              </p:nvSpPr>
              <p:spPr bwMode="auto">
                <a:xfrm>
                  <a:off x="275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" name="Rectangle 1028"/>
                <p:cNvSpPr>
                  <a:spLocks noChangeArrowheads="1"/>
                </p:cNvSpPr>
                <p:nvPr/>
              </p:nvSpPr>
              <p:spPr bwMode="auto">
                <a:xfrm>
                  <a:off x="3009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" name="Rectangle 1029"/>
                <p:cNvSpPr>
                  <a:spLocks noChangeArrowheads="1"/>
                </p:cNvSpPr>
                <p:nvPr/>
              </p:nvSpPr>
              <p:spPr bwMode="auto">
                <a:xfrm>
                  <a:off x="321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" name="Rectangle 1030"/>
                <p:cNvSpPr>
                  <a:spLocks noChangeArrowheads="1"/>
                </p:cNvSpPr>
                <p:nvPr/>
              </p:nvSpPr>
              <p:spPr bwMode="auto">
                <a:xfrm>
                  <a:off x="338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7" name="Line 1031"/>
                <p:cNvSpPr>
                  <a:spLocks noChangeShapeType="1"/>
                </p:cNvSpPr>
                <p:nvPr/>
              </p:nvSpPr>
              <p:spPr bwMode="auto">
                <a:xfrm>
                  <a:off x="3506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" name="Line 1032"/>
                <p:cNvSpPr>
                  <a:spLocks noChangeShapeType="1"/>
                </p:cNvSpPr>
                <p:nvPr/>
              </p:nvSpPr>
              <p:spPr bwMode="auto">
                <a:xfrm>
                  <a:off x="351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" name="Rectangle 1033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" name="Line 1034"/>
                <p:cNvSpPr>
                  <a:spLocks noChangeShapeType="1"/>
                </p:cNvSpPr>
                <p:nvPr/>
              </p:nvSpPr>
              <p:spPr bwMode="auto">
                <a:xfrm>
                  <a:off x="31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1" name="Line 1035"/>
                <p:cNvSpPr>
                  <a:spLocks noChangeShapeType="1"/>
                </p:cNvSpPr>
                <p:nvPr/>
              </p:nvSpPr>
              <p:spPr bwMode="auto">
                <a:xfrm>
                  <a:off x="31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2" name="Line 1036"/>
                <p:cNvSpPr>
                  <a:spLocks noChangeShapeType="1"/>
                </p:cNvSpPr>
                <p:nvPr/>
              </p:nvSpPr>
              <p:spPr bwMode="auto">
                <a:xfrm>
                  <a:off x="245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" name="Line 1037"/>
                <p:cNvSpPr>
                  <a:spLocks noChangeShapeType="1"/>
                </p:cNvSpPr>
                <p:nvPr/>
              </p:nvSpPr>
              <p:spPr bwMode="auto">
                <a:xfrm>
                  <a:off x="245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" name="Line 1038"/>
                <p:cNvSpPr>
                  <a:spLocks noChangeShapeType="1"/>
                </p:cNvSpPr>
                <p:nvPr/>
              </p:nvSpPr>
              <p:spPr bwMode="auto">
                <a:xfrm>
                  <a:off x="233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5" name="Line 1039"/>
                <p:cNvSpPr>
                  <a:spLocks noChangeShapeType="1"/>
                </p:cNvSpPr>
                <p:nvPr/>
              </p:nvSpPr>
              <p:spPr bwMode="auto">
                <a:xfrm>
                  <a:off x="234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6" name="Rectangle 1040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7" name="Rectangle 1041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8" name="Rectangle 1042"/>
                <p:cNvSpPr>
                  <a:spLocks noChangeArrowheads="1"/>
                </p:cNvSpPr>
                <p:nvPr/>
              </p:nvSpPr>
              <p:spPr bwMode="auto">
                <a:xfrm>
                  <a:off x="27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" name="Line 1043"/>
                <p:cNvSpPr>
                  <a:spLocks noChangeShapeType="1"/>
                </p:cNvSpPr>
                <p:nvPr/>
              </p:nvSpPr>
              <p:spPr bwMode="auto">
                <a:xfrm>
                  <a:off x="300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0" name="Line 1044"/>
                <p:cNvSpPr>
                  <a:spLocks noChangeShapeType="1"/>
                </p:cNvSpPr>
                <p:nvPr/>
              </p:nvSpPr>
              <p:spPr bwMode="auto">
                <a:xfrm>
                  <a:off x="301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1" name="Rectangle 1045"/>
                <p:cNvSpPr>
                  <a:spLocks noChangeArrowheads="1"/>
                </p:cNvSpPr>
                <p:nvPr/>
              </p:nvSpPr>
              <p:spPr bwMode="auto">
                <a:xfrm>
                  <a:off x="279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2" name="Line 1046"/>
                <p:cNvSpPr>
                  <a:spLocks noChangeShapeType="1"/>
                </p:cNvSpPr>
                <p:nvPr/>
              </p:nvSpPr>
              <p:spPr bwMode="auto">
                <a:xfrm>
                  <a:off x="2676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3" name="Line 1047"/>
                <p:cNvSpPr>
                  <a:spLocks noChangeShapeType="1"/>
                </p:cNvSpPr>
                <p:nvPr/>
              </p:nvSpPr>
              <p:spPr bwMode="auto">
                <a:xfrm>
                  <a:off x="268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" name="Rectangle 1048"/>
                <p:cNvSpPr>
                  <a:spLocks noChangeArrowheads="1"/>
                </p:cNvSpPr>
                <p:nvPr/>
              </p:nvSpPr>
              <p:spPr bwMode="auto">
                <a:xfrm>
                  <a:off x="253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5" name="Rectangle 1049"/>
                <p:cNvSpPr>
                  <a:spLocks noChangeArrowheads="1"/>
                </p:cNvSpPr>
                <p:nvPr/>
              </p:nvSpPr>
              <p:spPr bwMode="auto">
                <a:xfrm>
                  <a:off x="283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" name="Line 1050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" name="Line 1051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8" name="Line 1052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" name="Line 1053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" name="Line 1054"/>
                <p:cNvSpPr>
                  <a:spLocks noChangeShapeType="1"/>
                </p:cNvSpPr>
                <p:nvPr/>
              </p:nvSpPr>
              <p:spPr bwMode="auto">
                <a:xfrm>
                  <a:off x="311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1" name="Line 1055"/>
                <p:cNvSpPr>
                  <a:spLocks noChangeShapeType="1"/>
                </p:cNvSpPr>
                <p:nvPr/>
              </p:nvSpPr>
              <p:spPr bwMode="auto">
                <a:xfrm>
                  <a:off x="311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" name="Rectangle 1056"/>
                <p:cNvSpPr>
                  <a:spLocks noChangeArrowheads="1"/>
                </p:cNvSpPr>
                <p:nvPr/>
              </p:nvSpPr>
              <p:spPr bwMode="auto">
                <a:xfrm>
                  <a:off x="287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3" name="Rectangle 1057"/>
                <p:cNvSpPr>
                  <a:spLocks noChangeArrowheads="1"/>
                </p:cNvSpPr>
                <p:nvPr/>
              </p:nvSpPr>
              <p:spPr bwMode="auto">
                <a:xfrm>
                  <a:off x="310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4" name="Rectangle 1058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5" name="Rectangle 1059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6" name="Rectangle 1060"/>
                <p:cNvSpPr>
                  <a:spLocks noChangeArrowheads="1"/>
                </p:cNvSpPr>
                <p:nvPr/>
              </p:nvSpPr>
              <p:spPr bwMode="auto">
                <a:xfrm>
                  <a:off x="349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" name="Rectangle 1061"/>
                <p:cNvSpPr>
                  <a:spLocks noChangeArrowheads="1"/>
                </p:cNvSpPr>
                <p:nvPr/>
              </p:nvSpPr>
              <p:spPr bwMode="auto">
                <a:xfrm>
                  <a:off x="360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" name="Rectangle 1062"/>
                <p:cNvSpPr>
                  <a:spLocks noChangeArrowheads="1"/>
                </p:cNvSpPr>
                <p:nvPr/>
              </p:nvSpPr>
              <p:spPr bwMode="auto">
                <a:xfrm>
                  <a:off x="369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" name="Rectangle 1063"/>
                <p:cNvSpPr>
                  <a:spLocks noChangeArrowheads="1"/>
                </p:cNvSpPr>
                <p:nvPr/>
              </p:nvSpPr>
              <p:spPr bwMode="auto">
                <a:xfrm>
                  <a:off x="376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" name="Line 1064"/>
                <p:cNvSpPr>
                  <a:spLocks noChangeShapeType="1"/>
                </p:cNvSpPr>
                <p:nvPr/>
              </p:nvSpPr>
              <p:spPr bwMode="auto">
                <a:xfrm>
                  <a:off x="31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" name="Line 1065"/>
                <p:cNvSpPr>
                  <a:spLocks noChangeShapeType="1"/>
                </p:cNvSpPr>
                <p:nvPr/>
              </p:nvSpPr>
              <p:spPr bwMode="auto">
                <a:xfrm>
                  <a:off x="31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" name="Line 1066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" name="Line 1067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4" name="Line 1068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5" name="Line 1069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" name="Line 1070"/>
                <p:cNvSpPr>
                  <a:spLocks noChangeShapeType="1"/>
                </p:cNvSpPr>
                <p:nvPr/>
              </p:nvSpPr>
              <p:spPr bwMode="auto">
                <a:xfrm>
                  <a:off x="258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" name="Line 1071"/>
                <p:cNvSpPr>
                  <a:spLocks noChangeShapeType="1"/>
                </p:cNvSpPr>
                <p:nvPr/>
              </p:nvSpPr>
              <p:spPr bwMode="auto">
                <a:xfrm>
                  <a:off x="25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8" name="Line 1072"/>
                <p:cNvSpPr>
                  <a:spLocks noChangeShapeType="1"/>
                </p:cNvSpPr>
                <p:nvPr/>
              </p:nvSpPr>
              <p:spPr bwMode="auto">
                <a:xfrm>
                  <a:off x="245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" name="Line 1073"/>
                <p:cNvSpPr>
                  <a:spLocks noChangeShapeType="1"/>
                </p:cNvSpPr>
                <p:nvPr/>
              </p:nvSpPr>
              <p:spPr bwMode="auto">
                <a:xfrm>
                  <a:off x="245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" name="Line 1074"/>
                <p:cNvSpPr>
                  <a:spLocks noChangeShapeType="1"/>
                </p:cNvSpPr>
                <p:nvPr/>
              </p:nvSpPr>
              <p:spPr bwMode="auto">
                <a:xfrm>
                  <a:off x="233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" name="Line 1075"/>
                <p:cNvSpPr>
                  <a:spLocks noChangeShapeType="1"/>
                </p:cNvSpPr>
                <p:nvPr/>
              </p:nvSpPr>
              <p:spPr bwMode="auto">
                <a:xfrm>
                  <a:off x="234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" name="Line 1076"/>
                <p:cNvSpPr>
                  <a:spLocks noChangeShapeType="1"/>
                </p:cNvSpPr>
                <p:nvPr/>
              </p:nvSpPr>
              <p:spPr bwMode="auto">
                <a:xfrm>
                  <a:off x="224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" name="Line 1077"/>
                <p:cNvSpPr>
                  <a:spLocks noChangeShapeType="1"/>
                </p:cNvSpPr>
                <p:nvPr/>
              </p:nvSpPr>
              <p:spPr bwMode="auto">
                <a:xfrm>
                  <a:off x="225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" name="Rectangle 1078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" name="Line 1079"/>
                <p:cNvSpPr>
                  <a:spLocks noChangeShapeType="1"/>
                </p:cNvSpPr>
                <p:nvPr/>
              </p:nvSpPr>
              <p:spPr bwMode="auto">
                <a:xfrm>
                  <a:off x="3355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" name="Line 1080"/>
                <p:cNvSpPr>
                  <a:spLocks noChangeShapeType="1"/>
                </p:cNvSpPr>
                <p:nvPr/>
              </p:nvSpPr>
              <p:spPr bwMode="auto">
                <a:xfrm>
                  <a:off x="336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" name="Line 1081"/>
                <p:cNvSpPr>
                  <a:spLocks noChangeShapeType="1"/>
                </p:cNvSpPr>
                <p:nvPr/>
              </p:nvSpPr>
              <p:spPr bwMode="auto">
                <a:xfrm>
                  <a:off x="31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" name="Line 1082"/>
                <p:cNvSpPr>
                  <a:spLocks noChangeShapeType="1"/>
                </p:cNvSpPr>
                <p:nvPr/>
              </p:nvSpPr>
              <p:spPr bwMode="auto">
                <a:xfrm>
                  <a:off x="31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9" name="Rectangle 1083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" name="Rectangle 1084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" name="Rectangle 1085"/>
                <p:cNvSpPr>
                  <a:spLocks noChangeArrowheads="1"/>
                </p:cNvSpPr>
                <p:nvPr/>
              </p:nvSpPr>
              <p:spPr bwMode="auto">
                <a:xfrm>
                  <a:off x="316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2" name="Rectangle 1086"/>
                <p:cNvSpPr>
                  <a:spLocks noChangeArrowheads="1"/>
                </p:cNvSpPr>
                <p:nvPr/>
              </p:nvSpPr>
              <p:spPr bwMode="auto">
                <a:xfrm>
                  <a:off x="333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" name="Rectangle 1087"/>
                <p:cNvSpPr>
                  <a:spLocks noChangeArrowheads="1"/>
                </p:cNvSpPr>
                <p:nvPr/>
              </p:nvSpPr>
              <p:spPr bwMode="auto">
                <a:xfrm>
                  <a:off x="347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4" name="Line 1088"/>
                <p:cNvSpPr>
                  <a:spLocks noChangeShapeType="1"/>
                </p:cNvSpPr>
                <p:nvPr/>
              </p:nvSpPr>
              <p:spPr bwMode="auto">
                <a:xfrm>
                  <a:off x="218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5" name="Line 1089"/>
                <p:cNvSpPr>
                  <a:spLocks noChangeShapeType="1"/>
                </p:cNvSpPr>
                <p:nvPr/>
              </p:nvSpPr>
              <p:spPr bwMode="auto">
                <a:xfrm>
                  <a:off x="218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" name="Line 1090"/>
                <p:cNvSpPr>
                  <a:spLocks noChangeShapeType="1"/>
                </p:cNvSpPr>
                <p:nvPr/>
              </p:nvSpPr>
              <p:spPr bwMode="auto">
                <a:xfrm>
                  <a:off x="212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" name="Line 1091"/>
                <p:cNvSpPr>
                  <a:spLocks noChangeShapeType="1"/>
                </p:cNvSpPr>
                <p:nvPr/>
              </p:nvSpPr>
              <p:spPr bwMode="auto">
                <a:xfrm>
                  <a:off x="213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8" name="Line 1092"/>
                <p:cNvSpPr>
                  <a:spLocks noChangeShapeType="1"/>
                </p:cNvSpPr>
                <p:nvPr/>
              </p:nvSpPr>
              <p:spPr bwMode="auto">
                <a:xfrm>
                  <a:off x="20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9" name="Line 1093"/>
                <p:cNvSpPr>
                  <a:spLocks noChangeShapeType="1"/>
                </p:cNvSpPr>
                <p:nvPr/>
              </p:nvSpPr>
              <p:spPr bwMode="auto">
                <a:xfrm>
                  <a:off x="208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" name="Line 1094"/>
                <p:cNvSpPr>
                  <a:spLocks noChangeShapeType="1"/>
                </p:cNvSpPr>
                <p:nvPr/>
              </p:nvSpPr>
              <p:spPr bwMode="auto">
                <a:xfrm>
                  <a:off x="204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" name="Line 1095"/>
                <p:cNvSpPr>
                  <a:spLocks noChangeShapeType="1"/>
                </p:cNvSpPr>
                <p:nvPr/>
              </p:nvSpPr>
              <p:spPr bwMode="auto">
                <a:xfrm>
                  <a:off x="204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2" name="Rectangle 1096"/>
                <p:cNvSpPr>
                  <a:spLocks noChangeArrowheads="1"/>
                </p:cNvSpPr>
                <p:nvPr/>
              </p:nvSpPr>
              <p:spPr bwMode="auto">
                <a:xfrm>
                  <a:off x="2023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3" name="Rectangle 1097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" name="Line 1098"/>
                <p:cNvSpPr>
                  <a:spLocks noChangeShapeType="1"/>
                </p:cNvSpPr>
                <p:nvPr/>
              </p:nvSpPr>
              <p:spPr bwMode="auto">
                <a:xfrm>
                  <a:off x="31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" name="Line 1099"/>
                <p:cNvSpPr>
                  <a:spLocks noChangeShapeType="1"/>
                </p:cNvSpPr>
                <p:nvPr/>
              </p:nvSpPr>
              <p:spPr bwMode="auto">
                <a:xfrm>
                  <a:off x="31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" name="Line 1100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" name="Line 1101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" name="Rectangle 1102"/>
                <p:cNvSpPr>
                  <a:spLocks noChangeArrowheads="1"/>
                </p:cNvSpPr>
                <p:nvPr/>
              </p:nvSpPr>
              <p:spPr bwMode="auto">
                <a:xfrm>
                  <a:off x="27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9" name="Line 1103"/>
                <p:cNvSpPr>
                  <a:spLocks noChangeShapeType="1"/>
                </p:cNvSpPr>
                <p:nvPr/>
              </p:nvSpPr>
              <p:spPr bwMode="auto">
                <a:xfrm>
                  <a:off x="212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" name="Line 1104"/>
                <p:cNvSpPr>
                  <a:spLocks noChangeShapeType="1"/>
                </p:cNvSpPr>
                <p:nvPr/>
              </p:nvSpPr>
              <p:spPr bwMode="auto">
                <a:xfrm>
                  <a:off x="213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" name="Line 1105"/>
                <p:cNvSpPr>
                  <a:spLocks noChangeShapeType="1"/>
                </p:cNvSpPr>
                <p:nvPr/>
              </p:nvSpPr>
              <p:spPr bwMode="auto">
                <a:xfrm>
                  <a:off x="20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" name="Line 1106"/>
                <p:cNvSpPr>
                  <a:spLocks noChangeShapeType="1"/>
                </p:cNvSpPr>
                <p:nvPr/>
              </p:nvSpPr>
              <p:spPr bwMode="auto">
                <a:xfrm>
                  <a:off x="208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" name="Line 1107"/>
                <p:cNvSpPr>
                  <a:spLocks noChangeShapeType="1"/>
                </p:cNvSpPr>
                <p:nvPr/>
              </p:nvSpPr>
              <p:spPr bwMode="auto">
                <a:xfrm>
                  <a:off x="204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4" name="Line 1108"/>
                <p:cNvSpPr>
                  <a:spLocks noChangeShapeType="1"/>
                </p:cNvSpPr>
                <p:nvPr/>
              </p:nvSpPr>
              <p:spPr bwMode="auto">
                <a:xfrm>
                  <a:off x="204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" name="Line 1109"/>
                <p:cNvSpPr>
                  <a:spLocks noChangeShapeType="1"/>
                </p:cNvSpPr>
                <p:nvPr/>
              </p:nvSpPr>
              <p:spPr bwMode="auto">
                <a:xfrm>
                  <a:off x="2016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6" name="Line 1110"/>
                <p:cNvSpPr>
                  <a:spLocks noChangeShapeType="1"/>
                </p:cNvSpPr>
                <p:nvPr/>
              </p:nvSpPr>
              <p:spPr bwMode="auto">
                <a:xfrm>
                  <a:off x="202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7" name="Line 1111"/>
                <p:cNvSpPr>
                  <a:spLocks noChangeShapeType="1"/>
                </p:cNvSpPr>
                <p:nvPr/>
              </p:nvSpPr>
              <p:spPr bwMode="auto">
                <a:xfrm>
                  <a:off x="1991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8" name="Line 1112"/>
                <p:cNvSpPr>
                  <a:spLocks noChangeShapeType="1"/>
                </p:cNvSpPr>
                <p:nvPr/>
              </p:nvSpPr>
              <p:spPr bwMode="auto">
                <a:xfrm>
                  <a:off x="199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9" name="Line 1113"/>
                <p:cNvSpPr>
                  <a:spLocks noChangeShapeType="1"/>
                </p:cNvSpPr>
                <p:nvPr/>
              </p:nvSpPr>
              <p:spPr bwMode="auto">
                <a:xfrm>
                  <a:off x="197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0" name="Line 1114"/>
                <p:cNvSpPr>
                  <a:spLocks noChangeShapeType="1"/>
                </p:cNvSpPr>
                <p:nvPr/>
              </p:nvSpPr>
              <p:spPr bwMode="auto">
                <a:xfrm>
                  <a:off x="197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" name="Line 1115"/>
                <p:cNvSpPr>
                  <a:spLocks noChangeShapeType="1"/>
                </p:cNvSpPr>
                <p:nvPr/>
              </p:nvSpPr>
              <p:spPr bwMode="auto">
                <a:xfrm>
                  <a:off x="300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" name="Line 1116"/>
                <p:cNvSpPr>
                  <a:spLocks noChangeShapeType="1"/>
                </p:cNvSpPr>
                <p:nvPr/>
              </p:nvSpPr>
              <p:spPr bwMode="auto">
                <a:xfrm>
                  <a:off x="301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" name="Line 1117"/>
                <p:cNvSpPr>
                  <a:spLocks noChangeShapeType="1"/>
                </p:cNvSpPr>
                <p:nvPr/>
              </p:nvSpPr>
              <p:spPr bwMode="auto">
                <a:xfrm>
                  <a:off x="278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" name="Line 1118"/>
                <p:cNvSpPr>
                  <a:spLocks noChangeShapeType="1"/>
                </p:cNvSpPr>
                <p:nvPr/>
              </p:nvSpPr>
              <p:spPr bwMode="auto">
                <a:xfrm>
                  <a:off x="279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" name="Line 1119"/>
                <p:cNvSpPr>
                  <a:spLocks noChangeShapeType="1"/>
                </p:cNvSpPr>
                <p:nvPr/>
              </p:nvSpPr>
              <p:spPr bwMode="auto">
                <a:xfrm>
                  <a:off x="261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" name="Line 1120"/>
                <p:cNvSpPr>
                  <a:spLocks noChangeShapeType="1"/>
                </p:cNvSpPr>
                <p:nvPr/>
              </p:nvSpPr>
              <p:spPr bwMode="auto">
                <a:xfrm>
                  <a:off x="262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" name="Rectangle 1121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" name="Rectangle 1122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" name="Rectangle 1123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" name="Rectangle 1124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" name="Rectangle 1125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" name="Rectangle 1126"/>
                <p:cNvSpPr>
                  <a:spLocks noChangeArrowheads="1"/>
                </p:cNvSpPr>
                <p:nvPr/>
              </p:nvSpPr>
              <p:spPr bwMode="auto">
                <a:xfrm>
                  <a:off x="349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" name="Rectangle 1127"/>
                <p:cNvSpPr>
                  <a:spLocks noChangeArrowheads="1"/>
                </p:cNvSpPr>
                <p:nvPr/>
              </p:nvSpPr>
              <p:spPr bwMode="auto">
                <a:xfrm>
                  <a:off x="360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4" name="Rectangle 1128"/>
                <p:cNvSpPr>
                  <a:spLocks noChangeArrowheads="1"/>
                </p:cNvSpPr>
                <p:nvPr/>
              </p:nvSpPr>
              <p:spPr bwMode="auto">
                <a:xfrm>
                  <a:off x="369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5" name="Rectangle 1129"/>
                <p:cNvSpPr>
                  <a:spLocks noChangeArrowheads="1"/>
                </p:cNvSpPr>
                <p:nvPr/>
              </p:nvSpPr>
              <p:spPr bwMode="auto">
                <a:xfrm>
                  <a:off x="376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6" name="Rectangle 1130"/>
                <p:cNvSpPr>
                  <a:spLocks noChangeArrowheads="1"/>
                </p:cNvSpPr>
                <p:nvPr/>
              </p:nvSpPr>
              <p:spPr bwMode="auto">
                <a:xfrm>
                  <a:off x="382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7" name="Rectangle 1131"/>
                <p:cNvSpPr>
                  <a:spLocks noChangeArrowheads="1"/>
                </p:cNvSpPr>
                <p:nvPr/>
              </p:nvSpPr>
              <p:spPr bwMode="auto">
                <a:xfrm>
                  <a:off x="386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8" name="Rectangle 1132"/>
                <p:cNvSpPr>
                  <a:spLocks noChangeArrowheads="1"/>
                </p:cNvSpPr>
                <p:nvPr/>
              </p:nvSpPr>
              <p:spPr bwMode="auto">
                <a:xfrm>
                  <a:off x="390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9" name="Rectangle 1133"/>
                <p:cNvSpPr>
                  <a:spLocks noChangeArrowheads="1"/>
                </p:cNvSpPr>
                <p:nvPr/>
              </p:nvSpPr>
              <p:spPr bwMode="auto">
                <a:xfrm>
                  <a:off x="392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0" name="Rectangle 1134"/>
                <p:cNvSpPr>
                  <a:spLocks noChangeArrowheads="1"/>
                </p:cNvSpPr>
                <p:nvPr/>
              </p:nvSpPr>
              <p:spPr bwMode="auto">
                <a:xfrm>
                  <a:off x="395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" name="Rectangle 1135"/>
                <p:cNvSpPr>
                  <a:spLocks noChangeArrowheads="1"/>
                </p:cNvSpPr>
                <p:nvPr/>
              </p:nvSpPr>
              <p:spPr bwMode="auto">
                <a:xfrm>
                  <a:off x="397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" name="Rectangle 1136"/>
                <p:cNvSpPr>
                  <a:spLocks noChangeArrowheads="1"/>
                </p:cNvSpPr>
                <p:nvPr/>
              </p:nvSpPr>
              <p:spPr bwMode="auto">
                <a:xfrm>
                  <a:off x="398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3" name="Rectangle 1137"/>
                <p:cNvSpPr>
                  <a:spLocks noChangeArrowheads="1"/>
                </p:cNvSpPr>
                <p:nvPr/>
              </p:nvSpPr>
              <p:spPr bwMode="auto">
                <a:xfrm>
                  <a:off x="399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4" name="Rectangle 1138"/>
                <p:cNvSpPr>
                  <a:spLocks noChangeArrowheads="1"/>
                </p:cNvSpPr>
                <p:nvPr/>
              </p:nvSpPr>
              <p:spPr bwMode="auto">
                <a:xfrm>
                  <a:off x="400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5" name="Rectangle 1139"/>
                <p:cNvSpPr>
                  <a:spLocks noChangeArrowheads="1"/>
                </p:cNvSpPr>
                <p:nvPr/>
              </p:nvSpPr>
              <p:spPr bwMode="auto">
                <a:xfrm>
                  <a:off x="4015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6" name="Rectangle 1140"/>
                <p:cNvSpPr>
                  <a:spLocks noChangeArrowheads="1"/>
                </p:cNvSpPr>
                <p:nvPr/>
              </p:nvSpPr>
              <p:spPr bwMode="auto">
                <a:xfrm>
                  <a:off x="402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7" name="Rectangle 1141"/>
                <p:cNvSpPr>
                  <a:spLocks noChangeArrowheads="1"/>
                </p:cNvSpPr>
                <p:nvPr/>
              </p:nvSpPr>
              <p:spPr bwMode="auto">
                <a:xfrm>
                  <a:off x="348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8" name="Rectangle 1142"/>
                <p:cNvSpPr>
                  <a:spLocks noChangeArrowheads="1"/>
                </p:cNvSpPr>
                <p:nvPr/>
              </p:nvSpPr>
              <p:spPr bwMode="auto">
                <a:xfrm>
                  <a:off x="360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9" name="Rectangle 1143"/>
                <p:cNvSpPr>
                  <a:spLocks noChangeArrowheads="1"/>
                </p:cNvSpPr>
                <p:nvPr/>
              </p:nvSpPr>
              <p:spPr bwMode="auto">
                <a:xfrm>
                  <a:off x="368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0" name="Rectangle 1144"/>
                <p:cNvSpPr>
                  <a:spLocks noChangeArrowheads="1"/>
                </p:cNvSpPr>
                <p:nvPr/>
              </p:nvSpPr>
              <p:spPr bwMode="auto">
                <a:xfrm>
                  <a:off x="375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" name="Rectangle 1145"/>
                <p:cNvSpPr>
                  <a:spLocks noChangeArrowheads="1"/>
                </p:cNvSpPr>
                <p:nvPr/>
              </p:nvSpPr>
              <p:spPr bwMode="auto">
                <a:xfrm>
                  <a:off x="381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" name="Rectangle 1146"/>
                <p:cNvSpPr>
                  <a:spLocks noChangeArrowheads="1"/>
                </p:cNvSpPr>
                <p:nvPr/>
              </p:nvSpPr>
              <p:spPr bwMode="auto">
                <a:xfrm>
                  <a:off x="385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" name="Rectangle 1147"/>
                <p:cNvSpPr>
                  <a:spLocks noChangeArrowheads="1"/>
                </p:cNvSpPr>
                <p:nvPr/>
              </p:nvSpPr>
              <p:spPr bwMode="auto">
                <a:xfrm>
                  <a:off x="389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4" name="Rectangle 1148"/>
                <p:cNvSpPr>
                  <a:spLocks noChangeArrowheads="1"/>
                </p:cNvSpPr>
                <p:nvPr/>
              </p:nvSpPr>
              <p:spPr bwMode="auto">
                <a:xfrm>
                  <a:off x="392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5" name="Rectangle 1149"/>
                <p:cNvSpPr>
                  <a:spLocks noChangeArrowheads="1"/>
                </p:cNvSpPr>
                <p:nvPr/>
              </p:nvSpPr>
              <p:spPr bwMode="auto">
                <a:xfrm>
                  <a:off x="395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6" name="Rectangle 1150"/>
                <p:cNvSpPr>
                  <a:spLocks noChangeArrowheads="1"/>
                </p:cNvSpPr>
                <p:nvPr/>
              </p:nvSpPr>
              <p:spPr bwMode="auto">
                <a:xfrm>
                  <a:off x="397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7" name="Line 1151"/>
                <p:cNvSpPr>
                  <a:spLocks noChangeShapeType="1"/>
                </p:cNvSpPr>
                <p:nvPr/>
              </p:nvSpPr>
              <p:spPr bwMode="auto">
                <a:xfrm>
                  <a:off x="258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8" name="Line 1152"/>
                <p:cNvSpPr>
                  <a:spLocks noChangeShapeType="1"/>
                </p:cNvSpPr>
                <p:nvPr/>
              </p:nvSpPr>
              <p:spPr bwMode="auto">
                <a:xfrm>
                  <a:off x="25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9" name="Line 1153"/>
                <p:cNvSpPr>
                  <a:spLocks noChangeShapeType="1"/>
                </p:cNvSpPr>
                <p:nvPr/>
              </p:nvSpPr>
              <p:spPr bwMode="auto">
                <a:xfrm>
                  <a:off x="245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0" name="Line 1154"/>
                <p:cNvSpPr>
                  <a:spLocks noChangeShapeType="1"/>
                </p:cNvSpPr>
                <p:nvPr/>
              </p:nvSpPr>
              <p:spPr bwMode="auto">
                <a:xfrm>
                  <a:off x="245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" name="Line 1155"/>
                <p:cNvSpPr>
                  <a:spLocks noChangeShapeType="1"/>
                </p:cNvSpPr>
                <p:nvPr/>
              </p:nvSpPr>
              <p:spPr bwMode="auto">
                <a:xfrm>
                  <a:off x="233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" name="Line 1156"/>
                <p:cNvSpPr>
                  <a:spLocks noChangeShapeType="1"/>
                </p:cNvSpPr>
                <p:nvPr/>
              </p:nvSpPr>
              <p:spPr bwMode="auto">
                <a:xfrm>
                  <a:off x="234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" name="Line 1157"/>
                <p:cNvSpPr>
                  <a:spLocks noChangeShapeType="1"/>
                </p:cNvSpPr>
                <p:nvPr/>
              </p:nvSpPr>
              <p:spPr bwMode="auto">
                <a:xfrm>
                  <a:off x="224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" name="Line 1158"/>
                <p:cNvSpPr>
                  <a:spLocks noChangeShapeType="1"/>
                </p:cNvSpPr>
                <p:nvPr/>
              </p:nvSpPr>
              <p:spPr bwMode="auto">
                <a:xfrm>
                  <a:off x="225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5" name="Line 1159"/>
                <p:cNvSpPr>
                  <a:spLocks noChangeShapeType="1"/>
                </p:cNvSpPr>
                <p:nvPr/>
              </p:nvSpPr>
              <p:spPr bwMode="auto">
                <a:xfrm>
                  <a:off x="31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6" name="Line 1160"/>
                <p:cNvSpPr>
                  <a:spLocks noChangeShapeType="1"/>
                </p:cNvSpPr>
                <p:nvPr/>
              </p:nvSpPr>
              <p:spPr bwMode="auto">
                <a:xfrm>
                  <a:off x="31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7" name="Rectangle 1161"/>
                <p:cNvSpPr>
                  <a:spLocks noChangeArrowheads="1"/>
                </p:cNvSpPr>
                <p:nvPr/>
              </p:nvSpPr>
              <p:spPr bwMode="auto">
                <a:xfrm>
                  <a:off x="293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8" name="Line 1162"/>
                <p:cNvSpPr>
                  <a:spLocks noChangeShapeType="1"/>
                </p:cNvSpPr>
                <p:nvPr/>
              </p:nvSpPr>
              <p:spPr bwMode="auto">
                <a:xfrm>
                  <a:off x="258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9" name="Line 1163"/>
                <p:cNvSpPr>
                  <a:spLocks noChangeShapeType="1"/>
                </p:cNvSpPr>
                <p:nvPr/>
              </p:nvSpPr>
              <p:spPr bwMode="auto">
                <a:xfrm>
                  <a:off x="25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0" name="Line 1164"/>
                <p:cNvSpPr>
                  <a:spLocks noChangeShapeType="1"/>
                </p:cNvSpPr>
                <p:nvPr/>
              </p:nvSpPr>
              <p:spPr bwMode="auto">
                <a:xfrm>
                  <a:off x="245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1" name="Line 1165"/>
                <p:cNvSpPr>
                  <a:spLocks noChangeShapeType="1"/>
                </p:cNvSpPr>
                <p:nvPr/>
              </p:nvSpPr>
              <p:spPr bwMode="auto">
                <a:xfrm>
                  <a:off x="245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" name="Line 1166"/>
                <p:cNvSpPr>
                  <a:spLocks noChangeShapeType="1"/>
                </p:cNvSpPr>
                <p:nvPr/>
              </p:nvSpPr>
              <p:spPr bwMode="auto">
                <a:xfrm>
                  <a:off x="233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" name="Line 1167"/>
                <p:cNvSpPr>
                  <a:spLocks noChangeShapeType="1"/>
                </p:cNvSpPr>
                <p:nvPr/>
              </p:nvSpPr>
              <p:spPr bwMode="auto">
                <a:xfrm>
                  <a:off x="234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4" name="Rectangle 1168"/>
                <p:cNvSpPr>
                  <a:spLocks noChangeArrowheads="1"/>
                </p:cNvSpPr>
                <p:nvPr/>
              </p:nvSpPr>
              <p:spPr bwMode="auto">
                <a:xfrm>
                  <a:off x="225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5" name="Line 1169"/>
                <p:cNvSpPr>
                  <a:spLocks noChangeShapeType="1"/>
                </p:cNvSpPr>
                <p:nvPr/>
              </p:nvSpPr>
              <p:spPr bwMode="auto">
                <a:xfrm>
                  <a:off x="260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6" name="Line 1170"/>
                <p:cNvSpPr>
                  <a:spLocks noChangeShapeType="1"/>
                </p:cNvSpPr>
                <p:nvPr/>
              </p:nvSpPr>
              <p:spPr bwMode="auto">
                <a:xfrm>
                  <a:off x="261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7" name="Rectangle 1171"/>
                <p:cNvSpPr>
                  <a:spLocks noChangeArrowheads="1"/>
                </p:cNvSpPr>
                <p:nvPr/>
              </p:nvSpPr>
              <p:spPr bwMode="auto">
                <a:xfrm>
                  <a:off x="247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8" name="Line 1172"/>
                <p:cNvSpPr>
                  <a:spLocks noChangeShapeType="1"/>
                </p:cNvSpPr>
                <p:nvPr/>
              </p:nvSpPr>
              <p:spPr bwMode="auto">
                <a:xfrm>
                  <a:off x="2777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9" name="Line 1173"/>
                <p:cNvSpPr>
                  <a:spLocks noChangeShapeType="1"/>
                </p:cNvSpPr>
                <p:nvPr/>
              </p:nvSpPr>
              <p:spPr bwMode="auto">
                <a:xfrm>
                  <a:off x="278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0" name="Line 1174"/>
                <p:cNvSpPr>
                  <a:spLocks noChangeShapeType="1"/>
                </p:cNvSpPr>
                <p:nvPr/>
              </p:nvSpPr>
              <p:spPr bwMode="auto">
                <a:xfrm>
                  <a:off x="260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1" name="Line 1175"/>
                <p:cNvSpPr>
                  <a:spLocks noChangeShapeType="1"/>
                </p:cNvSpPr>
                <p:nvPr/>
              </p:nvSpPr>
              <p:spPr bwMode="auto">
                <a:xfrm>
                  <a:off x="261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2" name="Line 1176"/>
                <p:cNvSpPr>
                  <a:spLocks noChangeShapeType="1"/>
                </p:cNvSpPr>
                <p:nvPr/>
              </p:nvSpPr>
              <p:spPr bwMode="auto">
                <a:xfrm>
                  <a:off x="2463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3" name="Line 1177"/>
                <p:cNvSpPr>
                  <a:spLocks noChangeShapeType="1"/>
                </p:cNvSpPr>
                <p:nvPr/>
              </p:nvSpPr>
              <p:spPr bwMode="auto">
                <a:xfrm>
                  <a:off x="246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" name="Line 1178"/>
                <p:cNvSpPr>
                  <a:spLocks noChangeShapeType="1"/>
                </p:cNvSpPr>
                <p:nvPr/>
              </p:nvSpPr>
              <p:spPr bwMode="auto">
                <a:xfrm>
                  <a:off x="235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" name="Line 1179"/>
                <p:cNvSpPr>
                  <a:spLocks noChangeShapeType="1"/>
                </p:cNvSpPr>
                <p:nvPr/>
              </p:nvSpPr>
              <p:spPr bwMode="auto">
                <a:xfrm>
                  <a:off x="235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" name="Line 1180"/>
                <p:cNvSpPr>
                  <a:spLocks noChangeShapeType="1"/>
                </p:cNvSpPr>
                <p:nvPr/>
              </p:nvSpPr>
              <p:spPr bwMode="auto">
                <a:xfrm>
                  <a:off x="226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" name="Line 1181"/>
                <p:cNvSpPr>
                  <a:spLocks noChangeShapeType="1"/>
                </p:cNvSpPr>
                <p:nvPr/>
              </p:nvSpPr>
              <p:spPr bwMode="auto">
                <a:xfrm>
                  <a:off x="226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8" name="Line 1182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9" name="Line 1183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0" name="Rectangle 1184"/>
                <p:cNvSpPr>
                  <a:spLocks noChangeArrowheads="1"/>
                </p:cNvSpPr>
                <p:nvPr/>
              </p:nvSpPr>
              <p:spPr bwMode="auto">
                <a:xfrm>
                  <a:off x="27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1" name="Rectangle 1185"/>
                <p:cNvSpPr>
                  <a:spLocks noChangeArrowheads="1"/>
                </p:cNvSpPr>
                <p:nvPr/>
              </p:nvSpPr>
              <p:spPr bwMode="auto">
                <a:xfrm>
                  <a:off x="360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" name="Rectangle 1186"/>
                <p:cNvSpPr>
                  <a:spLocks noChangeArrowheads="1"/>
                </p:cNvSpPr>
                <p:nvPr/>
              </p:nvSpPr>
              <p:spPr bwMode="auto">
                <a:xfrm>
                  <a:off x="369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" name="Rectangle 1187"/>
                <p:cNvSpPr>
                  <a:spLocks noChangeArrowheads="1"/>
                </p:cNvSpPr>
                <p:nvPr/>
              </p:nvSpPr>
              <p:spPr bwMode="auto">
                <a:xfrm>
                  <a:off x="376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4" name="Rectangle 1188"/>
                <p:cNvSpPr>
                  <a:spLocks noChangeArrowheads="1"/>
                </p:cNvSpPr>
                <p:nvPr/>
              </p:nvSpPr>
              <p:spPr bwMode="auto">
                <a:xfrm>
                  <a:off x="382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5" name="Rectangle 1189"/>
                <p:cNvSpPr>
                  <a:spLocks noChangeArrowheads="1"/>
                </p:cNvSpPr>
                <p:nvPr/>
              </p:nvSpPr>
              <p:spPr bwMode="auto">
                <a:xfrm>
                  <a:off x="386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6" name="Rectangle 1190"/>
                <p:cNvSpPr>
                  <a:spLocks noChangeArrowheads="1"/>
                </p:cNvSpPr>
                <p:nvPr/>
              </p:nvSpPr>
              <p:spPr bwMode="auto">
                <a:xfrm>
                  <a:off x="390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7" name="Rectangle 1191"/>
                <p:cNvSpPr>
                  <a:spLocks noChangeArrowheads="1"/>
                </p:cNvSpPr>
                <p:nvPr/>
              </p:nvSpPr>
              <p:spPr bwMode="auto">
                <a:xfrm>
                  <a:off x="392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8" name="Rectangle 1192"/>
                <p:cNvSpPr>
                  <a:spLocks noChangeArrowheads="1"/>
                </p:cNvSpPr>
                <p:nvPr/>
              </p:nvSpPr>
              <p:spPr bwMode="auto">
                <a:xfrm>
                  <a:off x="395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9" name="Rectangle 1193"/>
                <p:cNvSpPr>
                  <a:spLocks noChangeArrowheads="1"/>
                </p:cNvSpPr>
                <p:nvPr/>
              </p:nvSpPr>
              <p:spPr bwMode="auto">
                <a:xfrm>
                  <a:off x="397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0" name="Rectangle 1194"/>
                <p:cNvSpPr>
                  <a:spLocks noChangeArrowheads="1"/>
                </p:cNvSpPr>
                <p:nvPr/>
              </p:nvSpPr>
              <p:spPr bwMode="auto">
                <a:xfrm>
                  <a:off x="398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1" name="Rectangle 1195"/>
                <p:cNvSpPr>
                  <a:spLocks noChangeArrowheads="1"/>
                </p:cNvSpPr>
                <p:nvPr/>
              </p:nvSpPr>
              <p:spPr bwMode="auto">
                <a:xfrm>
                  <a:off x="399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2" name="Line 1196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" name="Line 1197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" name="Rectangle 1198"/>
                <p:cNvSpPr>
                  <a:spLocks noChangeArrowheads="1"/>
                </p:cNvSpPr>
                <p:nvPr/>
              </p:nvSpPr>
              <p:spPr bwMode="auto">
                <a:xfrm>
                  <a:off x="27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5" name="Rectangle 1199"/>
                <p:cNvSpPr>
                  <a:spLocks noChangeArrowheads="1"/>
                </p:cNvSpPr>
                <p:nvPr/>
              </p:nvSpPr>
              <p:spPr bwMode="auto">
                <a:xfrm>
                  <a:off x="265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6" name="Line 1200"/>
                <p:cNvSpPr>
                  <a:spLocks noChangeShapeType="1"/>
                </p:cNvSpPr>
                <p:nvPr/>
              </p:nvSpPr>
              <p:spPr bwMode="auto">
                <a:xfrm>
                  <a:off x="292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7" name="Line 1201"/>
                <p:cNvSpPr>
                  <a:spLocks noChangeShapeType="1"/>
                </p:cNvSpPr>
                <p:nvPr/>
              </p:nvSpPr>
              <p:spPr bwMode="auto">
                <a:xfrm>
                  <a:off x="293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8" name="Rectangle 1202"/>
                <p:cNvSpPr>
                  <a:spLocks noChangeArrowheads="1"/>
                </p:cNvSpPr>
                <p:nvPr/>
              </p:nvSpPr>
              <p:spPr bwMode="auto">
                <a:xfrm>
                  <a:off x="272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" name="Rectangle 1203"/>
                <p:cNvSpPr>
                  <a:spLocks noChangeArrowheads="1"/>
                </p:cNvSpPr>
                <p:nvPr/>
              </p:nvSpPr>
              <p:spPr bwMode="auto">
                <a:xfrm>
                  <a:off x="299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0" name="Line 1204"/>
                <p:cNvSpPr>
                  <a:spLocks noChangeShapeType="1"/>
                </p:cNvSpPr>
                <p:nvPr/>
              </p:nvSpPr>
              <p:spPr bwMode="auto">
                <a:xfrm>
                  <a:off x="319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1" name="Line 1205"/>
                <p:cNvSpPr>
                  <a:spLocks noChangeShapeType="1"/>
                </p:cNvSpPr>
                <p:nvPr/>
              </p:nvSpPr>
              <p:spPr bwMode="auto">
                <a:xfrm>
                  <a:off x="320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2" name="Rectangle 1206"/>
                <p:cNvSpPr>
                  <a:spLocks noChangeArrowheads="1"/>
                </p:cNvSpPr>
                <p:nvPr/>
              </p:nvSpPr>
              <p:spPr bwMode="auto">
                <a:xfrm>
                  <a:off x="294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3" name="Rectangle 1207"/>
                <p:cNvSpPr>
                  <a:spLocks noChangeArrowheads="1"/>
                </p:cNvSpPr>
                <p:nvPr/>
              </p:nvSpPr>
              <p:spPr bwMode="auto">
                <a:xfrm>
                  <a:off x="316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4" name="Rectangle 1208"/>
                <p:cNvSpPr>
                  <a:spLocks noChangeArrowheads="1"/>
                </p:cNvSpPr>
                <p:nvPr/>
              </p:nvSpPr>
              <p:spPr bwMode="auto">
                <a:xfrm>
                  <a:off x="333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5" name="Line 1209"/>
                <p:cNvSpPr>
                  <a:spLocks noChangeShapeType="1"/>
                </p:cNvSpPr>
                <p:nvPr/>
              </p:nvSpPr>
              <p:spPr bwMode="auto">
                <a:xfrm>
                  <a:off x="3474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6" name="Line 1210"/>
                <p:cNvSpPr>
                  <a:spLocks noChangeShapeType="1"/>
                </p:cNvSpPr>
                <p:nvPr/>
              </p:nvSpPr>
              <p:spPr bwMode="auto">
                <a:xfrm>
                  <a:off x="348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1211"/>
              <p:cNvGrpSpPr>
                <a:grpSpLocks/>
              </p:cNvGrpSpPr>
              <p:nvPr/>
            </p:nvGrpSpPr>
            <p:grpSpPr bwMode="auto">
              <a:xfrm>
                <a:off x="1903" y="1835"/>
                <a:ext cx="2087" cy="1393"/>
                <a:chOff x="1903" y="1835"/>
                <a:chExt cx="2087" cy="1393"/>
              </a:xfrm>
            </p:grpSpPr>
            <p:sp>
              <p:nvSpPr>
                <p:cNvPr id="147" name="Line 1212"/>
                <p:cNvSpPr>
                  <a:spLocks noChangeShapeType="1"/>
                </p:cNvSpPr>
                <p:nvPr/>
              </p:nvSpPr>
              <p:spPr bwMode="auto">
                <a:xfrm>
                  <a:off x="316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" name="Line 1213"/>
                <p:cNvSpPr>
                  <a:spLocks noChangeShapeType="1"/>
                </p:cNvSpPr>
                <p:nvPr/>
              </p:nvSpPr>
              <p:spPr bwMode="auto">
                <a:xfrm>
                  <a:off x="316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" name="Rectangle 1214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" name="Rectangle 1215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" name="Rectangle 1216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" name="Rectangle 1217"/>
                <p:cNvSpPr>
                  <a:spLocks noChangeArrowheads="1"/>
                </p:cNvSpPr>
                <p:nvPr/>
              </p:nvSpPr>
              <p:spPr bwMode="auto">
                <a:xfrm>
                  <a:off x="349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" name="Line 1218"/>
                <p:cNvSpPr>
                  <a:spLocks noChangeShapeType="1"/>
                </p:cNvSpPr>
                <p:nvPr/>
              </p:nvSpPr>
              <p:spPr bwMode="auto">
                <a:xfrm>
                  <a:off x="360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" name="Line 1219"/>
                <p:cNvSpPr>
                  <a:spLocks noChangeShapeType="1"/>
                </p:cNvSpPr>
                <p:nvPr/>
              </p:nvSpPr>
              <p:spPr bwMode="auto">
                <a:xfrm>
                  <a:off x="360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" name="Rectangle 1220"/>
                <p:cNvSpPr>
                  <a:spLocks noChangeArrowheads="1"/>
                </p:cNvSpPr>
                <p:nvPr/>
              </p:nvSpPr>
              <p:spPr bwMode="auto">
                <a:xfrm>
                  <a:off x="326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6" name="Rectangle 1221"/>
                <p:cNvSpPr>
                  <a:spLocks noChangeArrowheads="1"/>
                </p:cNvSpPr>
                <p:nvPr/>
              </p:nvSpPr>
              <p:spPr bwMode="auto">
                <a:xfrm>
                  <a:off x="341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" name="Rectangle 1222"/>
                <p:cNvSpPr>
                  <a:spLocks noChangeArrowheads="1"/>
                </p:cNvSpPr>
                <p:nvPr/>
              </p:nvSpPr>
              <p:spPr bwMode="auto">
                <a:xfrm>
                  <a:off x="354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" name="Rectangle 1223"/>
                <p:cNvSpPr>
                  <a:spLocks noChangeArrowheads="1"/>
                </p:cNvSpPr>
                <p:nvPr/>
              </p:nvSpPr>
              <p:spPr bwMode="auto">
                <a:xfrm>
                  <a:off x="364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" name="Rectangle 1224"/>
                <p:cNvSpPr>
                  <a:spLocks noChangeArrowheads="1"/>
                </p:cNvSpPr>
                <p:nvPr/>
              </p:nvSpPr>
              <p:spPr bwMode="auto">
                <a:xfrm>
                  <a:off x="372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" name="Line 1225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1" name="Line 1226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Rectangle 1227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Line 1228"/>
                <p:cNvSpPr>
                  <a:spLocks noChangeShapeType="1"/>
                </p:cNvSpPr>
                <p:nvPr/>
              </p:nvSpPr>
              <p:spPr bwMode="auto">
                <a:xfrm>
                  <a:off x="3355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Line 1229"/>
                <p:cNvSpPr>
                  <a:spLocks noChangeShapeType="1"/>
                </p:cNvSpPr>
                <p:nvPr/>
              </p:nvSpPr>
              <p:spPr bwMode="auto">
                <a:xfrm>
                  <a:off x="336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" name="Rectangle 1230"/>
                <p:cNvSpPr>
                  <a:spLocks noChangeArrowheads="1"/>
                </p:cNvSpPr>
                <p:nvPr/>
              </p:nvSpPr>
              <p:spPr bwMode="auto">
                <a:xfrm>
                  <a:off x="306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" name="Rectangle 1231"/>
                <p:cNvSpPr>
                  <a:spLocks noChangeArrowheads="1"/>
                </p:cNvSpPr>
                <p:nvPr/>
              </p:nvSpPr>
              <p:spPr bwMode="auto">
                <a:xfrm>
                  <a:off x="326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" name="Rectangle 1232"/>
                <p:cNvSpPr>
                  <a:spLocks noChangeArrowheads="1"/>
                </p:cNvSpPr>
                <p:nvPr/>
              </p:nvSpPr>
              <p:spPr bwMode="auto">
                <a:xfrm>
                  <a:off x="341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8" name="Rectangle 1233"/>
                <p:cNvSpPr>
                  <a:spLocks noChangeArrowheads="1"/>
                </p:cNvSpPr>
                <p:nvPr/>
              </p:nvSpPr>
              <p:spPr bwMode="auto">
                <a:xfrm>
                  <a:off x="354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" name="Rectangle 1234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" name="Rectangle 1235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" name="Rectangle 1236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" name="Rectangle 1237"/>
                <p:cNvSpPr>
                  <a:spLocks noChangeArrowheads="1"/>
                </p:cNvSpPr>
                <p:nvPr/>
              </p:nvSpPr>
              <p:spPr bwMode="auto">
                <a:xfrm>
                  <a:off x="349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3" name="Rectangle 1238"/>
                <p:cNvSpPr>
                  <a:spLocks noChangeArrowheads="1"/>
                </p:cNvSpPr>
                <p:nvPr/>
              </p:nvSpPr>
              <p:spPr bwMode="auto">
                <a:xfrm>
                  <a:off x="360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" name="Rectangle 1239"/>
                <p:cNvSpPr>
                  <a:spLocks noChangeArrowheads="1"/>
                </p:cNvSpPr>
                <p:nvPr/>
              </p:nvSpPr>
              <p:spPr bwMode="auto">
                <a:xfrm>
                  <a:off x="369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Rectangle 1240"/>
                <p:cNvSpPr>
                  <a:spLocks noChangeArrowheads="1"/>
                </p:cNvSpPr>
                <p:nvPr/>
              </p:nvSpPr>
              <p:spPr bwMode="auto">
                <a:xfrm>
                  <a:off x="376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" name="Rectangle 1241"/>
                <p:cNvSpPr>
                  <a:spLocks noChangeArrowheads="1"/>
                </p:cNvSpPr>
                <p:nvPr/>
              </p:nvSpPr>
              <p:spPr bwMode="auto">
                <a:xfrm>
                  <a:off x="382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" name="Rectangle 1242"/>
                <p:cNvSpPr>
                  <a:spLocks noChangeArrowheads="1"/>
                </p:cNvSpPr>
                <p:nvPr/>
              </p:nvSpPr>
              <p:spPr bwMode="auto">
                <a:xfrm>
                  <a:off x="386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Rectangle 1243"/>
                <p:cNvSpPr>
                  <a:spLocks noChangeArrowheads="1"/>
                </p:cNvSpPr>
                <p:nvPr/>
              </p:nvSpPr>
              <p:spPr bwMode="auto">
                <a:xfrm>
                  <a:off x="390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9" name="Rectangle 1244"/>
                <p:cNvSpPr>
                  <a:spLocks noChangeArrowheads="1"/>
                </p:cNvSpPr>
                <p:nvPr/>
              </p:nvSpPr>
              <p:spPr bwMode="auto">
                <a:xfrm>
                  <a:off x="392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Rectangle 1245"/>
                <p:cNvSpPr>
                  <a:spLocks noChangeArrowheads="1"/>
                </p:cNvSpPr>
                <p:nvPr/>
              </p:nvSpPr>
              <p:spPr bwMode="auto">
                <a:xfrm>
                  <a:off x="395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Rectangle 1246"/>
                <p:cNvSpPr>
                  <a:spLocks noChangeArrowheads="1"/>
                </p:cNvSpPr>
                <p:nvPr/>
              </p:nvSpPr>
              <p:spPr bwMode="auto">
                <a:xfrm>
                  <a:off x="397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Line 1247"/>
                <p:cNvSpPr>
                  <a:spLocks noChangeShapeType="1"/>
                </p:cNvSpPr>
                <p:nvPr/>
              </p:nvSpPr>
              <p:spPr bwMode="auto">
                <a:xfrm>
                  <a:off x="397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Line 1248"/>
                <p:cNvSpPr>
                  <a:spLocks noChangeShapeType="1"/>
                </p:cNvSpPr>
                <p:nvPr/>
              </p:nvSpPr>
              <p:spPr bwMode="auto">
                <a:xfrm>
                  <a:off x="398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" name="Rectangle 1249"/>
                <p:cNvSpPr>
                  <a:spLocks noChangeArrowheads="1"/>
                </p:cNvSpPr>
                <p:nvPr/>
              </p:nvSpPr>
              <p:spPr bwMode="auto">
                <a:xfrm>
                  <a:off x="3569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Line 1250"/>
                <p:cNvSpPr>
                  <a:spLocks noChangeShapeType="1"/>
                </p:cNvSpPr>
                <p:nvPr/>
              </p:nvSpPr>
              <p:spPr bwMode="auto">
                <a:xfrm>
                  <a:off x="245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Line 1251"/>
                <p:cNvSpPr>
                  <a:spLocks noChangeShapeType="1"/>
                </p:cNvSpPr>
                <p:nvPr/>
              </p:nvSpPr>
              <p:spPr bwMode="auto">
                <a:xfrm>
                  <a:off x="245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Line 1252"/>
                <p:cNvSpPr>
                  <a:spLocks noChangeShapeType="1"/>
                </p:cNvSpPr>
                <p:nvPr/>
              </p:nvSpPr>
              <p:spPr bwMode="auto">
                <a:xfrm>
                  <a:off x="233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Line 1253"/>
                <p:cNvSpPr>
                  <a:spLocks noChangeShapeType="1"/>
                </p:cNvSpPr>
                <p:nvPr/>
              </p:nvSpPr>
              <p:spPr bwMode="auto">
                <a:xfrm>
                  <a:off x="234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" name="Rectangle 1254"/>
                <p:cNvSpPr>
                  <a:spLocks noChangeArrowheads="1"/>
                </p:cNvSpPr>
                <p:nvPr/>
              </p:nvSpPr>
              <p:spPr bwMode="auto">
                <a:xfrm>
                  <a:off x="225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" name="Rectangle 1255"/>
                <p:cNvSpPr>
                  <a:spLocks noChangeArrowheads="1"/>
                </p:cNvSpPr>
                <p:nvPr/>
              </p:nvSpPr>
              <p:spPr bwMode="auto">
                <a:xfrm>
                  <a:off x="261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" name="Rectangle 1256"/>
                <p:cNvSpPr>
                  <a:spLocks noChangeArrowheads="1"/>
                </p:cNvSpPr>
                <p:nvPr/>
              </p:nvSpPr>
              <p:spPr bwMode="auto">
                <a:xfrm>
                  <a:off x="2903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" name="Line 1257"/>
                <p:cNvSpPr>
                  <a:spLocks noChangeShapeType="1"/>
                </p:cNvSpPr>
                <p:nvPr/>
              </p:nvSpPr>
              <p:spPr bwMode="auto">
                <a:xfrm>
                  <a:off x="3123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Line 1258"/>
                <p:cNvSpPr>
                  <a:spLocks noChangeShapeType="1"/>
                </p:cNvSpPr>
                <p:nvPr/>
              </p:nvSpPr>
              <p:spPr bwMode="auto">
                <a:xfrm>
                  <a:off x="312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" name="Line 1259"/>
                <p:cNvSpPr>
                  <a:spLocks noChangeShapeType="1"/>
                </p:cNvSpPr>
                <p:nvPr/>
              </p:nvSpPr>
              <p:spPr bwMode="auto">
                <a:xfrm>
                  <a:off x="258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" name="Line 1260"/>
                <p:cNvSpPr>
                  <a:spLocks noChangeShapeType="1"/>
                </p:cNvSpPr>
                <p:nvPr/>
              </p:nvSpPr>
              <p:spPr bwMode="auto">
                <a:xfrm>
                  <a:off x="25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" name="Rectangle 1261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Line 1262"/>
                <p:cNvSpPr>
                  <a:spLocks noChangeShapeType="1"/>
                </p:cNvSpPr>
                <p:nvPr/>
              </p:nvSpPr>
              <p:spPr bwMode="auto">
                <a:xfrm>
                  <a:off x="31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" name="Line 1263"/>
                <p:cNvSpPr>
                  <a:spLocks noChangeShapeType="1"/>
                </p:cNvSpPr>
                <p:nvPr/>
              </p:nvSpPr>
              <p:spPr bwMode="auto">
                <a:xfrm>
                  <a:off x="31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Line 1264"/>
                <p:cNvSpPr>
                  <a:spLocks noChangeShapeType="1"/>
                </p:cNvSpPr>
                <p:nvPr/>
              </p:nvSpPr>
              <p:spPr bwMode="auto">
                <a:xfrm>
                  <a:off x="3355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Line 1265"/>
                <p:cNvSpPr>
                  <a:spLocks noChangeShapeType="1"/>
                </p:cNvSpPr>
                <p:nvPr/>
              </p:nvSpPr>
              <p:spPr bwMode="auto">
                <a:xfrm>
                  <a:off x="336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" name="Line 1266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" name="Line 1267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3" name="Rectangle 1268"/>
                <p:cNvSpPr>
                  <a:spLocks noChangeArrowheads="1"/>
                </p:cNvSpPr>
                <p:nvPr/>
              </p:nvSpPr>
              <p:spPr bwMode="auto">
                <a:xfrm>
                  <a:off x="27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4" name="Line 1269"/>
                <p:cNvSpPr>
                  <a:spLocks noChangeShapeType="1"/>
                </p:cNvSpPr>
                <p:nvPr/>
              </p:nvSpPr>
              <p:spPr bwMode="auto">
                <a:xfrm>
                  <a:off x="300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" name="Line 1270"/>
                <p:cNvSpPr>
                  <a:spLocks noChangeShapeType="1"/>
                </p:cNvSpPr>
                <p:nvPr/>
              </p:nvSpPr>
              <p:spPr bwMode="auto">
                <a:xfrm>
                  <a:off x="301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" name="Line 1271"/>
                <p:cNvSpPr>
                  <a:spLocks noChangeShapeType="1"/>
                </p:cNvSpPr>
                <p:nvPr/>
              </p:nvSpPr>
              <p:spPr bwMode="auto">
                <a:xfrm>
                  <a:off x="278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Line 1272"/>
                <p:cNvSpPr>
                  <a:spLocks noChangeShapeType="1"/>
                </p:cNvSpPr>
                <p:nvPr/>
              </p:nvSpPr>
              <p:spPr bwMode="auto">
                <a:xfrm>
                  <a:off x="279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" name="Rectangle 1273"/>
                <p:cNvSpPr>
                  <a:spLocks noChangeArrowheads="1"/>
                </p:cNvSpPr>
                <p:nvPr/>
              </p:nvSpPr>
              <p:spPr bwMode="auto">
                <a:xfrm>
                  <a:off x="301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" name="Rectangle 1274"/>
                <p:cNvSpPr>
                  <a:spLocks noChangeArrowheads="1"/>
                </p:cNvSpPr>
                <p:nvPr/>
              </p:nvSpPr>
              <p:spPr bwMode="auto">
                <a:xfrm>
                  <a:off x="322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" name="Line 1275"/>
                <p:cNvSpPr>
                  <a:spLocks noChangeShapeType="1"/>
                </p:cNvSpPr>
                <p:nvPr/>
              </p:nvSpPr>
              <p:spPr bwMode="auto">
                <a:xfrm>
                  <a:off x="338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1" name="Line 1276"/>
                <p:cNvSpPr>
                  <a:spLocks noChangeShapeType="1"/>
                </p:cNvSpPr>
                <p:nvPr/>
              </p:nvSpPr>
              <p:spPr bwMode="auto">
                <a:xfrm>
                  <a:off x="338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2" name="Line 1277"/>
                <p:cNvSpPr>
                  <a:spLocks noChangeShapeType="1"/>
                </p:cNvSpPr>
                <p:nvPr/>
              </p:nvSpPr>
              <p:spPr bwMode="auto">
                <a:xfrm>
                  <a:off x="3085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Line 1278"/>
                <p:cNvSpPr>
                  <a:spLocks noChangeShapeType="1"/>
                </p:cNvSpPr>
                <p:nvPr/>
              </p:nvSpPr>
              <p:spPr bwMode="auto">
                <a:xfrm>
                  <a:off x="309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Line 1279"/>
                <p:cNvSpPr>
                  <a:spLocks noChangeShapeType="1"/>
                </p:cNvSpPr>
                <p:nvPr/>
              </p:nvSpPr>
              <p:spPr bwMode="auto">
                <a:xfrm>
                  <a:off x="2846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Line 1280"/>
                <p:cNvSpPr>
                  <a:spLocks noChangeShapeType="1"/>
                </p:cNvSpPr>
                <p:nvPr/>
              </p:nvSpPr>
              <p:spPr bwMode="auto">
                <a:xfrm>
                  <a:off x="285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Line 1281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Line 1282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Line 1283"/>
                <p:cNvSpPr>
                  <a:spLocks noChangeShapeType="1"/>
                </p:cNvSpPr>
                <p:nvPr/>
              </p:nvSpPr>
              <p:spPr bwMode="auto">
                <a:xfrm>
                  <a:off x="258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9" name="Line 1284"/>
                <p:cNvSpPr>
                  <a:spLocks noChangeShapeType="1"/>
                </p:cNvSpPr>
                <p:nvPr/>
              </p:nvSpPr>
              <p:spPr bwMode="auto">
                <a:xfrm>
                  <a:off x="25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Line 1285"/>
                <p:cNvSpPr>
                  <a:spLocks noChangeShapeType="1"/>
                </p:cNvSpPr>
                <p:nvPr/>
              </p:nvSpPr>
              <p:spPr bwMode="auto">
                <a:xfrm>
                  <a:off x="245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1" name="Line 1286"/>
                <p:cNvSpPr>
                  <a:spLocks noChangeShapeType="1"/>
                </p:cNvSpPr>
                <p:nvPr/>
              </p:nvSpPr>
              <p:spPr bwMode="auto">
                <a:xfrm>
                  <a:off x="245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" name="Line 1287"/>
                <p:cNvSpPr>
                  <a:spLocks noChangeShapeType="1"/>
                </p:cNvSpPr>
                <p:nvPr/>
              </p:nvSpPr>
              <p:spPr bwMode="auto">
                <a:xfrm>
                  <a:off x="233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Line 1288"/>
                <p:cNvSpPr>
                  <a:spLocks noChangeShapeType="1"/>
                </p:cNvSpPr>
                <p:nvPr/>
              </p:nvSpPr>
              <p:spPr bwMode="auto">
                <a:xfrm>
                  <a:off x="234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Line 1289"/>
                <p:cNvSpPr>
                  <a:spLocks noChangeShapeType="1"/>
                </p:cNvSpPr>
                <p:nvPr/>
              </p:nvSpPr>
              <p:spPr bwMode="auto">
                <a:xfrm>
                  <a:off x="224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" name="Line 1290"/>
                <p:cNvSpPr>
                  <a:spLocks noChangeShapeType="1"/>
                </p:cNvSpPr>
                <p:nvPr/>
              </p:nvSpPr>
              <p:spPr bwMode="auto">
                <a:xfrm>
                  <a:off x="225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" name="Rectangle 1291"/>
                <p:cNvSpPr>
                  <a:spLocks noChangeArrowheads="1"/>
                </p:cNvSpPr>
                <p:nvPr/>
              </p:nvSpPr>
              <p:spPr bwMode="auto">
                <a:xfrm>
                  <a:off x="218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" name="Rectangle 1292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" name="Rectangle 1293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Line 1294"/>
                <p:cNvSpPr>
                  <a:spLocks noChangeShapeType="1"/>
                </p:cNvSpPr>
                <p:nvPr/>
              </p:nvSpPr>
              <p:spPr bwMode="auto">
                <a:xfrm>
                  <a:off x="2356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Line 1295"/>
                <p:cNvSpPr>
                  <a:spLocks noChangeShapeType="1"/>
                </p:cNvSpPr>
                <p:nvPr/>
              </p:nvSpPr>
              <p:spPr bwMode="auto">
                <a:xfrm>
                  <a:off x="236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Line 1296"/>
                <p:cNvSpPr>
                  <a:spLocks noChangeShapeType="1"/>
                </p:cNvSpPr>
                <p:nvPr/>
              </p:nvSpPr>
              <p:spPr bwMode="auto">
                <a:xfrm>
                  <a:off x="226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Line 1297"/>
                <p:cNvSpPr>
                  <a:spLocks noChangeShapeType="1"/>
                </p:cNvSpPr>
                <p:nvPr/>
              </p:nvSpPr>
              <p:spPr bwMode="auto">
                <a:xfrm>
                  <a:off x="226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Line 1298"/>
                <p:cNvSpPr>
                  <a:spLocks noChangeShapeType="1"/>
                </p:cNvSpPr>
                <p:nvPr/>
              </p:nvSpPr>
              <p:spPr bwMode="auto">
                <a:xfrm>
                  <a:off x="219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Line 1299"/>
                <p:cNvSpPr>
                  <a:spLocks noChangeShapeType="1"/>
                </p:cNvSpPr>
                <p:nvPr/>
              </p:nvSpPr>
              <p:spPr bwMode="auto">
                <a:xfrm>
                  <a:off x="219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Line 1300"/>
                <p:cNvSpPr>
                  <a:spLocks noChangeShapeType="1"/>
                </p:cNvSpPr>
                <p:nvPr/>
              </p:nvSpPr>
              <p:spPr bwMode="auto">
                <a:xfrm>
                  <a:off x="213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Line 1301"/>
                <p:cNvSpPr>
                  <a:spLocks noChangeShapeType="1"/>
                </p:cNvSpPr>
                <p:nvPr/>
              </p:nvSpPr>
              <p:spPr bwMode="auto">
                <a:xfrm>
                  <a:off x="213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Line 1302"/>
                <p:cNvSpPr>
                  <a:spLocks noChangeShapeType="1"/>
                </p:cNvSpPr>
                <p:nvPr/>
              </p:nvSpPr>
              <p:spPr bwMode="auto">
                <a:xfrm>
                  <a:off x="2086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Line 1303"/>
                <p:cNvSpPr>
                  <a:spLocks noChangeShapeType="1"/>
                </p:cNvSpPr>
                <p:nvPr/>
              </p:nvSpPr>
              <p:spPr bwMode="auto">
                <a:xfrm>
                  <a:off x="209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" name="Line 1304"/>
                <p:cNvSpPr>
                  <a:spLocks noChangeShapeType="1"/>
                </p:cNvSpPr>
                <p:nvPr/>
              </p:nvSpPr>
              <p:spPr bwMode="auto">
                <a:xfrm>
                  <a:off x="204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" name="Line 1305"/>
                <p:cNvSpPr>
                  <a:spLocks noChangeShapeType="1"/>
                </p:cNvSpPr>
                <p:nvPr/>
              </p:nvSpPr>
              <p:spPr bwMode="auto">
                <a:xfrm>
                  <a:off x="205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1" name="Line 1306"/>
                <p:cNvSpPr>
                  <a:spLocks noChangeShapeType="1"/>
                </p:cNvSpPr>
                <p:nvPr/>
              </p:nvSpPr>
              <p:spPr bwMode="auto">
                <a:xfrm>
                  <a:off x="2016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2" name="Line 1307"/>
                <p:cNvSpPr>
                  <a:spLocks noChangeShapeType="1"/>
                </p:cNvSpPr>
                <p:nvPr/>
              </p:nvSpPr>
              <p:spPr bwMode="auto">
                <a:xfrm>
                  <a:off x="202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3" name="Line 1308"/>
                <p:cNvSpPr>
                  <a:spLocks noChangeShapeType="1"/>
                </p:cNvSpPr>
                <p:nvPr/>
              </p:nvSpPr>
              <p:spPr bwMode="auto">
                <a:xfrm>
                  <a:off x="199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4" name="Line 1309"/>
                <p:cNvSpPr>
                  <a:spLocks noChangeShapeType="1"/>
                </p:cNvSpPr>
                <p:nvPr/>
              </p:nvSpPr>
              <p:spPr bwMode="auto">
                <a:xfrm>
                  <a:off x="200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" name="Line 1310"/>
                <p:cNvSpPr>
                  <a:spLocks noChangeShapeType="1"/>
                </p:cNvSpPr>
                <p:nvPr/>
              </p:nvSpPr>
              <p:spPr bwMode="auto">
                <a:xfrm>
                  <a:off x="1979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" name="Line 1311"/>
                <p:cNvSpPr>
                  <a:spLocks noChangeShapeType="1"/>
                </p:cNvSpPr>
                <p:nvPr/>
              </p:nvSpPr>
              <p:spPr bwMode="auto">
                <a:xfrm>
                  <a:off x="19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" name="Line 1312"/>
                <p:cNvSpPr>
                  <a:spLocks noChangeShapeType="1"/>
                </p:cNvSpPr>
                <p:nvPr/>
              </p:nvSpPr>
              <p:spPr bwMode="auto">
                <a:xfrm>
                  <a:off x="196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" name="Line 1313"/>
                <p:cNvSpPr>
                  <a:spLocks noChangeShapeType="1"/>
                </p:cNvSpPr>
                <p:nvPr/>
              </p:nvSpPr>
              <p:spPr bwMode="auto">
                <a:xfrm>
                  <a:off x="196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" name="Line 1314"/>
                <p:cNvSpPr>
                  <a:spLocks noChangeShapeType="1"/>
                </p:cNvSpPr>
                <p:nvPr/>
              </p:nvSpPr>
              <p:spPr bwMode="auto">
                <a:xfrm>
                  <a:off x="194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0" name="Line 1315"/>
                <p:cNvSpPr>
                  <a:spLocks noChangeShapeType="1"/>
                </p:cNvSpPr>
                <p:nvPr/>
              </p:nvSpPr>
              <p:spPr bwMode="auto">
                <a:xfrm>
                  <a:off x="195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1" name="Line 1316"/>
                <p:cNvSpPr>
                  <a:spLocks noChangeShapeType="1"/>
                </p:cNvSpPr>
                <p:nvPr/>
              </p:nvSpPr>
              <p:spPr bwMode="auto">
                <a:xfrm>
                  <a:off x="1941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2" name="Line 1317"/>
                <p:cNvSpPr>
                  <a:spLocks noChangeShapeType="1"/>
                </p:cNvSpPr>
                <p:nvPr/>
              </p:nvSpPr>
              <p:spPr bwMode="auto">
                <a:xfrm>
                  <a:off x="1947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3" name="Line 1318"/>
                <p:cNvSpPr>
                  <a:spLocks noChangeShapeType="1"/>
                </p:cNvSpPr>
                <p:nvPr/>
              </p:nvSpPr>
              <p:spPr bwMode="auto">
                <a:xfrm>
                  <a:off x="1928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4" name="Line 1319"/>
                <p:cNvSpPr>
                  <a:spLocks noChangeShapeType="1"/>
                </p:cNvSpPr>
                <p:nvPr/>
              </p:nvSpPr>
              <p:spPr bwMode="auto">
                <a:xfrm>
                  <a:off x="193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5" name="Line 1320"/>
                <p:cNvSpPr>
                  <a:spLocks noChangeShapeType="1"/>
                </p:cNvSpPr>
                <p:nvPr/>
              </p:nvSpPr>
              <p:spPr bwMode="auto">
                <a:xfrm>
                  <a:off x="192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" name="Line 1321"/>
                <p:cNvSpPr>
                  <a:spLocks noChangeShapeType="1"/>
                </p:cNvSpPr>
                <p:nvPr/>
              </p:nvSpPr>
              <p:spPr bwMode="auto">
                <a:xfrm>
                  <a:off x="192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" name="Line 1322"/>
                <p:cNvSpPr>
                  <a:spLocks noChangeShapeType="1"/>
                </p:cNvSpPr>
                <p:nvPr/>
              </p:nvSpPr>
              <p:spPr bwMode="auto">
                <a:xfrm>
                  <a:off x="192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" name="Line 1323"/>
                <p:cNvSpPr>
                  <a:spLocks noChangeShapeType="1"/>
                </p:cNvSpPr>
                <p:nvPr/>
              </p:nvSpPr>
              <p:spPr bwMode="auto">
                <a:xfrm>
                  <a:off x="192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9" name="Line 1324"/>
                <p:cNvSpPr>
                  <a:spLocks noChangeShapeType="1"/>
                </p:cNvSpPr>
                <p:nvPr/>
              </p:nvSpPr>
              <p:spPr bwMode="auto">
                <a:xfrm>
                  <a:off x="1916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0" name="Line 1325"/>
                <p:cNvSpPr>
                  <a:spLocks noChangeShapeType="1"/>
                </p:cNvSpPr>
                <p:nvPr/>
              </p:nvSpPr>
              <p:spPr bwMode="auto">
                <a:xfrm>
                  <a:off x="192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1" name="Line 1326"/>
                <p:cNvSpPr>
                  <a:spLocks noChangeShapeType="1"/>
                </p:cNvSpPr>
                <p:nvPr/>
              </p:nvSpPr>
              <p:spPr bwMode="auto">
                <a:xfrm>
                  <a:off x="191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2" name="Line 1327"/>
                <p:cNvSpPr>
                  <a:spLocks noChangeShapeType="1"/>
                </p:cNvSpPr>
                <p:nvPr/>
              </p:nvSpPr>
              <p:spPr bwMode="auto">
                <a:xfrm>
                  <a:off x="191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3" name="Line 1328"/>
                <p:cNvSpPr>
                  <a:spLocks noChangeShapeType="1"/>
                </p:cNvSpPr>
                <p:nvPr/>
              </p:nvSpPr>
              <p:spPr bwMode="auto">
                <a:xfrm>
                  <a:off x="191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4" name="Line 1329"/>
                <p:cNvSpPr>
                  <a:spLocks noChangeShapeType="1"/>
                </p:cNvSpPr>
                <p:nvPr/>
              </p:nvSpPr>
              <p:spPr bwMode="auto">
                <a:xfrm>
                  <a:off x="191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5" name="Line 1330"/>
                <p:cNvSpPr>
                  <a:spLocks noChangeShapeType="1"/>
                </p:cNvSpPr>
                <p:nvPr/>
              </p:nvSpPr>
              <p:spPr bwMode="auto">
                <a:xfrm>
                  <a:off x="191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" name="Line 1331"/>
                <p:cNvSpPr>
                  <a:spLocks noChangeShapeType="1"/>
                </p:cNvSpPr>
                <p:nvPr/>
              </p:nvSpPr>
              <p:spPr bwMode="auto">
                <a:xfrm>
                  <a:off x="191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" name="Line 1332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" name="Line 1333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9" name="Rectangle 1334"/>
                <p:cNvSpPr>
                  <a:spLocks noChangeArrowheads="1"/>
                </p:cNvSpPr>
                <p:nvPr/>
              </p:nvSpPr>
              <p:spPr bwMode="auto">
                <a:xfrm>
                  <a:off x="1910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" name="Rectangle 1335"/>
                <p:cNvSpPr>
                  <a:spLocks noChangeArrowheads="1"/>
                </p:cNvSpPr>
                <p:nvPr/>
              </p:nvSpPr>
              <p:spPr bwMode="auto">
                <a:xfrm>
                  <a:off x="233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1" name="Line 1336"/>
                <p:cNvSpPr>
                  <a:spLocks noChangeShapeType="1"/>
                </p:cNvSpPr>
                <p:nvPr/>
              </p:nvSpPr>
              <p:spPr bwMode="auto">
                <a:xfrm>
                  <a:off x="267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2" name="Line 1337"/>
                <p:cNvSpPr>
                  <a:spLocks noChangeShapeType="1"/>
                </p:cNvSpPr>
                <p:nvPr/>
              </p:nvSpPr>
              <p:spPr bwMode="auto">
                <a:xfrm>
                  <a:off x="267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3" name="Line 1338"/>
                <p:cNvSpPr>
                  <a:spLocks noChangeShapeType="1"/>
                </p:cNvSpPr>
                <p:nvPr/>
              </p:nvSpPr>
              <p:spPr bwMode="auto">
                <a:xfrm>
                  <a:off x="251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" name="Line 1339"/>
                <p:cNvSpPr>
                  <a:spLocks noChangeShapeType="1"/>
                </p:cNvSpPr>
                <p:nvPr/>
              </p:nvSpPr>
              <p:spPr bwMode="auto">
                <a:xfrm>
                  <a:off x="252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5" name="Line 1340"/>
                <p:cNvSpPr>
                  <a:spLocks noChangeShapeType="1"/>
                </p:cNvSpPr>
                <p:nvPr/>
              </p:nvSpPr>
              <p:spPr bwMode="auto">
                <a:xfrm>
                  <a:off x="2394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" name="Line 1341"/>
                <p:cNvSpPr>
                  <a:spLocks noChangeShapeType="1"/>
                </p:cNvSpPr>
                <p:nvPr/>
              </p:nvSpPr>
              <p:spPr bwMode="auto">
                <a:xfrm>
                  <a:off x="240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" name="Line 1342"/>
                <p:cNvSpPr>
                  <a:spLocks noChangeShapeType="1"/>
                </p:cNvSpPr>
                <p:nvPr/>
              </p:nvSpPr>
              <p:spPr bwMode="auto">
                <a:xfrm>
                  <a:off x="229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" name="Line 1343"/>
                <p:cNvSpPr>
                  <a:spLocks noChangeShapeType="1"/>
                </p:cNvSpPr>
                <p:nvPr/>
              </p:nvSpPr>
              <p:spPr bwMode="auto">
                <a:xfrm>
                  <a:off x="229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" name="Line 1344"/>
                <p:cNvSpPr>
                  <a:spLocks noChangeShapeType="1"/>
                </p:cNvSpPr>
                <p:nvPr/>
              </p:nvSpPr>
              <p:spPr bwMode="auto">
                <a:xfrm>
                  <a:off x="221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0" name="Line 1345"/>
                <p:cNvSpPr>
                  <a:spLocks noChangeShapeType="1"/>
                </p:cNvSpPr>
                <p:nvPr/>
              </p:nvSpPr>
              <p:spPr bwMode="auto">
                <a:xfrm>
                  <a:off x="222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1" name="Line 1346"/>
                <p:cNvSpPr>
                  <a:spLocks noChangeShapeType="1"/>
                </p:cNvSpPr>
                <p:nvPr/>
              </p:nvSpPr>
              <p:spPr bwMode="auto">
                <a:xfrm>
                  <a:off x="292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2" name="Line 1347"/>
                <p:cNvSpPr>
                  <a:spLocks noChangeShapeType="1"/>
                </p:cNvSpPr>
                <p:nvPr/>
              </p:nvSpPr>
              <p:spPr bwMode="auto">
                <a:xfrm>
                  <a:off x="293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3" name="Rectangle 1348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4" name="Line 1349"/>
                <p:cNvSpPr>
                  <a:spLocks noChangeShapeType="1"/>
                </p:cNvSpPr>
                <p:nvPr/>
              </p:nvSpPr>
              <p:spPr bwMode="auto">
                <a:xfrm>
                  <a:off x="3355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5" name="Line 1350"/>
                <p:cNvSpPr>
                  <a:spLocks noChangeShapeType="1"/>
                </p:cNvSpPr>
                <p:nvPr/>
              </p:nvSpPr>
              <p:spPr bwMode="auto">
                <a:xfrm>
                  <a:off x="336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" name="Line 1351"/>
                <p:cNvSpPr>
                  <a:spLocks noChangeShapeType="1"/>
                </p:cNvSpPr>
                <p:nvPr/>
              </p:nvSpPr>
              <p:spPr bwMode="auto">
                <a:xfrm>
                  <a:off x="306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" name="Line 1352"/>
                <p:cNvSpPr>
                  <a:spLocks noChangeShapeType="1"/>
                </p:cNvSpPr>
                <p:nvPr/>
              </p:nvSpPr>
              <p:spPr bwMode="auto">
                <a:xfrm>
                  <a:off x="306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8" name="Rectangle 1353"/>
                <p:cNvSpPr>
                  <a:spLocks noChangeArrowheads="1"/>
                </p:cNvSpPr>
                <p:nvPr/>
              </p:nvSpPr>
              <p:spPr bwMode="auto">
                <a:xfrm>
                  <a:off x="283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" name="Line 1354"/>
                <p:cNvSpPr>
                  <a:spLocks noChangeShapeType="1"/>
                </p:cNvSpPr>
                <p:nvPr/>
              </p:nvSpPr>
              <p:spPr bwMode="auto">
                <a:xfrm>
                  <a:off x="307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0" name="Line 1355"/>
                <p:cNvSpPr>
                  <a:spLocks noChangeShapeType="1"/>
                </p:cNvSpPr>
                <p:nvPr/>
              </p:nvSpPr>
              <p:spPr bwMode="auto">
                <a:xfrm>
                  <a:off x="307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" name="Line 1356"/>
                <p:cNvSpPr>
                  <a:spLocks noChangeShapeType="1"/>
                </p:cNvSpPr>
                <p:nvPr/>
              </p:nvSpPr>
              <p:spPr bwMode="auto">
                <a:xfrm>
                  <a:off x="284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" name="Line 1357"/>
                <p:cNvSpPr>
                  <a:spLocks noChangeShapeType="1"/>
                </p:cNvSpPr>
                <p:nvPr/>
              </p:nvSpPr>
              <p:spPr bwMode="auto">
                <a:xfrm>
                  <a:off x="284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" name="Line 1358"/>
                <p:cNvSpPr>
                  <a:spLocks noChangeShapeType="1"/>
                </p:cNvSpPr>
                <p:nvPr/>
              </p:nvSpPr>
              <p:spPr bwMode="auto">
                <a:xfrm>
                  <a:off x="2651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" name="Line 1359"/>
                <p:cNvSpPr>
                  <a:spLocks noChangeShapeType="1"/>
                </p:cNvSpPr>
                <p:nvPr/>
              </p:nvSpPr>
              <p:spPr bwMode="auto">
                <a:xfrm>
                  <a:off x="2657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" name="Line 1360"/>
                <p:cNvSpPr>
                  <a:spLocks noChangeShapeType="1"/>
                </p:cNvSpPr>
                <p:nvPr/>
              </p:nvSpPr>
              <p:spPr bwMode="auto">
                <a:xfrm>
                  <a:off x="250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" name="Line 1361"/>
                <p:cNvSpPr>
                  <a:spLocks noChangeShapeType="1"/>
                </p:cNvSpPr>
                <p:nvPr/>
              </p:nvSpPr>
              <p:spPr bwMode="auto">
                <a:xfrm>
                  <a:off x="2507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" name="Line 1362"/>
                <p:cNvSpPr>
                  <a:spLocks noChangeShapeType="1"/>
                </p:cNvSpPr>
                <p:nvPr/>
              </p:nvSpPr>
              <p:spPr bwMode="auto">
                <a:xfrm>
                  <a:off x="2381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" name="Line 1363"/>
                <p:cNvSpPr>
                  <a:spLocks noChangeShapeType="1"/>
                </p:cNvSpPr>
                <p:nvPr/>
              </p:nvSpPr>
              <p:spPr bwMode="auto">
                <a:xfrm>
                  <a:off x="2387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" name="Line 1364"/>
                <p:cNvSpPr>
                  <a:spLocks noChangeShapeType="1"/>
                </p:cNvSpPr>
                <p:nvPr/>
              </p:nvSpPr>
              <p:spPr bwMode="auto">
                <a:xfrm>
                  <a:off x="2287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" name="Line 1365"/>
                <p:cNvSpPr>
                  <a:spLocks noChangeShapeType="1"/>
                </p:cNvSpPr>
                <p:nvPr/>
              </p:nvSpPr>
              <p:spPr bwMode="auto">
                <a:xfrm>
                  <a:off x="229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1" name="Rectangle 1366"/>
                <p:cNvSpPr>
                  <a:spLocks noChangeArrowheads="1"/>
                </p:cNvSpPr>
                <p:nvPr/>
              </p:nvSpPr>
              <p:spPr bwMode="auto">
                <a:xfrm>
                  <a:off x="221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2" name="Line 1367"/>
                <p:cNvSpPr>
                  <a:spLocks noChangeShapeType="1"/>
                </p:cNvSpPr>
                <p:nvPr/>
              </p:nvSpPr>
              <p:spPr bwMode="auto">
                <a:xfrm>
                  <a:off x="256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3" name="Line 1368"/>
                <p:cNvSpPr>
                  <a:spLocks noChangeShapeType="1"/>
                </p:cNvSpPr>
                <p:nvPr/>
              </p:nvSpPr>
              <p:spPr bwMode="auto">
                <a:xfrm>
                  <a:off x="257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4" name="Line 1369"/>
                <p:cNvSpPr>
                  <a:spLocks noChangeShapeType="1"/>
                </p:cNvSpPr>
                <p:nvPr/>
              </p:nvSpPr>
              <p:spPr bwMode="auto">
                <a:xfrm>
                  <a:off x="243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5" name="Line 1370"/>
                <p:cNvSpPr>
                  <a:spLocks noChangeShapeType="1"/>
                </p:cNvSpPr>
                <p:nvPr/>
              </p:nvSpPr>
              <p:spPr bwMode="auto">
                <a:xfrm>
                  <a:off x="244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6" name="Line 1371"/>
                <p:cNvSpPr>
                  <a:spLocks noChangeShapeType="1"/>
                </p:cNvSpPr>
                <p:nvPr/>
              </p:nvSpPr>
              <p:spPr bwMode="auto">
                <a:xfrm>
                  <a:off x="2331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" name="Line 1372"/>
                <p:cNvSpPr>
                  <a:spLocks noChangeShapeType="1"/>
                </p:cNvSpPr>
                <p:nvPr/>
              </p:nvSpPr>
              <p:spPr bwMode="auto">
                <a:xfrm>
                  <a:off x="2337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" name="Line 1373"/>
                <p:cNvSpPr>
                  <a:spLocks noChangeShapeType="1"/>
                </p:cNvSpPr>
                <p:nvPr/>
              </p:nvSpPr>
              <p:spPr bwMode="auto">
                <a:xfrm>
                  <a:off x="2243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" name="Line 1374"/>
                <p:cNvSpPr>
                  <a:spLocks noChangeShapeType="1"/>
                </p:cNvSpPr>
                <p:nvPr/>
              </p:nvSpPr>
              <p:spPr bwMode="auto">
                <a:xfrm>
                  <a:off x="224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0" name="Line 1375"/>
                <p:cNvSpPr>
                  <a:spLocks noChangeShapeType="1"/>
                </p:cNvSpPr>
                <p:nvPr/>
              </p:nvSpPr>
              <p:spPr bwMode="auto">
                <a:xfrm>
                  <a:off x="2174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1" name="Line 1376"/>
                <p:cNvSpPr>
                  <a:spLocks noChangeShapeType="1"/>
                </p:cNvSpPr>
                <p:nvPr/>
              </p:nvSpPr>
              <p:spPr bwMode="auto">
                <a:xfrm>
                  <a:off x="218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" name="Line 1377"/>
                <p:cNvSpPr>
                  <a:spLocks noChangeShapeType="1"/>
                </p:cNvSpPr>
                <p:nvPr/>
              </p:nvSpPr>
              <p:spPr bwMode="auto">
                <a:xfrm>
                  <a:off x="212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3" name="Line 1378"/>
                <p:cNvSpPr>
                  <a:spLocks noChangeShapeType="1"/>
                </p:cNvSpPr>
                <p:nvPr/>
              </p:nvSpPr>
              <p:spPr bwMode="auto">
                <a:xfrm>
                  <a:off x="213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4" name="Line 1379"/>
                <p:cNvSpPr>
                  <a:spLocks noChangeShapeType="1"/>
                </p:cNvSpPr>
                <p:nvPr/>
              </p:nvSpPr>
              <p:spPr bwMode="auto">
                <a:xfrm>
                  <a:off x="20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" name="Line 1380"/>
                <p:cNvSpPr>
                  <a:spLocks noChangeShapeType="1"/>
                </p:cNvSpPr>
                <p:nvPr/>
              </p:nvSpPr>
              <p:spPr bwMode="auto">
                <a:xfrm>
                  <a:off x="208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6" name="Rectangle 1381"/>
                <p:cNvSpPr>
                  <a:spLocks noChangeArrowheads="1"/>
                </p:cNvSpPr>
                <p:nvPr/>
              </p:nvSpPr>
              <p:spPr bwMode="auto">
                <a:xfrm>
                  <a:off x="27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" name="Rectangle 1382"/>
                <p:cNvSpPr>
                  <a:spLocks noChangeArrowheads="1"/>
                </p:cNvSpPr>
                <p:nvPr/>
              </p:nvSpPr>
              <p:spPr bwMode="auto">
                <a:xfrm>
                  <a:off x="301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" name="Line 1383"/>
                <p:cNvSpPr>
                  <a:spLocks noChangeShapeType="1"/>
                </p:cNvSpPr>
                <p:nvPr/>
              </p:nvSpPr>
              <p:spPr bwMode="auto">
                <a:xfrm>
                  <a:off x="3217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Line 1384"/>
                <p:cNvSpPr>
                  <a:spLocks noChangeShapeType="1"/>
                </p:cNvSpPr>
                <p:nvPr/>
              </p:nvSpPr>
              <p:spPr bwMode="auto">
                <a:xfrm>
                  <a:off x="322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" name="Rectangle 1385"/>
                <p:cNvSpPr>
                  <a:spLocks noChangeArrowheads="1"/>
                </p:cNvSpPr>
                <p:nvPr/>
              </p:nvSpPr>
              <p:spPr bwMode="auto">
                <a:xfrm>
                  <a:off x="2959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" name="Rectangle 1386"/>
                <p:cNvSpPr>
                  <a:spLocks noChangeArrowheads="1"/>
                </p:cNvSpPr>
                <p:nvPr/>
              </p:nvSpPr>
              <p:spPr bwMode="auto">
                <a:xfrm>
                  <a:off x="3173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" name="Rectangle 1387"/>
                <p:cNvSpPr>
                  <a:spLocks noChangeArrowheads="1"/>
                </p:cNvSpPr>
                <p:nvPr/>
              </p:nvSpPr>
              <p:spPr bwMode="auto">
                <a:xfrm>
                  <a:off x="3349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" name="Line 1388"/>
                <p:cNvSpPr>
                  <a:spLocks noChangeShapeType="1"/>
                </p:cNvSpPr>
                <p:nvPr/>
              </p:nvSpPr>
              <p:spPr bwMode="auto">
                <a:xfrm>
                  <a:off x="3481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" name="Line 1389"/>
                <p:cNvSpPr>
                  <a:spLocks noChangeShapeType="1"/>
                </p:cNvSpPr>
                <p:nvPr/>
              </p:nvSpPr>
              <p:spPr bwMode="auto">
                <a:xfrm>
                  <a:off x="3487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" name="Rectangle 1390"/>
                <p:cNvSpPr>
                  <a:spLocks noChangeArrowheads="1"/>
                </p:cNvSpPr>
                <p:nvPr/>
              </p:nvSpPr>
              <p:spPr bwMode="auto">
                <a:xfrm>
                  <a:off x="3173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" name="Rectangle 1391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" name="Line 1392"/>
                <p:cNvSpPr>
                  <a:spLocks noChangeShapeType="1"/>
                </p:cNvSpPr>
                <p:nvPr/>
              </p:nvSpPr>
              <p:spPr bwMode="auto">
                <a:xfrm>
                  <a:off x="31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" name="Line 1393"/>
                <p:cNvSpPr>
                  <a:spLocks noChangeShapeType="1"/>
                </p:cNvSpPr>
                <p:nvPr/>
              </p:nvSpPr>
              <p:spPr bwMode="auto">
                <a:xfrm>
                  <a:off x="31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" name="Line 1394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" name="Line 1395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1" name="Line 1396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" name="Line 1397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" name="Line 1398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" name="Line 1399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5" name="Line 1400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6" name="Line 1401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" name="Line 1402"/>
                <p:cNvSpPr>
                  <a:spLocks noChangeShapeType="1"/>
                </p:cNvSpPr>
                <p:nvPr/>
              </p:nvSpPr>
              <p:spPr bwMode="auto">
                <a:xfrm>
                  <a:off x="258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" name="Line 1403"/>
                <p:cNvSpPr>
                  <a:spLocks noChangeShapeType="1"/>
                </p:cNvSpPr>
                <p:nvPr/>
              </p:nvSpPr>
              <p:spPr bwMode="auto">
                <a:xfrm>
                  <a:off x="25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" name="Line 1404"/>
                <p:cNvSpPr>
                  <a:spLocks noChangeShapeType="1"/>
                </p:cNvSpPr>
                <p:nvPr/>
              </p:nvSpPr>
              <p:spPr bwMode="auto">
                <a:xfrm>
                  <a:off x="245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0" name="Line 1405"/>
                <p:cNvSpPr>
                  <a:spLocks noChangeShapeType="1"/>
                </p:cNvSpPr>
                <p:nvPr/>
              </p:nvSpPr>
              <p:spPr bwMode="auto">
                <a:xfrm>
                  <a:off x="245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1" name="Rectangle 1406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" name="Line 1407"/>
                <p:cNvSpPr>
                  <a:spLocks noChangeShapeType="1"/>
                </p:cNvSpPr>
                <p:nvPr/>
              </p:nvSpPr>
              <p:spPr bwMode="auto">
                <a:xfrm>
                  <a:off x="3355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3" name="Line 1408"/>
                <p:cNvSpPr>
                  <a:spLocks noChangeShapeType="1"/>
                </p:cNvSpPr>
                <p:nvPr/>
              </p:nvSpPr>
              <p:spPr bwMode="auto">
                <a:xfrm>
                  <a:off x="336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" name="Rectangle 1409"/>
                <p:cNvSpPr>
                  <a:spLocks noChangeArrowheads="1"/>
                </p:cNvSpPr>
                <p:nvPr/>
              </p:nvSpPr>
              <p:spPr bwMode="auto">
                <a:xfrm>
                  <a:off x="306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5" name="Line 1410"/>
                <p:cNvSpPr>
                  <a:spLocks noChangeShapeType="1"/>
                </p:cNvSpPr>
                <p:nvPr/>
              </p:nvSpPr>
              <p:spPr bwMode="auto">
                <a:xfrm>
                  <a:off x="3254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6" name="Line 1411"/>
                <p:cNvSpPr>
                  <a:spLocks noChangeShapeType="1"/>
                </p:cNvSpPr>
                <p:nvPr/>
              </p:nvSpPr>
              <p:spPr bwMode="auto">
                <a:xfrm>
                  <a:off x="326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" name="Line 1412"/>
              <p:cNvSpPr>
                <a:spLocks noChangeShapeType="1"/>
              </p:cNvSpPr>
              <p:nvPr/>
            </p:nvSpPr>
            <p:spPr bwMode="auto">
              <a:xfrm>
                <a:off x="275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413"/>
              <p:cNvSpPr>
                <a:spLocks noChangeShapeType="1"/>
              </p:cNvSpPr>
              <p:nvPr/>
            </p:nvSpPr>
            <p:spPr bwMode="auto">
              <a:xfrm>
                <a:off x="275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1414"/>
              <p:cNvSpPr>
                <a:spLocks noChangeShapeType="1"/>
              </p:cNvSpPr>
              <p:nvPr/>
            </p:nvSpPr>
            <p:spPr bwMode="auto">
              <a:xfrm>
                <a:off x="2582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1415"/>
              <p:cNvSpPr>
                <a:spLocks noChangeShapeType="1"/>
              </p:cNvSpPr>
              <p:nvPr/>
            </p:nvSpPr>
            <p:spPr bwMode="auto">
              <a:xfrm>
                <a:off x="258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1416"/>
              <p:cNvSpPr>
                <a:spLocks noChangeShapeType="1"/>
              </p:cNvSpPr>
              <p:nvPr/>
            </p:nvSpPr>
            <p:spPr bwMode="auto">
              <a:xfrm>
                <a:off x="2249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1417"/>
              <p:cNvSpPr>
                <a:spLocks noChangeShapeType="1"/>
              </p:cNvSpPr>
              <p:nvPr/>
            </p:nvSpPr>
            <p:spPr bwMode="auto">
              <a:xfrm>
                <a:off x="2255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1418"/>
              <p:cNvSpPr>
                <a:spLocks noChangeShapeType="1"/>
              </p:cNvSpPr>
              <p:nvPr/>
            </p:nvSpPr>
            <p:spPr bwMode="auto">
              <a:xfrm>
                <a:off x="2180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1419"/>
              <p:cNvSpPr>
                <a:spLocks noChangeShapeType="1"/>
              </p:cNvSpPr>
              <p:nvPr/>
            </p:nvSpPr>
            <p:spPr bwMode="auto">
              <a:xfrm>
                <a:off x="218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1420"/>
              <p:cNvSpPr>
                <a:spLocks noChangeShapeType="1"/>
              </p:cNvSpPr>
              <p:nvPr/>
            </p:nvSpPr>
            <p:spPr bwMode="auto">
              <a:xfrm>
                <a:off x="2123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1421"/>
              <p:cNvSpPr>
                <a:spLocks noChangeShapeType="1"/>
              </p:cNvSpPr>
              <p:nvPr/>
            </p:nvSpPr>
            <p:spPr bwMode="auto">
              <a:xfrm>
                <a:off x="2130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1422"/>
              <p:cNvSpPr>
                <a:spLocks noChangeShapeType="1"/>
              </p:cNvSpPr>
              <p:nvPr/>
            </p:nvSpPr>
            <p:spPr bwMode="auto">
              <a:xfrm>
                <a:off x="2079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1423"/>
              <p:cNvSpPr>
                <a:spLocks noChangeShapeType="1"/>
              </p:cNvSpPr>
              <p:nvPr/>
            </p:nvSpPr>
            <p:spPr bwMode="auto">
              <a:xfrm>
                <a:off x="208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Rectangle 1424"/>
              <p:cNvSpPr>
                <a:spLocks noChangeArrowheads="1"/>
              </p:cNvSpPr>
              <p:nvPr/>
            </p:nvSpPr>
            <p:spPr bwMode="auto">
              <a:xfrm>
                <a:off x="2048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1425"/>
              <p:cNvSpPr>
                <a:spLocks noChangeShapeType="1"/>
              </p:cNvSpPr>
              <p:nvPr/>
            </p:nvSpPr>
            <p:spPr bwMode="auto">
              <a:xfrm>
                <a:off x="2444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1426"/>
              <p:cNvSpPr>
                <a:spLocks noChangeShapeType="1"/>
              </p:cNvSpPr>
              <p:nvPr/>
            </p:nvSpPr>
            <p:spPr bwMode="auto">
              <a:xfrm>
                <a:off x="2450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Rectangle 1427"/>
              <p:cNvSpPr>
                <a:spLocks noChangeArrowheads="1"/>
              </p:cNvSpPr>
              <p:nvPr/>
            </p:nvSpPr>
            <p:spPr bwMode="auto">
              <a:xfrm>
                <a:off x="275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Rectangle 1428"/>
              <p:cNvSpPr>
                <a:spLocks noChangeArrowheads="1"/>
              </p:cNvSpPr>
              <p:nvPr/>
            </p:nvSpPr>
            <p:spPr bwMode="auto">
              <a:xfrm>
                <a:off x="311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1429"/>
              <p:cNvSpPr>
                <a:spLocks noChangeArrowheads="1"/>
              </p:cNvSpPr>
              <p:nvPr/>
            </p:nvSpPr>
            <p:spPr bwMode="auto">
              <a:xfrm>
                <a:off x="329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1430"/>
              <p:cNvSpPr>
                <a:spLocks noChangeArrowheads="1"/>
              </p:cNvSpPr>
              <p:nvPr/>
            </p:nvSpPr>
            <p:spPr bwMode="auto">
              <a:xfrm>
                <a:off x="3449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1431"/>
              <p:cNvSpPr>
                <a:spLocks noChangeArrowheads="1"/>
              </p:cNvSpPr>
              <p:nvPr/>
            </p:nvSpPr>
            <p:spPr bwMode="auto">
              <a:xfrm>
                <a:off x="3569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1432"/>
              <p:cNvSpPr>
                <a:spLocks noChangeArrowheads="1"/>
              </p:cNvSpPr>
              <p:nvPr/>
            </p:nvSpPr>
            <p:spPr bwMode="auto">
              <a:xfrm>
                <a:off x="366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1433"/>
              <p:cNvSpPr>
                <a:spLocks noChangeArrowheads="1"/>
              </p:cNvSpPr>
              <p:nvPr/>
            </p:nvSpPr>
            <p:spPr bwMode="auto">
              <a:xfrm>
                <a:off x="373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1434"/>
              <p:cNvSpPr>
                <a:spLocks noChangeArrowheads="1"/>
              </p:cNvSpPr>
              <p:nvPr/>
            </p:nvSpPr>
            <p:spPr bwMode="auto">
              <a:xfrm>
                <a:off x="3801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1435"/>
              <p:cNvSpPr>
                <a:spLocks noChangeArrowheads="1"/>
              </p:cNvSpPr>
              <p:nvPr/>
            </p:nvSpPr>
            <p:spPr bwMode="auto">
              <a:xfrm>
                <a:off x="384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1436"/>
              <p:cNvSpPr>
                <a:spLocks noChangeArrowheads="1"/>
              </p:cNvSpPr>
              <p:nvPr/>
            </p:nvSpPr>
            <p:spPr bwMode="auto">
              <a:xfrm>
                <a:off x="3889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1437"/>
              <p:cNvSpPr>
                <a:spLocks noChangeArrowheads="1"/>
              </p:cNvSpPr>
              <p:nvPr/>
            </p:nvSpPr>
            <p:spPr bwMode="auto">
              <a:xfrm>
                <a:off x="3921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1438"/>
              <p:cNvSpPr>
                <a:spLocks noChangeShapeType="1"/>
              </p:cNvSpPr>
              <p:nvPr/>
            </p:nvSpPr>
            <p:spPr bwMode="auto">
              <a:xfrm>
                <a:off x="3939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1439"/>
              <p:cNvSpPr>
                <a:spLocks noChangeShapeType="1"/>
              </p:cNvSpPr>
              <p:nvPr/>
            </p:nvSpPr>
            <p:spPr bwMode="auto">
              <a:xfrm>
                <a:off x="394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1440"/>
              <p:cNvSpPr>
                <a:spLocks noChangeShapeType="1"/>
              </p:cNvSpPr>
              <p:nvPr/>
            </p:nvSpPr>
            <p:spPr bwMode="auto">
              <a:xfrm>
                <a:off x="3531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1441"/>
              <p:cNvSpPr>
                <a:spLocks noChangeShapeType="1"/>
              </p:cNvSpPr>
              <p:nvPr/>
            </p:nvSpPr>
            <p:spPr bwMode="auto">
              <a:xfrm>
                <a:off x="3537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Rectangle 1442"/>
              <p:cNvSpPr>
                <a:spLocks noChangeArrowheads="1"/>
              </p:cNvSpPr>
              <p:nvPr/>
            </p:nvSpPr>
            <p:spPr bwMode="auto">
              <a:xfrm>
                <a:off x="3210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1443"/>
              <p:cNvSpPr>
                <a:spLocks noChangeShapeType="1"/>
              </p:cNvSpPr>
              <p:nvPr/>
            </p:nvSpPr>
            <p:spPr bwMode="auto">
              <a:xfrm>
                <a:off x="3368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1444"/>
              <p:cNvSpPr>
                <a:spLocks noChangeShapeType="1"/>
              </p:cNvSpPr>
              <p:nvPr/>
            </p:nvSpPr>
            <p:spPr bwMode="auto">
              <a:xfrm>
                <a:off x="3374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Rectangle 1445"/>
              <p:cNvSpPr>
                <a:spLocks noChangeArrowheads="1"/>
              </p:cNvSpPr>
              <p:nvPr/>
            </p:nvSpPr>
            <p:spPr bwMode="auto">
              <a:xfrm>
                <a:off x="3085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Rectangle 1446"/>
              <p:cNvSpPr>
                <a:spLocks noChangeArrowheads="1"/>
              </p:cNvSpPr>
              <p:nvPr/>
            </p:nvSpPr>
            <p:spPr bwMode="auto">
              <a:xfrm>
                <a:off x="327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Rectangle 1447"/>
              <p:cNvSpPr>
                <a:spLocks noChangeArrowheads="1"/>
              </p:cNvSpPr>
              <p:nvPr/>
            </p:nvSpPr>
            <p:spPr bwMode="auto">
              <a:xfrm>
                <a:off x="3430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Rectangle 1448"/>
              <p:cNvSpPr>
                <a:spLocks noChangeArrowheads="1"/>
              </p:cNvSpPr>
              <p:nvPr/>
            </p:nvSpPr>
            <p:spPr bwMode="auto">
              <a:xfrm>
                <a:off x="3550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1449"/>
              <p:cNvSpPr>
                <a:spLocks noChangeArrowheads="1"/>
              </p:cNvSpPr>
              <p:nvPr/>
            </p:nvSpPr>
            <p:spPr bwMode="auto">
              <a:xfrm>
                <a:off x="3650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1450"/>
              <p:cNvSpPr>
                <a:spLocks noChangeArrowheads="1"/>
              </p:cNvSpPr>
              <p:nvPr/>
            </p:nvSpPr>
            <p:spPr bwMode="auto">
              <a:xfrm>
                <a:off x="3726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1451"/>
              <p:cNvSpPr>
                <a:spLocks noChangeArrowheads="1"/>
              </p:cNvSpPr>
              <p:nvPr/>
            </p:nvSpPr>
            <p:spPr bwMode="auto">
              <a:xfrm>
                <a:off x="3789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1452"/>
              <p:cNvSpPr>
                <a:spLocks noChangeArrowheads="1"/>
              </p:cNvSpPr>
              <p:nvPr/>
            </p:nvSpPr>
            <p:spPr bwMode="auto">
              <a:xfrm>
                <a:off x="3839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1453"/>
              <p:cNvSpPr>
                <a:spLocks noChangeArrowheads="1"/>
              </p:cNvSpPr>
              <p:nvPr/>
            </p:nvSpPr>
            <p:spPr bwMode="auto">
              <a:xfrm>
                <a:off x="3883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1454"/>
              <p:cNvSpPr>
                <a:spLocks noChangeArrowheads="1"/>
              </p:cNvSpPr>
              <p:nvPr/>
            </p:nvSpPr>
            <p:spPr bwMode="auto">
              <a:xfrm>
                <a:off x="3914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1455"/>
              <p:cNvSpPr>
                <a:spLocks noChangeArrowheads="1"/>
              </p:cNvSpPr>
              <p:nvPr/>
            </p:nvSpPr>
            <p:spPr bwMode="auto">
              <a:xfrm>
                <a:off x="3939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1456"/>
              <p:cNvSpPr>
                <a:spLocks noChangeArrowheads="1"/>
              </p:cNvSpPr>
              <p:nvPr/>
            </p:nvSpPr>
            <p:spPr bwMode="auto">
              <a:xfrm>
                <a:off x="395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1457"/>
              <p:cNvSpPr>
                <a:spLocks noChangeShapeType="1"/>
              </p:cNvSpPr>
              <p:nvPr/>
            </p:nvSpPr>
            <p:spPr bwMode="auto">
              <a:xfrm>
                <a:off x="297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1458"/>
              <p:cNvSpPr>
                <a:spLocks noChangeShapeType="1"/>
              </p:cNvSpPr>
              <p:nvPr/>
            </p:nvSpPr>
            <p:spPr bwMode="auto">
              <a:xfrm>
                <a:off x="297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1459"/>
              <p:cNvSpPr>
                <a:spLocks noChangeShapeType="1"/>
              </p:cNvSpPr>
              <p:nvPr/>
            </p:nvSpPr>
            <p:spPr bwMode="auto">
              <a:xfrm>
                <a:off x="275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1460"/>
              <p:cNvSpPr>
                <a:spLocks noChangeShapeType="1"/>
              </p:cNvSpPr>
              <p:nvPr/>
            </p:nvSpPr>
            <p:spPr bwMode="auto">
              <a:xfrm>
                <a:off x="275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1461"/>
              <p:cNvSpPr>
                <a:spLocks noChangeShapeType="1"/>
              </p:cNvSpPr>
              <p:nvPr/>
            </p:nvSpPr>
            <p:spPr bwMode="auto">
              <a:xfrm>
                <a:off x="297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1462"/>
              <p:cNvSpPr>
                <a:spLocks noChangeShapeType="1"/>
              </p:cNvSpPr>
              <p:nvPr/>
            </p:nvSpPr>
            <p:spPr bwMode="auto">
              <a:xfrm>
                <a:off x="297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1463"/>
              <p:cNvSpPr>
                <a:spLocks noChangeShapeType="1"/>
              </p:cNvSpPr>
              <p:nvPr/>
            </p:nvSpPr>
            <p:spPr bwMode="auto">
              <a:xfrm>
                <a:off x="275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1464"/>
              <p:cNvSpPr>
                <a:spLocks noChangeShapeType="1"/>
              </p:cNvSpPr>
              <p:nvPr/>
            </p:nvSpPr>
            <p:spPr bwMode="auto">
              <a:xfrm>
                <a:off x="275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ectangle 1465"/>
              <p:cNvSpPr>
                <a:spLocks noChangeArrowheads="1"/>
              </p:cNvSpPr>
              <p:nvPr/>
            </p:nvSpPr>
            <p:spPr bwMode="auto">
              <a:xfrm>
                <a:off x="258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Rectangle 1466"/>
              <p:cNvSpPr>
                <a:spLocks noChangeArrowheads="1"/>
              </p:cNvSpPr>
              <p:nvPr/>
            </p:nvSpPr>
            <p:spPr bwMode="auto">
              <a:xfrm>
                <a:off x="2884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Rectangle 1467"/>
              <p:cNvSpPr>
                <a:spLocks noChangeArrowheads="1"/>
              </p:cNvSpPr>
              <p:nvPr/>
            </p:nvSpPr>
            <p:spPr bwMode="auto">
              <a:xfrm>
                <a:off x="311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Rectangle 1468"/>
              <p:cNvSpPr>
                <a:spLocks noChangeArrowheads="1"/>
              </p:cNvSpPr>
              <p:nvPr/>
            </p:nvSpPr>
            <p:spPr bwMode="auto">
              <a:xfrm>
                <a:off x="329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1469"/>
              <p:cNvSpPr>
                <a:spLocks noChangeArrowheads="1"/>
              </p:cNvSpPr>
              <p:nvPr/>
            </p:nvSpPr>
            <p:spPr bwMode="auto">
              <a:xfrm>
                <a:off x="3449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1470"/>
              <p:cNvSpPr>
                <a:spLocks noChangeArrowheads="1"/>
              </p:cNvSpPr>
              <p:nvPr/>
            </p:nvSpPr>
            <p:spPr bwMode="auto">
              <a:xfrm>
                <a:off x="3569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1471"/>
              <p:cNvSpPr>
                <a:spLocks noChangeArrowheads="1"/>
              </p:cNvSpPr>
              <p:nvPr/>
            </p:nvSpPr>
            <p:spPr bwMode="auto">
              <a:xfrm>
                <a:off x="366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1472"/>
              <p:cNvSpPr>
                <a:spLocks noChangeArrowheads="1"/>
              </p:cNvSpPr>
              <p:nvPr/>
            </p:nvSpPr>
            <p:spPr bwMode="auto">
              <a:xfrm>
                <a:off x="373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1473"/>
              <p:cNvSpPr>
                <a:spLocks noChangeArrowheads="1"/>
              </p:cNvSpPr>
              <p:nvPr/>
            </p:nvSpPr>
            <p:spPr bwMode="auto">
              <a:xfrm>
                <a:off x="3801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1474"/>
              <p:cNvSpPr>
                <a:spLocks noChangeArrowheads="1"/>
              </p:cNvSpPr>
              <p:nvPr/>
            </p:nvSpPr>
            <p:spPr bwMode="auto">
              <a:xfrm>
                <a:off x="384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1475"/>
              <p:cNvSpPr>
                <a:spLocks noChangeShapeType="1"/>
              </p:cNvSpPr>
              <p:nvPr/>
            </p:nvSpPr>
            <p:spPr bwMode="auto">
              <a:xfrm>
                <a:off x="3487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1476"/>
              <p:cNvSpPr>
                <a:spLocks noChangeShapeType="1"/>
              </p:cNvSpPr>
              <p:nvPr/>
            </p:nvSpPr>
            <p:spPr bwMode="auto">
              <a:xfrm>
                <a:off x="349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1477"/>
              <p:cNvSpPr>
                <a:spLocks noChangeArrowheads="1"/>
              </p:cNvSpPr>
              <p:nvPr/>
            </p:nvSpPr>
            <p:spPr bwMode="auto">
              <a:xfrm>
                <a:off x="3179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1478"/>
              <p:cNvSpPr>
                <a:spLocks noChangeArrowheads="1"/>
              </p:cNvSpPr>
              <p:nvPr/>
            </p:nvSpPr>
            <p:spPr bwMode="auto">
              <a:xfrm>
                <a:off x="3349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1479"/>
              <p:cNvSpPr>
                <a:spLocks noChangeArrowheads="1"/>
              </p:cNvSpPr>
              <p:nvPr/>
            </p:nvSpPr>
            <p:spPr bwMode="auto">
              <a:xfrm>
                <a:off x="3487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1480"/>
              <p:cNvSpPr>
                <a:spLocks noChangeArrowheads="1"/>
              </p:cNvSpPr>
              <p:nvPr/>
            </p:nvSpPr>
            <p:spPr bwMode="auto">
              <a:xfrm>
                <a:off x="3600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1481"/>
              <p:cNvSpPr>
                <a:spLocks noChangeArrowheads="1"/>
              </p:cNvSpPr>
              <p:nvPr/>
            </p:nvSpPr>
            <p:spPr bwMode="auto">
              <a:xfrm>
                <a:off x="368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1482"/>
              <p:cNvSpPr>
                <a:spLocks noChangeShapeType="1"/>
              </p:cNvSpPr>
              <p:nvPr/>
            </p:nvSpPr>
            <p:spPr bwMode="auto">
              <a:xfrm>
                <a:off x="2582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1483"/>
              <p:cNvSpPr>
                <a:spLocks noChangeShapeType="1"/>
              </p:cNvSpPr>
              <p:nvPr/>
            </p:nvSpPr>
            <p:spPr bwMode="auto">
              <a:xfrm>
                <a:off x="258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Rectangle 1484"/>
              <p:cNvSpPr>
                <a:spLocks noChangeArrowheads="1"/>
              </p:cNvSpPr>
              <p:nvPr/>
            </p:nvSpPr>
            <p:spPr bwMode="auto">
              <a:xfrm>
                <a:off x="245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Rectangle 1485"/>
              <p:cNvSpPr>
                <a:spLocks noChangeArrowheads="1"/>
              </p:cNvSpPr>
              <p:nvPr/>
            </p:nvSpPr>
            <p:spPr bwMode="auto">
              <a:xfrm>
                <a:off x="2771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Rectangle 1486"/>
              <p:cNvSpPr>
                <a:spLocks noChangeArrowheads="1"/>
              </p:cNvSpPr>
              <p:nvPr/>
            </p:nvSpPr>
            <p:spPr bwMode="auto">
              <a:xfrm>
                <a:off x="302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Rectangle 1487"/>
              <p:cNvSpPr>
                <a:spLocks noChangeArrowheads="1"/>
              </p:cNvSpPr>
              <p:nvPr/>
            </p:nvSpPr>
            <p:spPr bwMode="auto">
              <a:xfrm>
                <a:off x="3229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1488"/>
              <p:cNvSpPr>
                <a:spLocks noChangeShapeType="1"/>
              </p:cNvSpPr>
              <p:nvPr/>
            </p:nvSpPr>
            <p:spPr bwMode="auto">
              <a:xfrm>
                <a:off x="3386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1489"/>
              <p:cNvSpPr>
                <a:spLocks noChangeShapeType="1"/>
              </p:cNvSpPr>
              <p:nvPr/>
            </p:nvSpPr>
            <p:spPr bwMode="auto">
              <a:xfrm>
                <a:off x="339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1490"/>
              <p:cNvSpPr>
                <a:spLocks noChangeShapeType="1"/>
              </p:cNvSpPr>
              <p:nvPr/>
            </p:nvSpPr>
            <p:spPr bwMode="auto">
              <a:xfrm>
                <a:off x="3091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1491"/>
              <p:cNvSpPr>
                <a:spLocks noChangeShapeType="1"/>
              </p:cNvSpPr>
              <p:nvPr/>
            </p:nvSpPr>
            <p:spPr bwMode="auto">
              <a:xfrm>
                <a:off x="3097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1492"/>
              <p:cNvSpPr>
                <a:spLocks noChangeShapeType="1"/>
              </p:cNvSpPr>
              <p:nvPr/>
            </p:nvSpPr>
            <p:spPr bwMode="auto">
              <a:xfrm>
                <a:off x="2852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1493"/>
              <p:cNvSpPr>
                <a:spLocks noChangeShapeType="1"/>
              </p:cNvSpPr>
              <p:nvPr/>
            </p:nvSpPr>
            <p:spPr bwMode="auto">
              <a:xfrm>
                <a:off x="2859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Rectangle 1494"/>
              <p:cNvSpPr>
                <a:spLocks noChangeArrowheads="1"/>
              </p:cNvSpPr>
              <p:nvPr/>
            </p:nvSpPr>
            <p:spPr bwMode="auto">
              <a:xfrm>
                <a:off x="2664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Rectangle 1495"/>
              <p:cNvSpPr>
                <a:spLocks noChangeArrowheads="1"/>
              </p:cNvSpPr>
              <p:nvPr/>
            </p:nvSpPr>
            <p:spPr bwMode="auto">
              <a:xfrm>
                <a:off x="2940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Rectangle 1496"/>
              <p:cNvSpPr>
                <a:spLocks noChangeArrowheads="1"/>
              </p:cNvSpPr>
              <p:nvPr/>
            </p:nvSpPr>
            <p:spPr bwMode="auto">
              <a:xfrm>
                <a:off x="3160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Rectangle 1497"/>
              <p:cNvSpPr>
                <a:spLocks noChangeArrowheads="1"/>
              </p:cNvSpPr>
              <p:nvPr/>
            </p:nvSpPr>
            <p:spPr bwMode="auto">
              <a:xfrm>
                <a:off x="333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1498"/>
              <p:cNvSpPr>
                <a:spLocks noChangeShapeType="1"/>
              </p:cNvSpPr>
              <p:nvPr/>
            </p:nvSpPr>
            <p:spPr bwMode="auto">
              <a:xfrm>
                <a:off x="3474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1499"/>
              <p:cNvSpPr>
                <a:spLocks noChangeShapeType="1"/>
              </p:cNvSpPr>
              <p:nvPr/>
            </p:nvSpPr>
            <p:spPr bwMode="auto">
              <a:xfrm>
                <a:off x="3481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Rectangle 1500"/>
              <p:cNvSpPr>
                <a:spLocks noChangeArrowheads="1"/>
              </p:cNvSpPr>
              <p:nvPr/>
            </p:nvSpPr>
            <p:spPr bwMode="auto">
              <a:xfrm>
                <a:off x="316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Rectangle 1501"/>
              <p:cNvSpPr>
                <a:spLocks noChangeArrowheads="1"/>
              </p:cNvSpPr>
              <p:nvPr/>
            </p:nvSpPr>
            <p:spPr bwMode="auto">
              <a:xfrm>
                <a:off x="3342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1502"/>
              <p:cNvSpPr>
                <a:spLocks/>
              </p:cNvSpPr>
              <p:nvPr/>
            </p:nvSpPr>
            <p:spPr bwMode="auto">
              <a:xfrm>
                <a:off x="1910" y="1759"/>
                <a:ext cx="2130" cy="1413"/>
              </a:xfrm>
              <a:custGeom>
                <a:avLst/>
                <a:gdLst>
                  <a:gd name="T0" fmla="*/ 0 w 2130"/>
                  <a:gd name="T1" fmla="*/ 1413 h 1413"/>
                  <a:gd name="T2" fmla="*/ 527 w 2130"/>
                  <a:gd name="T3" fmla="*/ 1061 h 1413"/>
                  <a:gd name="T4" fmla="*/ 1062 w 2130"/>
                  <a:gd name="T5" fmla="*/ 703 h 1413"/>
                  <a:gd name="T6" fmla="*/ 1596 w 2130"/>
                  <a:gd name="T7" fmla="*/ 352 h 1413"/>
                  <a:gd name="T8" fmla="*/ 2130 w 2130"/>
                  <a:gd name="T9" fmla="*/ 0 h 14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30"/>
                  <a:gd name="T16" fmla="*/ 0 h 1413"/>
                  <a:gd name="T17" fmla="*/ 2130 w 2130"/>
                  <a:gd name="T18" fmla="*/ 1413 h 14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30" h="1413">
                    <a:moveTo>
                      <a:pt x="0" y="1413"/>
                    </a:moveTo>
                    <a:lnTo>
                      <a:pt x="527" y="1061"/>
                    </a:lnTo>
                    <a:lnTo>
                      <a:pt x="1062" y="703"/>
                    </a:lnTo>
                    <a:lnTo>
                      <a:pt x="1596" y="352"/>
                    </a:lnTo>
                    <a:lnTo>
                      <a:pt x="2130" y="0"/>
                    </a:ln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1503"/>
              <p:cNvSpPr>
                <a:spLocks noChangeShapeType="1"/>
              </p:cNvSpPr>
              <p:nvPr/>
            </p:nvSpPr>
            <p:spPr bwMode="auto">
              <a:xfrm>
                <a:off x="1803" y="1753"/>
                <a:ext cx="235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1504"/>
              <p:cNvSpPr>
                <a:spLocks noChangeShapeType="1"/>
              </p:cNvSpPr>
              <p:nvPr/>
            </p:nvSpPr>
            <p:spPr bwMode="auto">
              <a:xfrm>
                <a:off x="4153" y="1753"/>
                <a:ext cx="1" cy="15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1505"/>
              <p:cNvSpPr>
                <a:spLocks noChangeShapeType="1"/>
              </p:cNvSpPr>
              <p:nvPr/>
            </p:nvSpPr>
            <p:spPr bwMode="auto">
              <a:xfrm flipH="1">
                <a:off x="1803" y="3291"/>
                <a:ext cx="235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1506"/>
              <p:cNvSpPr>
                <a:spLocks noChangeShapeType="1"/>
              </p:cNvSpPr>
              <p:nvPr/>
            </p:nvSpPr>
            <p:spPr bwMode="auto">
              <a:xfrm flipV="1">
                <a:off x="1803" y="1753"/>
                <a:ext cx="1" cy="15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507"/>
              <p:cNvSpPr>
                <a:spLocks noChangeShapeType="1"/>
              </p:cNvSpPr>
              <p:nvPr/>
            </p:nvSpPr>
            <p:spPr bwMode="auto">
              <a:xfrm>
                <a:off x="1803" y="3291"/>
                <a:ext cx="1" cy="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508"/>
              <p:cNvSpPr>
                <a:spLocks noChangeShapeType="1"/>
              </p:cNvSpPr>
              <p:nvPr/>
            </p:nvSpPr>
            <p:spPr bwMode="auto">
              <a:xfrm>
                <a:off x="1910" y="3291"/>
                <a:ext cx="1" cy="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Rectangle 1509"/>
              <p:cNvSpPr>
                <a:spLocks noChangeArrowheads="1"/>
              </p:cNvSpPr>
              <p:nvPr/>
            </p:nvSpPr>
            <p:spPr bwMode="auto">
              <a:xfrm>
                <a:off x="1859" y="3360"/>
                <a:ext cx="10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.0</a:t>
                </a:r>
                <a:endParaRPr lang="en-US" sz="3200">
                  <a:latin typeface="Times New Roman" pitchFamily="18" charset="0"/>
                </a:endParaRPr>
              </a:p>
            </p:txBody>
          </p:sp>
          <p:sp>
            <p:nvSpPr>
              <p:cNvPr id="115" name="Line 1510"/>
              <p:cNvSpPr>
                <a:spLocks noChangeShapeType="1"/>
              </p:cNvSpPr>
              <p:nvPr/>
            </p:nvSpPr>
            <p:spPr bwMode="auto">
              <a:xfrm>
                <a:off x="2016" y="3291"/>
                <a:ext cx="1" cy="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1511"/>
              <p:cNvSpPr>
                <a:spLocks noChangeShapeType="1"/>
              </p:cNvSpPr>
              <p:nvPr/>
            </p:nvSpPr>
            <p:spPr bwMode="auto">
              <a:xfrm>
                <a:off x="2123" y="3291"/>
                <a:ext cx="1" cy="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Rectangle 1512"/>
              <p:cNvSpPr>
                <a:spLocks noChangeArrowheads="1"/>
              </p:cNvSpPr>
              <p:nvPr/>
            </p:nvSpPr>
            <p:spPr bwMode="auto">
              <a:xfrm>
                <a:off x="2073" y="3360"/>
                <a:ext cx="10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.1</a:t>
                </a:r>
                <a:endParaRPr lang="en-US" sz="3200">
                  <a:latin typeface="Times New Roman" pitchFamily="18" charset="0"/>
                </a:endParaRPr>
              </a:p>
            </p:txBody>
          </p:sp>
          <p:sp>
            <p:nvSpPr>
              <p:cNvPr id="118" name="Line 1513"/>
              <p:cNvSpPr>
                <a:spLocks noChangeShapeType="1"/>
              </p:cNvSpPr>
              <p:nvPr/>
            </p:nvSpPr>
            <p:spPr bwMode="auto">
              <a:xfrm>
                <a:off x="2230" y="3291"/>
                <a:ext cx="1" cy="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1514"/>
              <p:cNvSpPr>
                <a:spLocks noChangeShapeType="1"/>
              </p:cNvSpPr>
              <p:nvPr/>
            </p:nvSpPr>
            <p:spPr bwMode="auto">
              <a:xfrm>
                <a:off x="2337" y="3291"/>
                <a:ext cx="1" cy="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Rectangle 1515"/>
              <p:cNvSpPr>
                <a:spLocks noChangeArrowheads="1"/>
              </p:cNvSpPr>
              <p:nvPr/>
            </p:nvSpPr>
            <p:spPr bwMode="auto">
              <a:xfrm>
                <a:off x="2287" y="3360"/>
                <a:ext cx="10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.2</a:t>
                </a:r>
                <a:endParaRPr lang="en-US" sz="3200">
                  <a:latin typeface="Times New Roman" pitchFamily="18" charset="0"/>
                </a:endParaRPr>
              </a:p>
            </p:txBody>
          </p:sp>
          <p:sp>
            <p:nvSpPr>
              <p:cNvPr id="121" name="Line 1516"/>
              <p:cNvSpPr>
                <a:spLocks noChangeShapeType="1"/>
              </p:cNvSpPr>
              <p:nvPr/>
            </p:nvSpPr>
            <p:spPr bwMode="auto">
              <a:xfrm>
                <a:off x="2444" y="3291"/>
                <a:ext cx="1" cy="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1517"/>
              <p:cNvSpPr>
                <a:spLocks noChangeShapeType="1"/>
              </p:cNvSpPr>
              <p:nvPr/>
            </p:nvSpPr>
            <p:spPr bwMode="auto">
              <a:xfrm>
                <a:off x="2551" y="3291"/>
                <a:ext cx="1" cy="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Rectangle 1518"/>
              <p:cNvSpPr>
                <a:spLocks noChangeArrowheads="1"/>
              </p:cNvSpPr>
              <p:nvPr/>
            </p:nvSpPr>
            <p:spPr bwMode="auto">
              <a:xfrm>
                <a:off x="2500" y="3360"/>
                <a:ext cx="10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.3</a:t>
                </a:r>
                <a:endParaRPr lang="en-US" sz="3200">
                  <a:latin typeface="Times New Roman" pitchFamily="18" charset="0"/>
                </a:endParaRPr>
              </a:p>
            </p:txBody>
          </p:sp>
          <p:sp>
            <p:nvSpPr>
              <p:cNvPr id="124" name="Line 1519"/>
              <p:cNvSpPr>
                <a:spLocks noChangeShapeType="1"/>
              </p:cNvSpPr>
              <p:nvPr/>
            </p:nvSpPr>
            <p:spPr bwMode="auto">
              <a:xfrm>
                <a:off x="2657" y="3291"/>
                <a:ext cx="1" cy="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1520"/>
              <p:cNvSpPr>
                <a:spLocks noChangeShapeType="1"/>
              </p:cNvSpPr>
              <p:nvPr/>
            </p:nvSpPr>
            <p:spPr bwMode="auto">
              <a:xfrm>
                <a:off x="2764" y="3291"/>
                <a:ext cx="1" cy="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Rectangle 1521"/>
              <p:cNvSpPr>
                <a:spLocks noChangeArrowheads="1"/>
              </p:cNvSpPr>
              <p:nvPr/>
            </p:nvSpPr>
            <p:spPr bwMode="auto">
              <a:xfrm>
                <a:off x="2714" y="3360"/>
                <a:ext cx="10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.4</a:t>
                </a:r>
                <a:endParaRPr lang="en-US" sz="3200">
                  <a:latin typeface="Times New Roman" pitchFamily="18" charset="0"/>
                </a:endParaRPr>
              </a:p>
            </p:txBody>
          </p:sp>
          <p:sp>
            <p:nvSpPr>
              <p:cNvPr id="127" name="Line 1522"/>
              <p:cNvSpPr>
                <a:spLocks noChangeShapeType="1"/>
              </p:cNvSpPr>
              <p:nvPr/>
            </p:nvSpPr>
            <p:spPr bwMode="auto">
              <a:xfrm>
                <a:off x="2871" y="3291"/>
                <a:ext cx="1" cy="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1523"/>
              <p:cNvSpPr>
                <a:spLocks noChangeShapeType="1"/>
              </p:cNvSpPr>
              <p:nvPr/>
            </p:nvSpPr>
            <p:spPr bwMode="auto">
              <a:xfrm>
                <a:off x="2978" y="3291"/>
                <a:ext cx="1" cy="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Rectangle 1524"/>
              <p:cNvSpPr>
                <a:spLocks noChangeArrowheads="1"/>
              </p:cNvSpPr>
              <p:nvPr/>
            </p:nvSpPr>
            <p:spPr bwMode="auto">
              <a:xfrm>
                <a:off x="2928" y="3360"/>
                <a:ext cx="10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.5</a:t>
                </a:r>
                <a:endParaRPr lang="en-US" sz="3200">
                  <a:latin typeface="Times New Roman" pitchFamily="18" charset="0"/>
                </a:endParaRPr>
              </a:p>
            </p:txBody>
          </p:sp>
          <p:sp>
            <p:nvSpPr>
              <p:cNvPr id="130" name="Line 1525"/>
              <p:cNvSpPr>
                <a:spLocks noChangeShapeType="1"/>
              </p:cNvSpPr>
              <p:nvPr/>
            </p:nvSpPr>
            <p:spPr bwMode="auto">
              <a:xfrm>
                <a:off x="3085" y="3291"/>
                <a:ext cx="1" cy="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1526"/>
              <p:cNvSpPr>
                <a:spLocks noChangeShapeType="1"/>
              </p:cNvSpPr>
              <p:nvPr/>
            </p:nvSpPr>
            <p:spPr bwMode="auto">
              <a:xfrm>
                <a:off x="3192" y="3291"/>
                <a:ext cx="1" cy="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Rectangle 1527"/>
              <p:cNvSpPr>
                <a:spLocks noChangeArrowheads="1"/>
              </p:cNvSpPr>
              <p:nvPr/>
            </p:nvSpPr>
            <p:spPr bwMode="auto">
              <a:xfrm>
                <a:off x="3141" y="3360"/>
                <a:ext cx="10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.6</a:t>
                </a:r>
                <a:endParaRPr lang="en-US" sz="3200">
                  <a:latin typeface="Times New Roman" pitchFamily="18" charset="0"/>
                </a:endParaRPr>
              </a:p>
            </p:txBody>
          </p:sp>
          <p:sp>
            <p:nvSpPr>
              <p:cNvPr id="133" name="Line 1528"/>
              <p:cNvSpPr>
                <a:spLocks noChangeShapeType="1"/>
              </p:cNvSpPr>
              <p:nvPr/>
            </p:nvSpPr>
            <p:spPr bwMode="auto">
              <a:xfrm>
                <a:off x="3298" y="3291"/>
                <a:ext cx="1" cy="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1529"/>
              <p:cNvSpPr>
                <a:spLocks noChangeShapeType="1"/>
              </p:cNvSpPr>
              <p:nvPr/>
            </p:nvSpPr>
            <p:spPr bwMode="auto">
              <a:xfrm>
                <a:off x="3405" y="3291"/>
                <a:ext cx="1" cy="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Rectangle 1530"/>
              <p:cNvSpPr>
                <a:spLocks noChangeArrowheads="1"/>
              </p:cNvSpPr>
              <p:nvPr/>
            </p:nvSpPr>
            <p:spPr bwMode="auto">
              <a:xfrm>
                <a:off x="3355" y="3360"/>
                <a:ext cx="10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.7</a:t>
                </a:r>
                <a:endParaRPr lang="en-US" sz="3200">
                  <a:latin typeface="Times New Roman" pitchFamily="18" charset="0"/>
                </a:endParaRPr>
              </a:p>
            </p:txBody>
          </p:sp>
          <p:sp>
            <p:nvSpPr>
              <p:cNvPr id="136" name="Line 1531"/>
              <p:cNvSpPr>
                <a:spLocks noChangeShapeType="1"/>
              </p:cNvSpPr>
              <p:nvPr/>
            </p:nvSpPr>
            <p:spPr bwMode="auto">
              <a:xfrm>
                <a:off x="3512" y="3291"/>
                <a:ext cx="1" cy="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Line 1532"/>
              <p:cNvSpPr>
                <a:spLocks noChangeShapeType="1"/>
              </p:cNvSpPr>
              <p:nvPr/>
            </p:nvSpPr>
            <p:spPr bwMode="auto">
              <a:xfrm>
                <a:off x="3619" y="3291"/>
                <a:ext cx="1" cy="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Rectangle 1533"/>
              <p:cNvSpPr>
                <a:spLocks noChangeArrowheads="1"/>
              </p:cNvSpPr>
              <p:nvPr/>
            </p:nvSpPr>
            <p:spPr bwMode="auto">
              <a:xfrm>
                <a:off x="3569" y="3360"/>
                <a:ext cx="10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.8</a:t>
                </a:r>
                <a:endParaRPr lang="en-US" sz="3200">
                  <a:latin typeface="Times New Roman" pitchFamily="18" charset="0"/>
                </a:endParaRPr>
              </a:p>
            </p:txBody>
          </p:sp>
          <p:sp>
            <p:nvSpPr>
              <p:cNvPr id="139" name="Line 1534"/>
              <p:cNvSpPr>
                <a:spLocks noChangeShapeType="1"/>
              </p:cNvSpPr>
              <p:nvPr/>
            </p:nvSpPr>
            <p:spPr bwMode="auto">
              <a:xfrm>
                <a:off x="3726" y="3291"/>
                <a:ext cx="1" cy="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1535"/>
              <p:cNvSpPr>
                <a:spLocks noChangeShapeType="1"/>
              </p:cNvSpPr>
              <p:nvPr/>
            </p:nvSpPr>
            <p:spPr bwMode="auto">
              <a:xfrm>
                <a:off x="3833" y="3291"/>
                <a:ext cx="1" cy="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Rectangle 1536"/>
              <p:cNvSpPr>
                <a:spLocks noChangeArrowheads="1"/>
              </p:cNvSpPr>
              <p:nvPr/>
            </p:nvSpPr>
            <p:spPr bwMode="auto">
              <a:xfrm>
                <a:off x="3782" y="3360"/>
                <a:ext cx="10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.9</a:t>
                </a:r>
                <a:endParaRPr lang="en-US" sz="3200">
                  <a:latin typeface="Times New Roman" pitchFamily="18" charset="0"/>
                </a:endParaRPr>
              </a:p>
            </p:txBody>
          </p:sp>
          <p:sp>
            <p:nvSpPr>
              <p:cNvPr id="142" name="Line 1537"/>
              <p:cNvSpPr>
                <a:spLocks noChangeShapeType="1"/>
              </p:cNvSpPr>
              <p:nvPr/>
            </p:nvSpPr>
            <p:spPr bwMode="auto">
              <a:xfrm>
                <a:off x="3939" y="3291"/>
                <a:ext cx="1" cy="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Line 1538"/>
              <p:cNvSpPr>
                <a:spLocks noChangeShapeType="1"/>
              </p:cNvSpPr>
              <p:nvPr/>
            </p:nvSpPr>
            <p:spPr bwMode="auto">
              <a:xfrm>
                <a:off x="4046" y="3291"/>
                <a:ext cx="1" cy="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Rectangle 1539"/>
              <p:cNvSpPr>
                <a:spLocks noChangeArrowheads="1"/>
              </p:cNvSpPr>
              <p:nvPr/>
            </p:nvSpPr>
            <p:spPr bwMode="auto">
              <a:xfrm>
                <a:off x="3965" y="3360"/>
                <a:ext cx="1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1.0</a:t>
                </a:r>
                <a:endParaRPr lang="en-US" sz="3200">
                  <a:latin typeface="Times New Roman" pitchFamily="18" charset="0"/>
                </a:endParaRPr>
              </a:p>
            </p:txBody>
          </p:sp>
          <p:sp>
            <p:nvSpPr>
              <p:cNvPr id="145" name="Line 1540"/>
              <p:cNvSpPr>
                <a:spLocks noChangeShapeType="1"/>
              </p:cNvSpPr>
              <p:nvPr/>
            </p:nvSpPr>
            <p:spPr bwMode="auto">
              <a:xfrm>
                <a:off x="4153" y="3291"/>
                <a:ext cx="1" cy="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Rectangle 1541"/>
              <p:cNvSpPr>
                <a:spLocks noChangeArrowheads="1"/>
              </p:cNvSpPr>
              <p:nvPr/>
            </p:nvSpPr>
            <p:spPr bwMode="auto">
              <a:xfrm>
                <a:off x="2739" y="3504"/>
                <a:ext cx="462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LoyalCH</a:t>
                </a:r>
                <a:endParaRPr lang="en-US" sz="3200">
                  <a:latin typeface="Times New Roman" pitchFamily="18" charset="0"/>
                </a:endParaRPr>
              </a:p>
            </p:txBody>
          </p:sp>
        </p:grpSp>
        <p:sp>
          <p:nvSpPr>
            <p:cNvPr id="1547" name="TextBox 1546"/>
            <p:cNvSpPr txBox="1"/>
            <p:nvPr/>
          </p:nvSpPr>
          <p:spPr>
            <a:xfrm rot="16200000">
              <a:off x="3756549" y="3069269"/>
              <a:ext cx="1485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Purchase</a:t>
              </a:r>
              <a:endParaRPr lang="en-US" sz="1400" dirty="0"/>
            </a:p>
          </p:txBody>
        </p:sp>
      </p:grpSp>
      <p:sp>
        <p:nvSpPr>
          <p:cNvPr id="1549" name="Line 1544"/>
          <p:cNvSpPr>
            <a:spLocks noChangeShapeType="1"/>
          </p:cNvSpPr>
          <p:nvPr/>
        </p:nvSpPr>
        <p:spPr bwMode="auto">
          <a:xfrm flipH="1" flipV="1">
            <a:off x="4691005" y="2991863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kern="1200"/>
          </a:p>
        </p:txBody>
      </p:sp>
      <p:sp>
        <p:nvSpPr>
          <p:cNvPr id="1550" name="Line 1542"/>
          <p:cNvSpPr>
            <a:spLocks noChangeShapeType="1"/>
          </p:cNvSpPr>
          <p:nvPr/>
        </p:nvSpPr>
        <p:spPr bwMode="auto">
          <a:xfrm flipH="1" flipV="1">
            <a:off x="3805988" y="3693486"/>
            <a:ext cx="1728537" cy="155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kern="1200"/>
          </a:p>
        </p:txBody>
      </p:sp>
      <p:sp>
        <p:nvSpPr>
          <p:cNvPr id="1551" name="Text Box 1543"/>
          <p:cNvSpPr txBox="1">
            <a:spLocks noChangeArrowheads="1"/>
          </p:cNvSpPr>
          <p:nvPr/>
        </p:nvSpPr>
        <p:spPr bwMode="auto">
          <a:xfrm>
            <a:off x="5439612" y="4987205"/>
            <a:ext cx="3352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How do we interpret values of Y between 0 and 1?</a:t>
            </a:r>
          </a:p>
        </p:txBody>
      </p:sp>
      <p:sp>
        <p:nvSpPr>
          <p:cNvPr id="1552" name="Text Box 1545"/>
          <p:cNvSpPr txBox="1">
            <a:spLocks noChangeArrowheads="1"/>
          </p:cNvSpPr>
          <p:nvPr/>
        </p:nvSpPr>
        <p:spPr bwMode="auto">
          <a:xfrm>
            <a:off x="6096000" y="3220750"/>
            <a:ext cx="2590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How do we interpret values greater than 1?</a:t>
            </a:r>
          </a:p>
        </p:txBody>
      </p:sp>
    </p:spTree>
    <p:extLst>
      <p:ext uri="{BB962C8B-B14F-4D97-AF65-F5344CB8AC3E}">
        <p14:creationId xmlns:p14="http://schemas.microsoft.com/office/powerpoint/2010/main" val="343456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regression line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>
                <a:sym typeface="Symbol" pitchFamily="18" charset="2"/>
              </a:rPr>
              <a:t>0</a:t>
            </a:r>
            <a:r>
              <a:rPr lang="en-US" dirty="0"/>
              <a:t>+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/>
              <a:t>X </a:t>
            </a:r>
            <a:r>
              <a:rPr lang="en-US" dirty="0" smtClean="0"/>
              <a:t>can take on any value between negative and positive infinity</a:t>
            </a:r>
          </a:p>
          <a:p>
            <a:endParaRPr lang="en-US" dirty="0" smtClean="0"/>
          </a:p>
          <a:p>
            <a:r>
              <a:rPr lang="en-US" dirty="0" smtClean="0"/>
              <a:t>In the orange juice classification problem, Y can only take on two possible values: 0 or 1.</a:t>
            </a:r>
          </a:p>
          <a:p>
            <a:endParaRPr lang="en-US" dirty="0" smtClean="0"/>
          </a:p>
          <a:p>
            <a:r>
              <a:rPr lang="en-US" dirty="0" smtClean="0"/>
              <a:t>Therefore the regression line almost always predicts the wrong value for Y in classification problems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18288"/>
            <a:ext cx="7086600" cy="329184"/>
          </a:xfrm>
        </p:spPr>
        <p:txBody>
          <a:bodyPr/>
          <a:lstStyle/>
          <a:p>
            <a:r>
              <a:rPr lang="en-US" dirty="0" smtClean="0"/>
              <a:t>An Introduction to Statistical Learning with Applications in R” by James, Witten, Hastie, and </a:t>
            </a:r>
            <a:r>
              <a:rPr lang="en-US" dirty="0" err="1" smtClean="0"/>
              <a:t>Tibshirani</a:t>
            </a:r>
            <a:r>
              <a:rPr lang="en-US" dirty="0" smtClean="0"/>
              <a:t>, Slides </a:t>
            </a:r>
            <a:r>
              <a:rPr lang="en-US" dirty="0" err="1" smtClean="0"/>
              <a:t>byAbbas</a:t>
            </a:r>
            <a:r>
              <a:rPr lang="en-US" dirty="0" smtClean="0"/>
              <a:t> Al Sharif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1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Use Logistic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trying to predict Y, let’s try to predict P(Y = 1), i.e., the probability a customer buys Citrus Hill (CH) juice.</a:t>
            </a:r>
          </a:p>
          <a:p>
            <a:r>
              <a:rPr lang="en-US" dirty="0" smtClean="0"/>
              <a:t>Thus, we can model P(Y = 1) using a function that gives outputs between 0 and 1.</a:t>
            </a:r>
          </a:p>
          <a:p>
            <a:r>
              <a:rPr lang="en-US" dirty="0" smtClean="0"/>
              <a:t>We can use the logistic function</a:t>
            </a:r>
          </a:p>
          <a:p>
            <a:r>
              <a:rPr lang="en-US" dirty="0" smtClean="0"/>
              <a:t>Logistic Regression!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18288"/>
            <a:ext cx="7315200" cy="329184"/>
          </a:xfrm>
        </p:spPr>
        <p:txBody>
          <a:bodyPr/>
          <a:lstStyle/>
          <a:p>
            <a:r>
              <a:rPr lang="en-US" dirty="0" smtClean="0"/>
              <a:t>An Introduction to Statistical Learning with Applications in R” by James, Witten, Hastie, and </a:t>
            </a:r>
            <a:r>
              <a:rPr lang="en-US" dirty="0" err="1" smtClean="0"/>
              <a:t>Tibshirani</a:t>
            </a:r>
            <a:r>
              <a:rPr lang="en-US" dirty="0" smtClean="0"/>
              <a:t>, Slides </a:t>
            </a:r>
            <a:r>
              <a:rPr lang="en-US" dirty="0" err="1" smtClean="0"/>
              <a:t>byAbbas</a:t>
            </a:r>
            <a:r>
              <a:rPr lang="en-US" dirty="0" smtClean="0"/>
              <a:t> Al Sharif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705270"/>
              </p:ext>
            </p:extLst>
          </p:nvPr>
        </p:nvGraphicFramePr>
        <p:xfrm>
          <a:off x="228600" y="4495800"/>
          <a:ext cx="4648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3" imgW="1574800" imgH="419100" progId="Equation.3">
                  <p:embed/>
                </p:oleObj>
              </mc:Choice>
              <mc:Fallback>
                <p:oleObj name="Equation" r:id="rId3" imgW="15748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495800"/>
                        <a:ext cx="4648200" cy="14478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262" y="3469567"/>
            <a:ext cx="4014537" cy="317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73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00905" cy="4876800"/>
          </a:xfrm>
        </p:spPr>
        <p:txBody>
          <a:bodyPr/>
          <a:lstStyle/>
          <a:p>
            <a:r>
              <a:rPr lang="en-US" dirty="0" smtClean="0"/>
              <a:t>Logistic regression is very similar to linear regression</a:t>
            </a:r>
          </a:p>
          <a:p>
            <a:r>
              <a:rPr lang="en-US" dirty="0" smtClean="0"/>
              <a:t>We come up with </a:t>
            </a:r>
            <a:r>
              <a:rPr lang="en-US" dirty="0"/>
              <a:t>b</a:t>
            </a:r>
            <a:r>
              <a:rPr lang="en-US" baseline="-25000" dirty="0"/>
              <a:t>0</a:t>
            </a:r>
            <a:r>
              <a:rPr lang="en-US" dirty="0"/>
              <a:t> and b</a:t>
            </a:r>
            <a:r>
              <a:rPr lang="en-US" baseline="-25000" dirty="0"/>
              <a:t>1</a:t>
            </a:r>
            <a:r>
              <a:rPr lang="en-US" dirty="0"/>
              <a:t> to estimate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/>
              <a:t>0 </a:t>
            </a:r>
            <a:r>
              <a:rPr lang="en-US" dirty="0"/>
              <a:t>and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/>
              <a:t>1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have similar problems and questions as in linear regression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/>
              <a:t>Is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/>
              <a:t>1</a:t>
            </a:r>
            <a:r>
              <a:rPr lang="en-US" dirty="0"/>
              <a:t> equal to 0? How sure are we about our guesses for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/>
              <a:t>0 </a:t>
            </a:r>
            <a:r>
              <a:rPr lang="en-US" dirty="0"/>
              <a:t>and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/>
              <a:t>1</a:t>
            </a:r>
            <a:r>
              <a:rPr lang="en-US" dirty="0"/>
              <a:t>?</a:t>
            </a:r>
          </a:p>
          <a:p>
            <a:pPr marL="27432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18288"/>
            <a:ext cx="7086600" cy="329184"/>
          </a:xfrm>
        </p:spPr>
        <p:txBody>
          <a:bodyPr/>
          <a:lstStyle/>
          <a:p>
            <a:r>
              <a:rPr lang="en-US" dirty="0" smtClean="0"/>
              <a:t>An Introduction to Statistical Learning with Applications in R” by James, Witten, Hastie, and </a:t>
            </a:r>
            <a:r>
              <a:rPr lang="en-US" dirty="0" err="1" smtClean="0"/>
              <a:t>Tibshirani</a:t>
            </a:r>
            <a:r>
              <a:rPr lang="en-US" dirty="0" smtClean="0"/>
              <a:t>, Slides </a:t>
            </a:r>
            <a:r>
              <a:rPr lang="en-US" dirty="0" err="1" smtClean="0"/>
              <a:t>byAbbas</a:t>
            </a:r>
            <a:r>
              <a:rPr lang="en-US" dirty="0" smtClean="0"/>
              <a:t> Al Sharif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5073274" y="1776412"/>
            <a:ext cx="3678238" cy="3432175"/>
            <a:chOff x="268" y="1200"/>
            <a:chExt cx="2317" cy="2162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268" y="1200"/>
              <a:ext cx="2047" cy="1811"/>
              <a:chOff x="499" y="1366"/>
              <a:chExt cx="2047" cy="1811"/>
            </a:xfrm>
          </p:grpSpPr>
          <p:sp>
            <p:nvSpPr>
              <p:cNvPr id="1313" name="Line 7"/>
              <p:cNvSpPr>
                <a:spLocks noChangeShapeType="1"/>
              </p:cNvSpPr>
              <p:nvPr/>
            </p:nvSpPr>
            <p:spPr bwMode="auto">
              <a:xfrm flipH="1">
                <a:off x="824" y="3077"/>
                <a:ext cx="53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4" name="Rectangle 8"/>
              <p:cNvSpPr>
                <a:spLocks noChangeArrowheads="1"/>
              </p:cNvSpPr>
              <p:nvPr/>
            </p:nvSpPr>
            <p:spPr bwMode="auto">
              <a:xfrm>
                <a:off x="719" y="3033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0</a:t>
                </a:r>
                <a:endParaRPr lang="en-US"/>
              </a:p>
            </p:txBody>
          </p:sp>
          <p:sp>
            <p:nvSpPr>
              <p:cNvPr id="1315" name="Line 9"/>
              <p:cNvSpPr>
                <a:spLocks noChangeShapeType="1"/>
              </p:cNvSpPr>
              <p:nvPr/>
            </p:nvSpPr>
            <p:spPr bwMode="auto">
              <a:xfrm flipH="1">
                <a:off x="824" y="2656"/>
                <a:ext cx="53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6" name="Rectangle 10"/>
              <p:cNvSpPr>
                <a:spLocks noChangeArrowheads="1"/>
              </p:cNvSpPr>
              <p:nvPr/>
            </p:nvSpPr>
            <p:spPr bwMode="auto">
              <a:xfrm>
                <a:off x="499" y="2612"/>
                <a:ext cx="23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0.25</a:t>
                </a:r>
                <a:endParaRPr lang="en-US"/>
              </a:p>
            </p:txBody>
          </p:sp>
          <p:sp>
            <p:nvSpPr>
              <p:cNvPr id="1317" name="Line 11"/>
              <p:cNvSpPr>
                <a:spLocks noChangeShapeType="1"/>
              </p:cNvSpPr>
              <p:nvPr/>
            </p:nvSpPr>
            <p:spPr bwMode="auto">
              <a:xfrm flipH="1">
                <a:off x="824" y="2243"/>
                <a:ext cx="53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8" name="Rectangle 12"/>
              <p:cNvSpPr>
                <a:spLocks noChangeArrowheads="1"/>
              </p:cNvSpPr>
              <p:nvPr/>
            </p:nvSpPr>
            <p:spPr bwMode="auto">
              <a:xfrm>
                <a:off x="587" y="2200"/>
                <a:ext cx="1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0.5</a:t>
                </a:r>
                <a:endParaRPr lang="en-US"/>
              </a:p>
            </p:txBody>
          </p:sp>
          <p:sp>
            <p:nvSpPr>
              <p:cNvPr id="1319" name="Line 13"/>
              <p:cNvSpPr>
                <a:spLocks noChangeShapeType="1"/>
              </p:cNvSpPr>
              <p:nvPr/>
            </p:nvSpPr>
            <p:spPr bwMode="auto">
              <a:xfrm flipH="1">
                <a:off x="824" y="1822"/>
                <a:ext cx="53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0" name="Rectangle 14"/>
              <p:cNvSpPr>
                <a:spLocks noChangeArrowheads="1"/>
              </p:cNvSpPr>
              <p:nvPr/>
            </p:nvSpPr>
            <p:spPr bwMode="auto">
              <a:xfrm>
                <a:off x="499" y="1778"/>
                <a:ext cx="23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0.75</a:t>
                </a:r>
                <a:endParaRPr lang="en-US"/>
              </a:p>
            </p:txBody>
          </p:sp>
          <p:sp>
            <p:nvSpPr>
              <p:cNvPr id="1321" name="Line 15"/>
              <p:cNvSpPr>
                <a:spLocks noChangeShapeType="1"/>
              </p:cNvSpPr>
              <p:nvPr/>
            </p:nvSpPr>
            <p:spPr bwMode="auto">
              <a:xfrm flipH="1">
                <a:off x="824" y="1410"/>
                <a:ext cx="53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2" name="Rectangle 16"/>
              <p:cNvSpPr>
                <a:spLocks noChangeArrowheads="1"/>
              </p:cNvSpPr>
              <p:nvPr/>
            </p:nvSpPr>
            <p:spPr bwMode="auto">
              <a:xfrm>
                <a:off x="719" y="1366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1</a:t>
                </a:r>
                <a:endParaRPr lang="en-US"/>
              </a:p>
            </p:txBody>
          </p:sp>
          <p:sp>
            <p:nvSpPr>
              <p:cNvPr id="1323" name="Rectangle 17"/>
              <p:cNvSpPr>
                <a:spLocks noChangeArrowheads="1"/>
              </p:cNvSpPr>
              <p:nvPr/>
            </p:nvSpPr>
            <p:spPr bwMode="auto">
              <a:xfrm>
                <a:off x="886" y="1418"/>
                <a:ext cx="1660" cy="165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4" name="Freeform 18"/>
              <p:cNvSpPr>
                <a:spLocks/>
              </p:cNvSpPr>
              <p:nvPr/>
            </p:nvSpPr>
            <p:spPr bwMode="auto">
              <a:xfrm>
                <a:off x="877" y="1453"/>
                <a:ext cx="1669" cy="1554"/>
              </a:xfrm>
              <a:custGeom>
                <a:avLst/>
                <a:gdLst>
                  <a:gd name="T0" fmla="*/ 0 w 1669"/>
                  <a:gd name="T1" fmla="*/ 1554 h 1554"/>
                  <a:gd name="T2" fmla="*/ 97 w 1669"/>
                  <a:gd name="T3" fmla="*/ 1519 h 1554"/>
                  <a:gd name="T4" fmla="*/ 202 w 1669"/>
                  <a:gd name="T5" fmla="*/ 1466 h 1554"/>
                  <a:gd name="T6" fmla="*/ 308 w 1669"/>
                  <a:gd name="T7" fmla="*/ 1396 h 1554"/>
                  <a:gd name="T8" fmla="*/ 413 w 1669"/>
                  <a:gd name="T9" fmla="*/ 1291 h 1554"/>
                  <a:gd name="T10" fmla="*/ 518 w 1669"/>
                  <a:gd name="T11" fmla="*/ 1168 h 1554"/>
                  <a:gd name="T12" fmla="*/ 624 w 1669"/>
                  <a:gd name="T13" fmla="*/ 1019 h 1554"/>
                  <a:gd name="T14" fmla="*/ 729 w 1669"/>
                  <a:gd name="T15" fmla="*/ 852 h 1554"/>
                  <a:gd name="T16" fmla="*/ 835 w 1669"/>
                  <a:gd name="T17" fmla="*/ 676 h 1554"/>
                  <a:gd name="T18" fmla="*/ 931 w 1669"/>
                  <a:gd name="T19" fmla="*/ 510 h 1554"/>
                  <a:gd name="T20" fmla="*/ 1037 w 1669"/>
                  <a:gd name="T21" fmla="*/ 369 h 1554"/>
                  <a:gd name="T22" fmla="*/ 1089 w 1669"/>
                  <a:gd name="T23" fmla="*/ 308 h 1554"/>
                  <a:gd name="T24" fmla="*/ 1142 w 1669"/>
                  <a:gd name="T25" fmla="*/ 255 h 1554"/>
                  <a:gd name="T26" fmla="*/ 1195 w 1669"/>
                  <a:gd name="T27" fmla="*/ 202 h 1554"/>
                  <a:gd name="T28" fmla="*/ 1248 w 1669"/>
                  <a:gd name="T29" fmla="*/ 167 h 1554"/>
                  <a:gd name="T30" fmla="*/ 1353 w 1669"/>
                  <a:gd name="T31" fmla="*/ 97 h 1554"/>
                  <a:gd name="T32" fmla="*/ 1458 w 1669"/>
                  <a:gd name="T33" fmla="*/ 53 h 1554"/>
                  <a:gd name="T34" fmla="*/ 1564 w 1669"/>
                  <a:gd name="T35" fmla="*/ 27 h 1554"/>
                  <a:gd name="T36" fmla="*/ 1669 w 1669"/>
                  <a:gd name="T37" fmla="*/ 0 h 15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669"/>
                  <a:gd name="T58" fmla="*/ 0 h 1554"/>
                  <a:gd name="T59" fmla="*/ 1669 w 1669"/>
                  <a:gd name="T60" fmla="*/ 1554 h 155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669" h="1554">
                    <a:moveTo>
                      <a:pt x="0" y="1554"/>
                    </a:moveTo>
                    <a:lnTo>
                      <a:pt x="97" y="1519"/>
                    </a:lnTo>
                    <a:lnTo>
                      <a:pt x="202" y="1466"/>
                    </a:lnTo>
                    <a:lnTo>
                      <a:pt x="308" y="1396"/>
                    </a:lnTo>
                    <a:lnTo>
                      <a:pt x="413" y="1291"/>
                    </a:lnTo>
                    <a:lnTo>
                      <a:pt x="518" y="1168"/>
                    </a:lnTo>
                    <a:lnTo>
                      <a:pt x="624" y="1019"/>
                    </a:lnTo>
                    <a:lnTo>
                      <a:pt x="729" y="852"/>
                    </a:lnTo>
                    <a:lnTo>
                      <a:pt x="835" y="676"/>
                    </a:lnTo>
                    <a:lnTo>
                      <a:pt x="931" y="510"/>
                    </a:lnTo>
                    <a:lnTo>
                      <a:pt x="1037" y="369"/>
                    </a:lnTo>
                    <a:lnTo>
                      <a:pt x="1089" y="308"/>
                    </a:lnTo>
                    <a:lnTo>
                      <a:pt x="1142" y="255"/>
                    </a:lnTo>
                    <a:lnTo>
                      <a:pt x="1195" y="202"/>
                    </a:lnTo>
                    <a:lnTo>
                      <a:pt x="1248" y="167"/>
                    </a:lnTo>
                    <a:lnTo>
                      <a:pt x="1353" y="97"/>
                    </a:lnTo>
                    <a:lnTo>
                      <a:pt x="1458" y="53"/>
                    </a:lnTo>
                    <a:lnTo>
                      <a:pt x="1564" y="27"/>
                    </a:lnTo>
                    <a:lnTo>
                      <a:pt x="1669" y="0"/>
                    </a:lnTo>
                  </a:path>
                </a:pathLst>
              </a:custGeom>
              <a:noFill/>
              <a:ln w="14288">
                <a:solidFill>
                  <a:srgbClr val="2F00F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5" name="Rectangle 19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6" name="Rectangle 20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7" name="Rectangle 21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8" name="Line 22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9" name="Line 23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0" name="Rectangle 24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" name="Rectangle 25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" name="Rectangle 26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" name="Rectangle 27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" name="Rectangle 28"/>
              <p:cNvSpPr>
                <a:spLocks noChangeArrowheads="1"/>
              </p:cNvSpPr>
              <p:nvPr/>
            </p:nvSpPr>
            <p:spPr bwMode="auto">
              <a:xfrm>
                <a:off x="2441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" name="Rectangle 29"/>
              <p:cNvSpPr>
                <a:spLocks noChangeArrowheads="1"/>
              </p:cNvSpPr>
              <p:nvPr/>
            </p:nvSpPr>
            <p:spPr bwMode="auto">
              <a:xfrm>
                <a:off x="2450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" name="Rectangle 30"/>
              <p:cNvSpPr>
                <a:spLocks noChangeArrowheads="1"/>
              </p:cNvSpPr>
              <p:nvPr/>
            </p:nvSpPr>
            <p:spPr bwMode="auto">
              <a:xfrm>
                <a:off x="2458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" name="Rectangle 31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" name="Rectangle 32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" name="Rectangle 33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" name="Line 34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" name="Line 35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" name="Line 36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3" name="Line 37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4" name="Line 38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5" name="Line 39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6" name="Rectangle 40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7" name="Rectangle 41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" name="Rectangle 42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" name="Rectangle 43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0" name="Rectangle 44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1" name="Rectangle 45"/>
              <p:cNvSpPr>
                <a:spLocks noChangeArrowheads="1"/>
              </p:cNvSpPr>
              <p:nvPr/>
            </p:nvSpPr>
            <p:spPr bwMode="auto">
              <a:xfrm>
                <a:off x="2221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2" name="Rectangle 46"/>
              <p:cNvSpPr>
                <a:spLocks noChangeArrowheads="1"/>
              </p:cNvSpPr>
              <p:nvPr/>
            </p:nvSpPr>
            <p:spPr bwMode="auto">
              <a:xfrm>
                <a:off x="2265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3" name="Rectangle 47"/>
              <p:cNvSpPr>
                <a:spLocks noChangeArrowheads="1"/>
              </p:cNvSpPr>
              <p:nvPr/>
            </p:nvSpPr>
            <p:spPr bwMode="auto">
              <a:xfrm>
                <a:off x="2309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4" name="Rectangle 48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5" name="Rectangle 49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6" name="Rectangle 50"/>
              <p:cNvSpPr>
                <a:spLocks noChangeArrowheads="1"/>
              </p:cNvSpPr>
              <p:nvPr/>
            </p:nvSpPr>
            <p:spPr bwMode="auto">
              <a:xfrm>
                <a:off x="2388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7" name="Rectangle 51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8" name="Rectangle 52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9" name="Line 53"/>
              <p:cNvSpPr>
                <a:spLocks noChangeShapeType="1"/>
              </p:cNvSpPr>
              <p:nvPr/>
            </p:nvSpPr>
            <p:spPr bwMode="auto">
              <a:xfrm>
                <a:off x="1975" y="157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0" name="Line 54"/>
              <p:cNvSpPr>
                <a:spLocks noChangeShapeType="1"/>
              </p:cNvSpPr>
              <p:nvPr/>
            </p:nvSpPr>
            <p:spPr bwMode="auto">
              <a:xfrm>
                <a:off x="1984" y="156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1" name="Line 55"/>
              <p:cNvSpPr>
                <a:spLocks noChangeShapeType="1"/>
              </p:cNvSpPr>
              <p:nvPr/>
            </p:nvSpPr>
            <p:spPr bwMode="auto">
              <a:xfrm>
                <a:off x="1975" y="157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2" name="Line 56"/>
              <p:cNvSpPr>
                <a:spLocks noChangeShapeType="1"/>
              </p:cNvSpPr>
              <p:nvPr/>
            </p:nvSpPr>
            <p:spPr bwMode="auto">
              <a:xfrm>
                <a:off x="1984" y="156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3" name="Rectangle 57"/>
              <p:cNvSpPr>
                <a:spLocks noChangeArrowheads="1"/>
              </p:cNvSpPr>
              <p:nvPr/>
            </p:nvSpPr>
            <p:spPr bwMode="auto">
              <a:xfrm>
                <a:off x="1773" y="2551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4" name="Rectangle 58"/>
              <p:cNvSpPr>
                <a:spLocks noChangeArrowheads="1"/>
              </p:cNvSpPr>
              <p:nvPr/>
            </p:nvSpPr>
            <p:spPr bwMode="auto">
              <a:xfrm>
                <a:off x="1914" y="2454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5" name="Rectangle 59"/>
              <p:cNvSpPr>
                <a:spLocks noChangeArrowheads="1"/>
              </p:cNvSpPr>
              <p:nvPr/>
            </p:nvSpPr>
            <p:spPr bwMode="auto">
              <a:xfrm>
                <a:off x="2019" y="2393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6" name="Rectangle 60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7" name="Rectangle 61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8" name="Rectangle 62"/>
              <p:cNvSpPr>
                <a:spLocks noChangeArrowheads="1"/>
              </p:cNvSpPr>
              <p:nvPr/>
            </p:nvSpPr>
            <p:spPr bwMode="auto">
              <a:xfrm>
                <a:off x="2344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9" name="Rectangle 63"/>
              <p:cNvSpPr>
                <a:spLocks noChangeArrowheads="1"/>
              </p:cNvSpPr>
              <p:nvPr/>
            </p:nvSpPr>
            <p:spPr bwMode="auto">
              <a:xfrm>
                <a:off x="2371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0" name="Rectangle 64"/>
              <p:cNvSpPr>
                <a:spLocks noChangeArrowheads="1"/>
              </p:cNvSpPr>
              <p:nvPr/>
            </p:nvSpPr>
            <p:spPr bwMode="auto">
              <a:xfrm>
                <a:off x="2388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1" name="Rectangle 65"/>
              <p:cNvSpPr>
                <a:spLocks noChangeArrowheads="1"/>
              </p:cNvSpPr>
              <p:nvPr/>
            </p:nvSpPr>
            <p:spPr bwMode="auto">
              <a:xfrm>
                <a:off x="2406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2" name="Rectangle 66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3" name="Line 67"/>
              <p:cNvSpPr>
                <a:spLocks noChangeShapeType="1"/>
              </p:cNvSpPr>
              <p:nvPr/>
            </p:nvSpPr>
            <p:spPr bwMode="auto">
              <a:xfrm>
                <a:off x="2414" y="144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4" name="Line 68"/>
              <p:cNvSpPr>
                <a:spLocks noChangeShapeType="1"/>
              </p:cNvSpPr>
              <p:nvPr/>
            </p:nvSpPr>
            <p:spPr bwMode="auto">
              <a:xfrm>
                <a:off x="2423" y="143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5" name="Rectangle 69"/>
              <p:cNvSpPr>
                <a:spLocks noChangeArrowheads="1"/>
              </p:cNvSpPr>
              <p:nvPr/>
            </p:nvSpPr>
            <p:spPr bwMode="auto">
              <a:xfrm>
                <a:off x="2133" y="234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6" name="Rectangle 70"/>
              <p:cNvSpPr>
                <a:spLocks noChangeArrowheads="1"/>
              </p:cNvSpPr>
              <p:nvPr/>
            </p:nvSpPr>
            <p:spPr bwMode="auto">
              <a:xfrm>
                <a:off x="2195" y="2322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7" name="Rectangle 71"/>
              <p:cNvSpPr>
                <a:spLocks noChangeArrowheads="1"/>
              </p:cNvSpPr>
              <p:nvPr/>
            </p:nvSpPr>
            <p:spPr bwMode="auto">
              <a:xfrm>
                <a:off x="2248" y="2314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8" name="Rectangle 72"/>
              <p:cNvSpPr>
                <a:spLocks noChangeArrowheads="1"/>
              </p:cNvSpPr>
              <p:nvPr/>
            </p:nvSpPr>
            <p:spPr bwMode="auto">
              <a:xfrm>
                <a:off x="2291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9" name="Rectangle 73"/>
              <p:cNvSpPr>
                <a:spLocks noChangeArrowheads="1"/>
              </p:cNvSpPr>
              <p:nvPr/>
            </p:nvSpPr>
            <p:spPr bwMode="auto">
              <a:xfrm>
                <a:off x="2327" y="229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0" name="Line 74"/>
              <p:cNvSpPr>
                <a:spLocks noChangeShapeType="1"/>
              </p:cNvSpPr>
              <p:nvPr/>
            </p:nvSpPr>
            <p:spPr bwMode="auto">
              <a:xfrm>
                <a:off x="2344" y="145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1" name="Line 75"/>
              <p:cNvSpPr>
                <a:spLocks noChangeShapeType="1"/>
              </p:cNvSpPr>
              <p:nvPr/>
            </p:nvSpPr>
            <p:spPr bwMode="auto">
              <a:xfrm>
                <a:off x="2353" y="1445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2" name="Rectangle 76"/>
              <p:cNvSpPr>
                <a:spLocks noChangeArrowheads="1"/>
              </p:cNvSpPr>
              <p:nvPr/>
            </p:nvSpPr>
            <p:spPr bwMode="auto">
              <a:xfrm>
                <a:off x="2072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3" name="Rectangle 77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4" name="Line 78"/>
              <p:cNvSpPr>
                <a:spLocks noChangeShapeType="1"/>
              </p:cNvSpPr>
              <p:nvPr/>
            </p:nvSpPr>
            <p:spPr bwMode="auto">
              <a:xfrm>
                <a:off x="2204" y="14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5" name="Line 79"/>
              <p:cNvSpPr>
                <a:spLocks noChangeShapeType="1"/>
              </p:cNvSpPr>
              <p:nvPr/>
            </p:nvSpPr>
            <p:spPr bwMode="auto">
              <a:xfrm>
                <a:off x="2212" y="1480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6" name="Rectangle 80"/>
              <p:cNvSpPr>
                <a:spLocks noChangeArrowheads="1"/>
              </p:cNvSpPr>
              <p:nvPr/>
            </p:nvSpPr>
            <p:spPr bwMode="auto">
              <a:xfrm>
                <a:off x="1966" y="2428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7" name="Rectangle 81"/>
              <p:cNvSpPr>
                <a:spLocks noChangeArrowheads="1"/>
              </p:cNvSpPr>
              <p:nvPr/>
            </p:nvSpPr>
            <p:spPr bwMode="auto">
              <a:xfrm>
                <a:off x="2063" y="2375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8" name="Rectangle 82"/>
              <p:cNvSpPr>
                <a:spLocks noChangeArrowheads="1"/>
              </p:cNvSpPr>
              <p:nvPr/>
            </p:nvSpPr>
            <p:spPr bwMode="auto">
              <a:xfrm>
                <a:off x="2142" y="234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9" name="Rectangle 83"/>
              <p:cNvSpPr>
                <a:spLocks noChangeArrowheads="1"/>
              </p:cNvSpPr>
              <p:nvPr/>
            </p:nvSpPr>
            <p:spPr bwMode="auto">
              <a:xfrm>
                <a:off x="2212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0" name="Rectangle 84"/>
              <p:cNvSpPr>
                <a:spLocks noChangeArrowheads="1"/>
              </p:cNvSpPr>
              <p:nvPr/>
            </p:nvSpPr>
            <p:spPr bwMode="auto">
              <a:xfrm>
                <a:off x="2256" y="2314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1" name="Rectangle 85"/>
              <p:cNvSpPr>
                <a:spLocks noChangeArrowheads="1"/>
              </p:cNvSpPr>
              <p:nvPr/>
            </p:nvSpPr>
            <p:spPr bwMode="auto">
              <a:xfrm>
                <a:off x="2300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2" name="Rectangle 86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3" name="Rectangle 87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4" name="Line 88"/>
              <p:cNvSpPr>
                <a:spLocks noChangeShapeType="1"/>
              </p:cNvSpPr>
              <p:nvPr/>
            </p:nvSpPr>
            <p:spPr bwMode="auto">
              <a:xfrm>
                <a:off x="2371" y="1453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5" name="Line 89"/>
              <p:cNvSpPr>
                <a:spLocks noChangeShapeType="1"/>
              </p:cNvSpPr>
              <p:nvPr/>
            </p:nvSpPr>
            <p:spPr bwMode="auto">
              <a:xfrm>
                <a:off x="2379" y="1445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6" name="Rectangle 90"/>
              <p:cNvSpPr>
                <a:spLocks noChangeArrowheads="1"/>
              </p:cNvSpPr>
              <p:nvPr/>
            </p:nvSpPr>
            <p:spPr bwMode="auto">
              <a:xfrm>
                <a:off x="2098" y="2358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7" name="Rectangle 91"/>
              <p:cNvSpPr>
                <a:spLocks noChangeArrowheads="1"/>
              </p:cNvSpPr>
              <p:nvPr/>
            </p:nvSpPr>
            <p:spPr bwMode="auto">
              <a:xfrm>
                <a:off x="2168" y="2331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8" name="Rectangle 92"/>
              <p:cNvSpPr>
                <a:spLocks noChangeArrowheads="1"/>
              </p:cNvSpPr>
              <p:nvPr/>
            </p:nvSpPr>
            <p:spPr bwMode="auto">
              <a:xfrm>
                <a:off x="2230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9" name="Line 93"/>
              <p:cNvSpPr>
                <a:spLocks noChangeShapeType="1"/>
              </p:cNvSpPr>
              <p:nvPr/>
            </p:nvSpPr>
            <p:spPr bwMode="auto">
              <a:xfrm>
                <a:off x="2265" y="147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0" name="Line 94"/>
              <p:cNvSpPr>
                <a:spLocks noChangeShapeType="1"/>
              </p:cNvSpPr>
              <p:nvPr/>
            </p:nvSpPr>
            <p:spPr bwMode="auto">
              <a:xfrm>
                <a:off x="2274" y="146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1" name="Line 95"/>
              <p:cNvSpPr>
                <a:spLocks noChangeShapeType="1"/>
              </p:cNvSpPr>
              <p:nvPr/>
            </p:nvSpPr>
            <p:spPr bwMode="auto">
              <a:xfrm>
                <a:off x="2002" y="1568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2" name="Line 96"/>
              <p:cNvSpPr>
                <a:spLocks noChangeShapeType="1"/>
              </p:cNvSpPr>
              <p:nvPr/>
            </p:nvSpPr>
            <p:spPr bwMode="auto">
              <a:xfrm>
                <a:off x="2010" y="1559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" name="Rectangle 97"/>
              <p:cNvSpPr>
                <a:spLocks noChangeArrowheads="1"/>
              </p:cNvSpPr>
              <p:nvPr/>
            </p:nvSpPr>
            <p:spPr bwMode="auto">
              <a:xfrm>
                <a:off x="1800" y="253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" name="Rectangle 98"/>
              <p:cNvSpPr>
                <a:spLocks noChangeArrowheads="1"/>
              </p:cNvSpPr>
              <p:nvPr/>
            </p:nvSpPr>
            <p:spPr bwMode="auto">
              <a:xfrm>
                <a:off x="1931" y="2445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" name="Rectangle 99"/>
              <p:cNvSpPr>
                <a:spLocks noChangeArrowheads="1"/>
              </p:cNvSpPr>
              <p:nvPr/>
            </p:nvSpPr>
            <p:spPr bwMode="auto">
              <a:xfrm>
                <a:off x="2037" y="2384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" name="Rectangle 100"/>
              <p:cNvSpPr>
                <a:spLocks noChangeArrowheads="1"/>
              </p:cNvSpPr>
              <p:nvPr/>
            </p:nvSpPr>
            <p:spPr bwMode="auto">
              <a:xfrm>
                <a:off x="2125" y="234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" name="Rectangle 101"/>
              <p:cNvSpPr>
                <a:spLocks noChangeArrowheads="1"/>
              </p:cNvSpPr>
              <p:nvPr/>
            </p:nvSpPr>
            <p:spPr bwMode="auto">
              <a:xfrm>
                <a:off x="2195" y="2331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" name="Rectangle 102"/>
              <p:cNvSpPr>
                <a:spLocks noChangeArrowheads="1"/>
              </p:cNvSpPr>
              <p:nvPr/>
            </p:nvSpPr>
            <p:spPr bwMode="auto">
              <a:xfrm>
                <a:off x="2248" y="2314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" name="Rectangle 103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" name="Rectangle 104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" name="Rectangle 105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" name="Rectangle 106"/>
              <p:cNvSpPr>
                <a:spLocks noChangeArrowheads="1"/>
              </p:cNvSpPr>
              <p:nvPr/>
            </p:nvSpPr>
            <p:spPr bwMode="auto">
              <a:xfrm>
                <a:off x="2221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" name="Rectangle 107"/>
              <p:cNvSpPr>
                <a:spLocks noChangeArrowheads="1"/>
              </p:cNvSpPr>
              <p:nvPr/>
            </p:nvSpPr>
            <p:spPr bwMode="auto">
              <a:xfrm>
                <a:off x="2265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" name="Rectangle 108"/>
              <p:cNvSpPr>
                <a:spLocks noChangeArrowheads="1"/>
              </p:cNvSpPr>
              <p:nvPr/>
            </p:nvSpPr>
            <p:spPr bwMode="auto">
              <a:xfrm>
                <a:off x="2309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" name="Rectangle 109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" name="Rectangle 110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" name="Rectangle 111"/>
              <p:cNvSpPr>
                <a:spLocks noChangeArrowheads="1"/>
              </p:cNvSpPr>
              <p:nvPr/>
            </p:nvSpPr>
            <p:spPr bwMode="auto">
              <a:xfrm>
                <a:off x="2388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" name="Rectangle 112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" name="Rectangle 113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" name="Rectangle 114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1" name="Rectangle 115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2" name="Rectangle 116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3" name="Rectangle 117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4" name="Rectangle 118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5" name="Rectangle 119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6" name="Rectangle 120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7" name="Rectangle 121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8" name="Rectangle 122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9" name="Rectangle 123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0" name="Rectangle 124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1" name="Rectangle 125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2" name="Rectangle 126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3" name="Rectangle 127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4" name="Rectangle 128"/>
              <p:cNvSpPr>
                <a:spLocks noChangeArrowheads="1"/>
              </p:cNvSpPr>
              <p:nvPr/>
            </p:nvSpPr>
            <p:spPr bwMode="auto">
              <a:xfrm>
                <a:off x="2221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" name="Rectangle 129"/>
              <p:cNvSpPr>
                <a:spLocks noChangeArrowheads="1"/>
              </p:cNvSpPr>
              <p:nvPr/>
            </p:nvSpPr>
            <p:spPr bwMode="auto">
              <a:xfrm>
                <a:off x="2265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" name="Rectangle 130"/>
              <p:cNvSpPr>
                <a:spLocks noChangeArrowheads="1"/>
              </p:cNvSpPr>
              <p:nvPr/>
            </p:nvSpPr>
            <p:spPr bwMode="auto">
              <a:xfrm>
                <a:off x="2309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" name="Rectangle 131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" name="Line 132"/>
              <p:cNvSpPr>
                <a:spLocks noChangeShapeType="1"/>
              </p:cNvSpPr>
              <p:nvPr/>
            </p:nvSpPr>
            <p:spPr bwMode="auto">
              <a:xfrm>
                <a:off x="2353" y="145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" name="Line 133"/>
              <p:cNvSpPr>
                <a:spLocks noChangeShapeType="1"/>
              </p:cNvSpPr>
              <p:nvPr/>
            </p:nvSpPr>
            <p:spPr bwMode="auto">
              <a:xfrm>
                <a:off x="2362" y="1445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" name="Rectangle 134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1" name="Rectangle 135"/>
              <p:cNvSpPr>
                <a:spLocks noChangeArrowheads="1"/>
              </p:cNvSpPr>
              <p:nvPr/>
            </p:nvSpPr>
            <p:spPr bwMode="auto">
              <a:xfrm>
                <a:off x="2160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2" name="Rectangle 136"/>
              <p:cNvSpPr>
                <a:spLocks noChangeArrowheads="1"/>
              </p:cNvSpPr>
              <p:nvPr/>
            </p:nvSpPr>
            <p:spPr bwMode="auto">
              <a:xfrm>
                <a:off x="2221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" name="Rectangle 137"/>
              <p:cNvSpPr>
                <a:spLocks noChangeArrowheads="1"/>
              </p:cNvSpPr>
              <p:nvPr/>
            </p:nvSpPr>
            <p:spPr bwMode="auto">
              <a:xfrm>
                <a:off x="2265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" name="Rectangle 138"/>
              <p:cNvSpPr>
                <a:spLocks noChangeArrowheads="1"/>
              </p:cNvSpPr>
              <p:nvPr/>
            </p:nvSpPr>
            <p:spPr bwMode="auto">
              <a:xfrm>
                <a:off x="2309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5" name="Rectangle 139"/>
              <p:cNvSpPr>
                <a:spLocks noChangeArrowheads="1"/>
              </p:cNvSpPr>
              <p:nvPr/>
            </p:nvSpPr>
            <p:spPr bwMode="auto">
              <a:xfrm>
                <a:off x="2344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" name="Rectangle 140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7" name="Line 141"/>
              <p:cNvSpPr>
                <a:spLocks noChangeShapeType="1"/>
              </p:cNvSpPr>
              <p:nvPr/>
            </p:nvSpPr>
            <p:spPr bwMode="auto">
              <a:xfrm>
                <a:off x="2379" y="145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8" name="Line 142"/>
              <p:cNvSpPr>
                <a:spLocks noChangeShapeType="1"/>
              </p:cNvSpPr>
              <p:nvPr/>
            </p:nvSpPr>
            <p:spPr bwMode="auto">
              <a:xfrm>
                <a:off x="2388" y="1445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9" name="Rectangle 143"/>
              <p:cNvSpPr>
                <a:spLocks noChangeArrowheads="1"/>
              </p:cNvSpPr>
              <p:nvPr/>
            </p:nvSpPr>
            <p:spPr bwMode="auto">
              <a:xfrm>
                <a:off x="2098" y="2358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0" name="Rectangle 144"/>
              <p:cNvSpPr>
                <a:spLocks noChangeArrowheads="1"/>
              </p:cNvSpPr>
              <p:nvPr/>
            </p:nvSpPr>
            <p:spPr bwMode="auto">
              <a:xfrm>
                <a:off x="2168" y="2331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1" name="Rectangle 145"/>
              <p:cNvSpPr>
                <a:spLocks noChangeArrowheads="1"/>
              </p:cNvSpPr>
              <p:nvPr/>
            </p:nvSpPr>
            <p:spPr bwMode="auto">
              <a:xfrm>
                <a:off x="2230" y="2314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2" name="Rectangle 146"/>
              <p:cNvSpPr>
                <a:spLocks noChangeArrowheads="1"/>
              </p:cNvSpPr>
              <p:nvPr/>
            </p:nvSpPr>
            <p:spPr bwMode="auto">
              <a:xfrm>
                <a:off x="2274" y="2305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3" name="Rectangle 147"/>
              <p:cNvSpPr>
                <a:spLocks noChangeArrowheads="1"/>
              </p:cNvSpPr>
              <p:nvPr/>
            </p:nvSpPr>
            <p:spPr bwMode="auto">
              <a:xfrm>
                <a:off x="2318" y="229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" name="Rectangle 148"/>
              <p:cNvSpPr>
                <a:spLocks noChangeArrowheads="1"/>
              </p:cNvSpPr>
              <p:nvPr/>
            </p:nvSpPr>
            <p:spPr bwMode="auto">
              <a:xfrm>
                <a:off x="2344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5" name="Rectangle 149"/>
              <p:cNvSpPr>
                <a:spLocks noChangeArrowheads="1"/>
              </p:cNvSpPr>
              <p:nvPr/>
            </p:nvSpPr>
            <p:spPr bwMode="auto">
              <a:xfrm>
                <a:off x="2371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6" name="Rectangle 150"/>
              <p:cNvSpPr>
                <a:spLocks noChangeArrowheads="1"/>
              </p:cNvSpPr>
              <p:nvPr/>
            </p:nvSpPr>
            <p:spPr bwMode="auto">
              <a:xfrm>
                <a:off x="2388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7" name="Rectangle 151"/>
              <p:cNvSpPr>
                <a:spLocks noChangeArrowheads="1"/>
              </p:cNvSpPr>
              <p:nvPr/>
            </p:nvSpPr>
            <p:spPr bwMode="auto">
              <a:xfrm>
                <a:off x="2406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8" name="Rectangle 152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9" name="Rectangle 153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0" name="Rectangle 154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1" name="Line 155"/>
              <p:cNvSpPr>
                <a:spLocks noChangeShapeType="1"/>
              </p:cNvSpPr>
              <p:nvPr/>
            </p:nvSpPr>
            <p:spPr bwMode="auto">
              <a:xfrm>
                <a:off x="2432" y="144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2" name="Line 156"/>
              <p:cNvSpPr>
                <a:spLocks noChangeShapeType="1"/>
              </p:cNvSpPr>
              <p:nvPr/>
            </p:nvSpPr>
            <p:spPr bwMode="auto">
              <a:xfrm>
                <a:off x="2441" y="143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3" name="Rectangle 157"/>
              <p:cNvSpPr>
                <a:spLocks noChangeArrowheads="1"/>
              </p:cNvSpPr>
              <p:nvPr/>
            </p:nvSpPr>
            <p:spPr bwMode="auto">
              <a:xfrm>
                <a:off x="2142" y="234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" name="Rectangle 158"/>
              <p:cNvSpPr>
                <a:spLocks noChangeArrowheads="1"/>
              </p:cNvSpPr>
              <p:nvPr/>
            </p:nvSpPr>
            <p:spPr bwMode="auto">
              <a:xfrm>
                <a:off x="2204" y="2322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5" name="Rectangle 159"/>
              <p:cNvSpPr>
                <a:spLocks noChangeArrowheads="1"/>
              </p:cNvSpPr>
              <p:nvPr/>
            </p:nvSpPr>
            <p:spPr bwMode="auto">
              <a:xfrm>
                <a:off x="2256" y="2314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6" name="Rectangle 160"/>
              <p:cNvSpPr>
                <a:spLocks noChangeArrowheads="1"/>
              </p:cNvSpPr>
              <p:nvPr/>
            </p:nvSpPr>
            <p:spPr bwMode="auto">
              <a:xfrm>
                <a:off x="2300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7" name="Rectangle 161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8" name="Rectangle 162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9" name="Rectangle 163"/>
              <p:cNvSpPr>
                <a:spLocks noChangeArrowheads="1"/>
              </p:cNvSpPr>
              <p:nvPr/>
            </p:nvSpPr>
            <p:spPr bwMode="auto">
              <a:xfrm>
                <a:off x="2379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0" name="Rectangle 164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1" name="Rectangle 165"/>
              <p:cNvSpPr>
                <a:spLocks noChangeArrowheads="1"/>
              </p:cNvSpPr>
              <p:nvPr/>
            </p:nvSpPr>
            <p:spPr bwMode="auto">
              <a:xfrm>
                <a:off x="2414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2" name="Rectangle 166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3" name="Rectangle 167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" name="Rectangle 168"/>
              <p:cNvSpPr>
                <a:spLocks noChangeArrowheads="1"/>
              </p:cNvSpPr>
              <p:nvPr/>
            </p:nvSpPr>
            <p:spPr bwMode="auto">
              <a:xfrm>
                <a:off x="2441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5" name="Rectangle 169"/>
              <p:cNvSpPr>
                <a:spLocks noChangeArrowheads="1"/>
              </p:cNvSpPr>
              <p:nvPr/>
            </p:nvSpPr>
            <p:spPr bwMode="auto">
              <a:xfrm>
                <a:off x="2450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6" name="Rectangle 170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7" name="Rectangle 171"/>
              <p:cNvSpPr>
                <a:spLocks noChangeArrowheads="1"/>
              </p:cNvSpPr>
              <p:nvPr/>
            </p:nvSpPr>
            <p:spPr bwMode="auto">
              <a:xfrm>
                <a:off x="1738" y="2577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8" name="Rectangle 172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9" name="Line 173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0" name="Line 174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1" name="Line 175"/>
              <p:cNvSpPr>
                <a:spLocks noChangeShapeType="1"/>
              </p:cNvSpPr>
              <p:nvPr/>
            </p:nvSpPr>
            <p:spPr bwMode="auto">
              <a:xfrm>
                <a:off x="1668" y="179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2" name="Line 176"/>
              <p:cNvSpPr>
                <a:spLocks noChangeShapeType="1"/>
              </p:cNvSpPr>
              <p:nvPr/>
            </p:nvSpPr>
            <p:spPr bwMode="auto">
              <a:xfrm>
                <a:off x="1677" y="178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3" name="Rectangle 177"/>
              <p:cNvSpPr>
                <a:spLocks noChangeArrowheads="1"/>
              </p:cNvSpPr>
              <p:nvPr/>
            </p:nvSpPr>
            <p:spPr bwMode="auto">
              <a:xfrm>
                <a:off x="1527" y="275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4" name="Line 178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5" name="Line 179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6" name="Line 180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7" name="Line 181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8" name="Line 182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9" name="Line 183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0" name="Line 184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1" name="Line 185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2" name="Line 186"/>
              <p:cNvSpPr>
                <a:spLocks noChangeShapeType="1"/>
              </p:cNvSpPr>
              <p:nvPr/>
            </p:nvSpPr>
            <p:spPr bwMode="auto">
              <a:xfrm>
                <a:off x="1255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3" name="Line 187"/>
              <p:cNvSpPr>
                <a:spLocks noChangeShapeType="1"/>
              </p:cNvSpPr>
              <p:nvPr/>
            </p:nvSpPr>
            <p:spPr bwMode="auto">
              <a:xfrm>
                <a:off x="1264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4" name="Line 188"/>
              <p:cNvSpPr>
                <a:spLocks noChangeShapeType="1"/>
              </p:cNvSpPr>
              <p:nvPr/>
            </p:nvSpPr>
            <p:spPr bwMode="auto">
              <a:xfrm>
                <a:off x="1185" y="212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5" name="Line 189"/>
              <p:cNvSpPr>
                <a:spLocks noChangeShapeType="1"/>
              </p:cNvSpPr>
              <p:nvPr/>
            </p:nvSpPr>
            <p:spPr bwMode="auto">
              <a:xfrm>
                <a:off x="1193" y="212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6" name="Line 190"/>
              <p:cNvSpPr>
                <a:spLocks noChangeShapeType="1"/>
              </p:cNvSpPr>
              <p:nvPr/>
            </p:nvSpPr>
            <p:spPr bwMode="auto">
              <a:xfrm>
                <a:off x="1141" y="2147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7" name="Line 191"/>
              <p:cNvSpPr>
                <a:spLocks noChangeShapeType="1"/>
              </p:cNvSpPr>
              <p:nvPr/>
            </p:nvSpPr>
            <p:spPr bwMode="auto">
              <a:xfrm>
                <a:off x="1149" y="2138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8" name="Rectangle 192"/>
              <p:cNvSpPr>
                <a:spLocks noChangeArrowheads="1"/>
              </p:cNvSpPr>
              <p:nvPr/>
            </p:nvSpPr>
            <p:spPr bwMode="auto">
              <a:xfrm>
                <a:off x="2221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9" name="Rectangle 193"/>
              <p:cNvSpPr>
                <a:spLocks noChangeArrowheads="1"/>
              </p:cNvSpPr>
              <p:nvPr/>
            </p:nvSpPr>
            <p:spPr bwMode="auto">
              <a:xfrm>
                <a:off x="2265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0" name="Rectangle 194"/>
              <p:cNvSpPr>
                <a:spLocks noChangeArrowheads="1"/>
              </p:cNvSpPr>
              <p:nvPr/>
            </p:nvSpPr>
            <p:spPr bwMode="auto">
              <a:xfrm>
                <a:off x="2309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1" name="Rectangle 195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2" name="Rectangle 196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3" name="Rectangle 197"/>
              <p:cNvSpPr>
                <a:spLocks noChangeArrowheads="1"/>
              </p:cNvSpPr>
              <p:nvPr/>
            </p:nvSpPr>
            <p:spPr bwMode="auto">
              <a:xfrm>
                <a:off x="2388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4" name="Rectangle 198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5" name="Rectangle 199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6" name="Rectangle 200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7" name="Rectangle 201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8" name="Rectangle 202"/>
              <p:cNvSpPr>
                <a:spLocks noChangeArrowheads="1"/>
              </p:cNvSpPr>
              <p:nvPr/>
            </p:nvSpPr>
            <p:spPr bwMode="auto">
              <a:xfrm>
                <a:off x="2441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9" name="Rectangle 203"/>
              <p:cNvSpPr>
                <a:spLocks noChangeArrowheads="1"/>
              </p:cNvSpPr>
              <p:nvPr/>
            </p:nvSpPr>
            <p:spPr bwMode="auto">
              <a:xfrm>
                <a:off x="2450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0" name="Rectangle 204"/>
              <p:cNvSpPr>
                <a:spLocks noChangeArrowheads="1"/>
              </p:cNvSpPr>
              <p:nvPr/>
            </p:nvSpPr>
            <p:spPr bwMode="auto">
              <a:xfrm>
                <a:off x="2458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1" name="Rectangle 205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206"/>
            <p:cNvGrpSpPr>
              <a:grpSpLocks/>
            </p:cNvGrpSpPr>
            <p:nvPr/>
          </p:nvGrpSpPr>
          <p:grpSpPr bwMode="auto">
            <a:xfrm>
              <a:off x="708" y="1270"/>
              <a:ext cx="1546" cy="1545"/>
              <a:chOff x="939" y="1436"/>
              <a:chExt cx="1546" cy="1545"/>
            </a:xfrm>
          </p:grpSpPr>
          <p:sp>
            <p:nvSpPr>
              <p:cNvPr id="1112" name="Rectangle 207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3" name="Rectangle 208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4" name="Rectangle 209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5" name="Rectangle 210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" name="Rectangle 211"/>
              <p:cNvSpPr>
                <a:spLocks noChangeArrowheads="1"/>
              </p:cNvSpPr>
              <p:nvPr/>
            </p:nvSpPr>
            <p:spPr bwMode="auto">
              <a:xfrm>
                <a:off x="2441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7" name="Rectangle 212"/>
              <p:cNvSpPr>
                <a:spLocks noChangeArrowheads="1"/>
              </p:cNvSpPr>
              <p:nvPr/>
            </p:nvSpPr>
            <p:spPr bwMode="auto">
              <a:xfrm>
                <a:off x="2450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8" name="Rectangle 213"/>
              <p:cNvSpPr>
                <a:spLocks noChangeArrowheads="1"/>
              </p:cNvSpPr>
              <p:nvPr/>
            </p:nvSpPr>
            <p:spPr bwMode="auto">
              <a:xfrm>
                <a:off x="2458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9" name="Rectangle 214"/>
              <p:cNvSpPr>
                <a:spLocks noChangeArrowheads="1"/>
              </p:cNvSpPr>
              <p:nvPr/>
            </p:nvSpPr>
            <p:spPr bwMode="auto">
              <a:xfrm>
                <a:off x="2467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0" name="Line 215"/>
              <p:cNvSpPr>
                <a:spLocks noChangeShapeType="1"/>
              </p:cNvSpPr>
              <p:nvPr/>
            </p:nvSpPr>
            <p:spPr bwMode="auto">
              <a:xfrm>
                <a:off x="1975" y="157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1" name="Line 216"/>
              <p:cNvSpPr>
                <a:spLocks noChangeShapeType="1"/>
              </p:cNvSpPr>
              <p:nvPr/>
            </p:nvSpPr>
            <p:spPr bwMode="auto">
              <a:xfrm>
                <a:off x="1984" y="156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2" name="Rectangle 217"/>
              <p:cNvSpPr>
                <a:spLocks noChangeArrowheads="1"/>
              </p:cNvSpPr>
              <p:nvPr/>
            </p:nvSpPr>
            <p:spPr bwMode="auto">
              <a:xfrm>
                <a:off x="1773" y="2551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3" name="Rectangle 218"/>
              <p:cNvSpPr>
                <a:spLocks noChangeArrowheads="1"/>
              </p:cNvSpPr>
              <p:nvPr/>
            </p:nvSpPr>
            <p:spPr bwMode="auto">
              <a:xfrm>
                <a:off x="1914" y="2454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4" name="Rectangle 219"/>
              <p:cNvSpPr>
                <a:spLocks noChangeArrowheads="1"/>
              </p:cNvSpPr>
              <p:nvPr/>
            </p:nvSpPr>
            <p:spPr bwMode="auto">
              <a:xfrm>
                <a:off x="2019" y="2393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5" name="Rectangle 220"/>
              <p:cNvSpPr>
                <a:spLocks noChangeArrowheads="1"/>
              </p:cNvSpPr>
              <p:nvPr/>
            </p:nvSpPr>
            <p:spPr bwMode="auto">
              <a:xfrm>
                <a:off x="2116" y="235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" name="Rectangle 221"/>
              <p:cNvSpPr>
                <a:spLocks noChangeArrowheads="1"/>
              </p:cNvSpPr>
              <p:nvPr/>
            </p:nvSpPr>
            <p:spPr bwMode="auto">
              <a:xfrm>
                <a:off x="2186" y="2331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" name="Rectangle 222"/>
              <p:cNvSpPr>
                <a:spLocks noChangeArrowheads="1"/>
              </p:cNvSpPr>
              <p:nvPr/>
            </p:nvSpPr>
            <p:spPr bwMode="auto">
              <a:xfrm>
                <a:off x="2239" y="2314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" name="Rectangle 223"/>
              <p:cNvSpPr>
                <a:spLocks noChangeArrowheads="1"/>
              </p:cNvSpPr>
              <p:nvPr/>
            </p:nvSpPr>
            <p:spPr bwMode="auto">
              <a:xfrm>
                <a:off x="2283" y="2305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" name="Rectangle 224"/>
              <p:cNvSpPr>
                <a:spLocks noChangeArrowheads="1"/>
              </p:cNvSpPr>
              <p:nvPr/>
            </p:nvSpPr>
            <p:spPr bwMode="auto">
              <a:xfrm>
                <a:off x="2318" y="229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" name="Rectangle 225"/>
              <p:cNvSpPr>
                <a:spLocks noChangeArrowheads="1"/>
              </p:cNvSpPr>
              <p:nvPr/>
            </p:nvSpPr>
            <p:spPr bwMode="auto">
              <a:xfrm>
                <a:off x="2353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" name="Rectangle 226"/>
              <p:cNvSpPr>
                <a:spLocks noChangeArrowheads="1"/>
              </p:cNvSpPr>
              <p:nvPr/>
            </p:nvSpPr>
            <p:spPr bwMode="auto">
              <a:xfrm>
                <a:off x="2371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" name="Rectangle 227"/>
              <p:cNvSpPr>
                <a:spLocks noChangeArrowheads="1"/>
              </p:cNvSpPr>
              <p:nvPr/>
            </p:nvSpPr>
            <p:spPr bwMode="auto">
              <a:xfrm>
                <a:off x="2388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3" name="Rectangle 228"/>
              <p:cNvSpPr>
                <a:spLocks noChangeArrowheads="1"/>
              </p:cNvSpPr>
              <p:nvPr/>
            </p:nvSpPr>
            <p:spPr bwMode="auto">
              <a:xfrm>
                <a:off x="2406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4" name="Rectangle 229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5" name="Rectangle 230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" name="Rectangle 231"/>
              <p:cNvSpPr>
                <a:spLocks noChangeArrowheads="1"/>
              </p:cNvSpPr>
              <p:nvPr/>
            </p:nvSpPr>
            <p:spPr bwMode="auto">
              <a:xfrm>
                <a:off x="2441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" name="Rectangle 232"/>
              <p:cNvSpPr>
                <a:spLocks noChangeArrowheads="1"/>
              </p:cNvSpPr>
              <p:nvPr/>
            </p:nvSpPr>
            <p:spPr bwMode="auto">
              <a:xfrm>
                <a:off x="2450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8" name="Line 233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9" name="Line 234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0" name="Rectangle 235"/>
              <p:cNvSpPr>
                <a:spLocks noChangeArrowheads="1"/>
              </p:cNvSpPr>
              <p:nvPr/>
            </p:nvSpPr>
            <p:spPr bwMode="auto">
              <a:xfrm>
                <a:off x="1334" y="2884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1" name="Line 236"/>
              <p:cNvSpPr>
                <a:spLocks noChangeShapeType="1"/>
              </p:cNvSpPr>
              <p:nvPr/>
            </p:nvSpPr>
            <p:spPr bwMode="auto">
              <a:xfrm>
                <a:off x="1554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2" name="Line 237"/>
              <p:cNvSpPr>
                <a:spLocks noChangeShapeType="1"/>
              </p:cNvSpPr>
              <p:nvPr/>
            </p:nvSpPr>
            <p:spPr bwMode="auto">
              <a:xfrm>
                <a:off x="1562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3" name="Rectangle 238"/>
              <p:cNvSpPr>
                <a:spLocks noChangeArrowheads="1"/>
              </p:cNvSpPr>
              <p:nvPr/>
            </p:nvSpPr>
            <p:spPr bwMode="auto">
              <a:xfrm>
                <a:off x="1439" y="2823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4" name="Line 239"/>
              <p:cNvSpPr>
                <a:spLocks noChangeShapeType="1"/>
              </p:cNvSpPr>
              <p:nvPr/>
            </p:nvSpPr>
            <p:spPr bwMode="auto">
              <a:xfrm>
                <a:off x="1633" y="182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5" name="Line 240"/>
              <p:cNvSpPr>
                <a:spLocks noChangeShapeType="1"/>
              </p:cNvSpPr>
              <p:nvPr/>
            </p:nvSpPr>
            <p:spPr bwMode="auto">
              <a:xfrm>
                <a:off x="1641" y="181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6" name="Line 241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" name="Line 242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" name="Line 243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" name="Line 244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0" name="Line 245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1" name="Line 246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" name="Rectangle 247"/>
              <p:cNvSpPr>
                <a:spLocks noChangeArrowheads="1"/>
              </p:cNvSpPr>
              <p:nvPr/>
            </p:nvSpPr>
            <p:spPr bwMode="auto">
              <a:xfrm>
                <a:off x="1738" y="2577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3" name="Line 248"/>
              <p:cNvSpPr>
                <a:spLocks noChangeShapeType="1"/>
              </p:cNvSpPr>
              <p:nvPr/>
            </p:nvSpPr>
            <p:spPr bwMode="auto">
              <a:xfrm>
                <a:off x="1879" y="1638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4" name="Line 249"/>
              <p:cNvSpPr>
                <a:spLocks noChangeShapeType="1"/>
              </p:cNvSpPr>
              <p:nvPr/>
            </p:nvSpPr>
            <p:spPr bwMode="auto">
              <a:xfrm>
                <a:off x="1887" y="1629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5" name="Rectangle 250"/>
              <p:cNvSpPr>
                <a:spLocks noChangeArrowheads="1"/>
              </p:cNvSpPr>
              <p:nvPr/>
            </p:nvSpPr>
            <p:spPr bwMode="auto">
              <a:xfrm>
                <a:off x="1764" y="255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6" name="Rectangle 251"/>
              <p:cNvSpPr>
                <a:spLocks noChangeArrowheads="1"/>
              </p:cNvSpPr>
              <p:nvPr/>
            </p:nvSpPr>
            <p:spPr bwMode="auto">
              <a:xfrm>
                <a:off x="1905" y="2463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7" name="Line 252"/>
              <p:cNvSpPr>
                <a:spLocks noChangeShapeType="1"/>
              </p:cNvSpPr>
              <p:nvPr/>
            </p:nvSpPr>
            <p:spPr bwMode="auto">
              <a:xfrm>
                <a:off x="2002" y="155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" name="Line 253"/>
              <p:cNvSpPr>
                <a:spLocks noChangeShapeType="1"/>
              </p:cNvSpPr>
              <p:nvPr/>
            </p:nvSpPr>
            <p:spPr bwMode="auto">
              <a:xfrm>
                <a:off x="2010" y="155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" name="Rectangle 254"/>
              <p:cNvSpPr>
                <a:spLocks noChangeArrowheads="1"/>
              </p:cNvSpPr>
              <p:nvPr/>
            </p:nvSpPr>
            <p:spPr bwMode="auto">
              <a:xfrm>
                <a:off x="1800" y="253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" name="Rectangle 255"/>
              <p:cNvSpPr>
                <a:spLocks noChangeArrowheads="1"/>
              </p:cNvSpPr>
              <p:nvPr/>
            </p:nvSpPr>
            <p:spPr bwMode="auto">
              <a:xfrm>
                <a:off x="1931" y="2437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1" name="Rectangle 256"/>
              <p:cNvSpPr>
                <a:spLocks noChangeArrowheads="1"/>
              </p:cNvSpPr>
              <p:nvPr/>
            </p:nvSpPr>
            <p:spPr bwMode="auto">
              <a:xfrm>
                <a:off x="2037" y="2384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2" name="Rectangle 257"/>
              <p:cNvSpPr>
                <a:spLocks noChangeArrowheads="1"/>
              </p:cNvSpPr>
              <p:nvPr/>
            </p:nvSpPr>
            <p:spPr bwMode="auto">
              <a:xfrm>
                <a:off x="2125" y="234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3" name="Rectangle 258"/>
              <p:cNvSpPr>
                <a:spLocks noChangeArrowheads="1"/>
              </p:cNvSpPr>
              <p:nvPr/>
            </p:nvSpPr>
            <p:spPr bwMode="auto">
              <a:xfrm>
                <a:off x="2195" y="2331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4" name="Rectangle 259"/>
              <p:cNvSpPr>
                <a:spLocks noChangeArrowheads="1"/>
              </p:cNvSpPr>
              <p:nvPr/>
            </p:nvSpPr>
            <p:spPr bwMode="auto">
              <a:xfrm>
                <a:off x="2248" y="2314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5" name="Rectangle 260"/>
              <p:cNvSpPr>
                <a:spLocks noChangeArrowheads="1"/>
              </p:cNvSpPr>
              <p:nvPr/>
            </p:nvSpPr>
            <p:spPr bwMode="auto">
              <a:xfrm>
                <a:off x="2291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6" name="Rectangle 261"/>
              <p:cNvSpPr>
                <a:spLocks noChangeArrowheads="1"/>
              </p:cNvSpPr>
              <p:nvPr/>
            </p:nvSpPr>
            <p:spPr bwMode="auto">
              <a:xfrm>
                <a:off x="2327" y="229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7" name="Rectangle 262"/>
              <p:cNvSpPr>
                <a:spLocks noChangeArrowheads="1"/>
              </p:cNvSpPr>
              <p:nvPr/>
            </p:nvSpPr>
            <p:spPr bwMode="auto">
              <a:xfrm>
                <a:off x="2353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8" name="Rectangle 263"/>
              <p:cNvSpPr>
                <a:spLocks noChangeArrowheads="1"/>
              </p:cNvSpPr>
              <p:nvPr/>
            </p:nvSpPr>
            <p:spPr bwMode="auto">
              <a:xfrm>
                <a:off x="2379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9" name="Rectangle 264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0" name="Rectangle 265"/>
              <p:cNvSpPr>
                <a:spLocks noChangeArrowheads="1"/>
              </p:cNvSpPr>
              <p:nvPr/>
            </p:nvSpPr>
            <p:spPr bwMode="auto">
              <a:xfrm>
                <a:off x="2406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1" name="Rectangle 266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2" name="Rectangle 267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3" name="Rectangle 268"/>
              <p:cNvSpPr>
                <a:spLocks noChangeArrowheads="1"/>
              </p:cNvSpPr>
              <p:nvPr/>
            </p:nvSpPr>
            <p:spPr bwMode="auto">
              <a:xfrm>
                <a:off x="2441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4" name="Rectangle 269"/>
              <p:cNvSpPr>
                <a:spLocks noChangeArrowheads="1"/>
              </p:cNvSpPr>
              <p:nvPr/>
            </p:nvSpPr>
            <p:spPr bwMode="auto">
              <a:xfrm>
                <a:off x="2450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5" name="Rectangle 270"/>
              <p:cNvSpPr>
                <a:spLocks noChangeArrowheads="1"/>
              </p:cNvSpPr>
              <p:nvPr/>
            </p:nvSpPr>
            <p:spPr bwMode="auto">
              <a:xfrm>
                <a:off x="2458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6" name="Line 271"/>
              <p:cNvSpPr>
                <a:spLocks noChangeShapeType="1"/>
              </p:cNvSpPr>
              <p:nvPr/>
            </p:nvSpPr>
            <p:spPr bwMode="auto">
              <a:xfrm>
                <a:off x="2450" y="1445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7" name="Line 272"/>
              <p:cNvSpPr>
                <a:spLocks noChangeShapeType="1"/>
              </p:cNvSpPr>
              <p:nvPr/>
            </p:nvSpPr>
            <p:spPr bwMode="auto">
              <a:xfrm>
                <a:off x="2458" y="143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" name="Rectangle 273"/>
              <p:cNvSpPr>
                <a:spLocks noChangeArrowheads="1"/>
              </p:cNvSpPr>
              <p:nvPr/>
            </p:nvSpPr>
            <p:spPr bwMode="auto">
              <a:xfrm>
                <a:off x="1193" y="2963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" name="Rectangle 274"/>
              <p:cNvSpPr>
                <a:spLocks noChangeArrowheads="1"/>
              </p:cNvSpPr>
              <p:nvPr/>
            </p:nvSpPr>
            <p:spPr bwMode="auto">
              <a:xfrm>
                <a:off x="1448" y="2814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0" name="Rectangle 275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1" name="Line 276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2" name="Line 277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3" name="Line 278"/>
              <p:cNvSpPr>
                <a:spLocks noChangeShapeType="1"/>
              </p:cNvSpPr>
              <p:nvPr/>
            </p:nvSpPr>
            <p:spPr bwMode="auto">
              <a:xfrm>
                <a:off x="1668" y="179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4" name="Line 279"/>
              <p:cNvSpPr>
                <a:spLocks noChangeShapeType="1"/>
              </p:cNvSpPr>
              <p:nvPr/>
            </p:nvSpPr>
            <p:spPr bwMode="auto">
              <a:xfrm>
                <a:off x="1677" y="178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5" name="Line 280"/>
              <p:cNvSpPr>
                <a:spLocks noChangeShapeType="1"/>
              </p:cNvSpPr>
              <p:nvPr/>
            </p:nvSpPr>
            <p:spPr bwMode="auto">
              <a:xfrm>
                <a:off x="1518" y="1919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6" name="Line 281"/>
              <p:cNvSpPr>
                <a:spLocks noChangeShapeType="1"/>
              </p:cNvSpPr>
              <p:nvPr/>
            </p:nvSpPr>
            <p:spPr bwMode="auto">
              <a:xfrm>
                <a:off x="1527" y="1910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" name="Rectangle 282"/>
              <p:cNvSpPr>
                <a:spLocks noChangeArrowheads="1"/>
              </p:cNvSpPr>
              <p:nvPr/>
            </p:nvSpPr>
            <p:spPr bwMode="auto">
              <a:xfrm>
                <a:off x="1413" y="284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" name="Rectangle 283"/>
              <p:cNvSpPr>
                <a:spLocks noChangeArrowheads="1"/>
              </p:cNvSpPr>
              <p:nvPr/>
            </p:nvSpPr>
            <p:spPr bwMode="auto">
              <a:xfrm>
                <a:off x="1624" y="267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" name="Rectangle 284"/>
              <p:cNvSpPr>
                <a:spLocks noChangeArrowheads="1"/>
              </p:cNvSpPr>
              <p:nvPr/>
            </p:nvSpPr>
            <p:spPr bwMode="auto">
              <a:xfrm>
                <a:off x="1791" y="253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0" name="Rectangle 285"/>
              <p:cNvSpPr>
                <a:spLocks noChangeArrowheads="1"/>
              </p:cNvSpPr>
              <p:nvPr/>
            </p:nvSpPr>
            <p:spPr bwMode="auto">
              <a:xfrm>
                <a:off x="1931" y="2445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1" name="Rectangle 286"/>
              <p:cNvSpPr>
                <a:spLocks noChangeArrowheads="1"/>
              </p:cNvSpPr>
              <p:nvPr/>
            </p:nvSpPr>
            <p:spPr bwMode="auto">
              <a:xfrm>
                <a:off x="2037" y="2384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2" name="Line 287"/>
              <p:cNvSpPr>
                <a:spLocks noChangeShapeType="1"/>
              </p:cNvSpPr>
              <p:nvPr/>
            </p:nvSpPr>
            <p:spPr bwMode="auto">
              <a:xfrm>
                <a:off x="1949" y="15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3" name="Line 288"/>
              <p:cNvSpPr>
                <a:spLocks noChangeShapeType="1"/>
              </p:cNvSpPr>
              <p:nvPr/>
            </p:nvSpPr>
            <p:spPr bwMode="auto">
              <a:xfrm>
                <a:off x="1958" y="15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4" name="Line 289"/>
              <p:cNvSpPr>
                <a:spLocks noChangeShapeType="1"/>
              </p:cNvSpPr>
              <p:nvPr/>
            </p:nvSpPr>
            <p:spPr bwMode="auto">
              <a:xfrm>
                <a:off x="1800" y="169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5" name="Line 290"/>
              <p:cNvSpPr>
                <a:spLocks noChangeShapeType="1"/>
              </p:cNvSpPr>
              <p:nvPr/>
            </p:nvSpPr>
            <p:spPr bwMode="auto">
              <a:xfrm>
                <a:off x="1808" y="168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6" name="Line 291"/>
              <p:cNvSpPr>
                <a:spLocks noChangeShapeType="1"/>
              </p:cNvSpPr>
              <p:nvPr/>
            </p:nvSpPr>
            <p:spPr bwMode="auto">
              <a:xfrm>
                <a:off x="1624" y="1831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7" name="Line 292"/>
              <p:cNvSpPr>
                <a:spLocks noChangeShapeType="1"/>
              </p:cNvSpPr>
              <p:nvPr/>
            </p:nvSpPr>
            <p:spPr bwMode="auto">
              <a:xfrm>
                <a:off x="1633" y="182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8" name="Line 293"/>
              <p:cNvSpPr>
                <a:spLocks noChangeShapeType="1"/>
              </p:cNvSpPr>
              <p:nvPr/>
            </p:nvSpPr>
            <p:spPr bwMode="auto">
              <a:xfrm>
                <a:off x="1747" y="172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9" name="Line 294"/>
              <p:cNvSpPr>
                <a:spLocks noChangeShapeType="1"/>
              </p:cNvSpPr>
              <p:nvPr/>
            </p:nvSpPr>
            <p:spPr bwMode="auto">
              <a:xfrm>
                <a:off x="1756" y="171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0" name="Line 295"/>
              <p:cNvSpPr>
                <a:spLocks noChangeShapeType="1"/>
              </p:cNvSpPr>
              <p:nvPr/>
            </p:nvSpPr>
            <p:spPr bwMode="auto">
              <a:xfrm>
                <a:off x="1589" y="186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1" name="Line 296"/>
              <p:cNvSpPr>
                <a:spLocks noChangeShapeType="1"/>
              </p:cNvSpPr>
              <p:nvPr/>
            </p:nvSpPr>
            <p:spPr bwMode="auto">
              <a:xfrm>
                <a:off x="1597" y="185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2" name="Line 297"/>
              <p:cNvSpPr>
                <a:spLocks noChangeShapeType="1"/>
              </p:cNvSpPr>
              <p:nvPr/>
            </p:nvSpPr>
            <p:spPr bwMode="auto">
              <a:xfrm>
                <a:off x="1457" y="196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3" name="Line 298"/>
              <p:cNvSpPr>
                <a:spLocks noChangeShapeType="1"/>
              </p:cNvSpPr>
              <p:nvPr/>
            </p:nvSpPr>
            <p:spPr bwMode="auto">
              <a:xfrm>
                <a:off x="1466" y="195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4" name="Line 299"/>
              <p:cNvSpPr>
                <a:spLocks noChangeShapeType="1"/>
              </p:cNvSpPr>
              <p:nvPr/>
            </p:nvSpPr>
            <p:spPr bwMode="auto">
              <a:xfrm>
                <a:off x="1352" y="204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5" name="Line 300"/>
              <p:cNvSpPr>
                <a:spLocks noChangeShapeType="1"/>
              </p:cNvSpPr>
              <p:nvPr/>
            </p:nvSpPr>
            <p:spPr bwMode="auto">
              <a:xfrm>
                <a:off x="1360" y="2033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6" name="Line 301"/>
              <p:cNvSpPr>
                <a:spLocks noChangeShapeType="1"/>
              </p:cNvSpPr>
              <p:nvPr/>
            </p:nvSpPr>
            <p:spPr bwMode="auto">
              <a:xfrm>
                <a:off x="983" y="2191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7" name="Line 302"/>
              <p:cNvSpPr>
                <a:spLocks noChangeShapeType="1"/>
              </p:cNvSpPr>
              <p:nvPr/>
            </p:nvSpPr>
            <p:spPr bwMode="auto">
              <a:xfrm>
                <a:off x="991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" name="Line 303"/>
              <p:cNvSpPr>
                <a:spLocks noChangeShapeType="1"/>
              </p:cNvSpPr>
              <p:nvPr/>
            </p:nvSpPr>
            <p:spPr bwMode="auto">
              <a:xfrm>
                <a:off x="974" y="2191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" name="Line 304"/>
              <p:cNvSpPr>
                <a:spLocks noChangeShapeType="1"/>
              </p:cNvSpPr>
              <p:nvPr/>
            </p:nvSpPr>
            <p:spPr bwMode="auto">
              <a:xfrm>
                <a:off x="983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0" name="Line 305"/>
              <p:cNvSpPr>
                <a:spLocks noChangeShapeType="1"/>
              </p:cNvSpPr>
              <p:nvPr/>
            </p:nvSpPr>
            <p:spPr bwMode="auto">
              <a:xfrm>
                <a:off x="965" y="219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1" name="Line 306"/>
              <p:cNvSpPr>
                <a:spLocks noChangeShapeType="1"/>
              </p:cNvSpPr>
              <p:nvPr/>
            </p:nvSpPr>
            <p:spPr bwMode="auto">
              <a:xfrm>
                <a:off x="974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2" name="Line 307"/>
              <p:cNvSpPr>
                <a:spLocks noChangeShapeType="1"/>
              </p:cNvSpPr>
              <p:nvPr/>
            </p:nvSpPr>
            <p:spPr bwMode="auto">
              <a:xfrm>
                <a:off x="965" y="219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3" name="Line 308"/>
              <p:cNvSpPr>
                <a:spLocks noChangeShapeType="1"/>
              </p:cNvSpPr>
              <p:nvPr/>
            </p:nvSpPr>
            <p:spPr bwMode="auto">
              <a:xfrm>
                <a:off x="974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4" name="Line 309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5" name="Line 310"/>
              <p:cNvSpPr>
                <a:spLocks noChangeShapeType="1"/>
              </p:cNvSpPr>
              <p:nvPr/>
            </p:nvSpPr>
            <p:spPr bwMode="auto">
              <a:xfrm>
                <a:off x="965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6" name="Line 311"/>
              <p:cNvSpPr>
                <a:spLocks noChangeShapeType="1"/>
              </p:cNvSpPr>
              <p:nvPr/>
            </p:nvSpPr>
            <p:spPr bwMode="auto">
              <a:xfrm>
                <a:off x="956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7" name="Line 312"/>
              <p:cNvSpPr>
                <a:spLocks noChangeShapeType="1"/>
              </p:cNvSpPr>
              <p:nvPr/>
            </p:nvSpPr>
            <p:spPr bwMode="auto">
              <a:xfrm>
                <a:off x="965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8" name="Line 313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" name="Line 314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" name="Line 315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" name="Line 316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" name="Line 317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" name="Line 318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" name="Line 319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5" name="Line 320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6" name="Line 321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7" name="Line 322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8" name="Line 323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" name="Line 324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" name="Line 325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" name="Line 326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" name="Line 327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3" name="Line 328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" name="Line 329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" name="Line 330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" name="Line 331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" name="Line 332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" name="Line 333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" name="Line 334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0" name="Line 335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1" name="Line 336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2" name="Line 337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3" name="Line 338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4" name="Line 339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5" name="Line 340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6" name="Line 341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7" name="Line 342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8" name="Line 343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9" name="Line 344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0" name="Line 345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1" name="Line 346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2" name="Rectangle 347"/>
              <p:cNvSpPr>
                <a:spLocks noChangeArrowheads="1"/>
              </p:cNvSpPr>
              <p:nvPr/>
            </p:nvSpPr>
            <p:spPr bwMode="auto">
              <a:xfrm>
                <a:off x="1677" y="2630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3" name="Line 348"/>
              <p:cNvSpPr>
                <a:spLocks noChangeShapeType="1"/>
              </p:cNvSpPr>
              <p:nvPr/>
            </p:nvSpPr>
            <p:spPr bwMode="auto">
              <a:xfrm>
                <a:off x="1826" y="1673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4" name="Line 349"/>
              <p:cNvSpPr>
                <a:spLocks noChangeShapeType="1"/>
              </p:cNvSpPr>
              <p:nvPr/>
            </p:nvSpPr>
            <p:spPr bwMode="auto">
              <a:xfrm>
                <a:off x="1835" y="166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5" name="Line 350"/>
              <p:cNvSpPr>
                <a:spLocks noChangeShapeType="1"/>
              </p:cNvSpPr>
              <p:nvPr/>
            </p:nvSpPr>
            <p:spPr bwMode="auto">
              <a:xfrm>
                <a:off x="1650" y="181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" name="Line 351"/>
              <p:cNvSpPr>
                <a:spLocks noChangeShapeType="1"/>
              </p:cNvSpPr>
              <p:nvPr/>
            </p:nvSpPr>
            <p:spPr bwMode="auto">
              <a:xfrm>
                <a:off x="1659" y="1805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7" name="Line 352"/>
              <p:cNvSpPr>
                <a:spLocks noChangeShapeType="1"/>
              </p:cNvSpPr>
              <p:nvPr/>
            </p:nvSpPr>
            <p:spPr bwMode="auto">
              <a:xfrm>
                <a:off x="1510" y="1927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8" name="Line 353"/>
              <p:cNvSpPr>
                <a:spLocks noChangeShapeType="1"/>
              </p:cNvSpPr>
              <p:nvPr/>
            </p:nvSpPr>
            <p:spPr bwMode="auto">
              <a:xfrm>
                <a:off x="1518" y="1919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" name="Rectangle 354"/>
              <p:cNvSpPr>
                <a:spLocks noChangeArrowheads="1"/>
              </p:cNvSpPr>
              <p:nvPr/>
            </p:nvSpPr>
            <p:spPr bwMode="auto">
              <a:xfrm>
                <a:off x="1404" y="284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" name="Line 355"/>
              <p:cNvSpPr>
                <a:spLocks noChangeShapeType="1"/>
              </p:cNvSpPr>
              <p:nvPr/>
            </p:nvSpPr>
            <p:spPr bwMode="auto">
              <a:xfrm>
                <a:off x="1606" y="1848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" name="Line 356"/>
              <p:cNvSpPr>
                <a:spLocks noChangeShapeType="1"/>
              </p:cNvSpPr>
              <p:nvPr/>
            </p:nvSpPr>
            <p:spPr bwMode="auto">
              <a:xfrm>
                <a:off x="1615" y="1840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" name="Line 357"/>
              <p:cNvSpPr>
                <a:spLocks noChangeShapeType="1"/>
              </p:cNvSpPr>
              <p:nvPr/>
            </p:nvSpPr>
            <p:spPr bwMode="auto">
              <a:xfrm>
                <a:off x="1475" y="195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" name="Line 358"/>
              <p:cNvSpPr>
                <a:spLocks noChangeShapeType="1"/>
              </p:cNvSpPr>
              <p:nvPr/>
            </p:nvSpPr>
            <p:spPr bwMode="auto">
              <a:xfrm>
                <a:off x="1483" y="194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" name="Rectangle 359"/>
              <p:cNvSpPr>
                <a:spLocks noChangeArrowheads="1"/>
              </p:cNvSpPr>
              <p:nvPr/>
            </p:nvSpPr>
            <p:spPr bwMode="auto">
              <a:xfrm>
                <a:off x="1378" y="2867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5" name="Line 360"/>
              <p:cNvSpPr>
                <a:spLocks noChangeShapeType="1"/>
              </p:cNvSpPr>
              <p:nvPr/>
            </p:nvSpPr>
            <p:spPr bwMode="auto">
              <a:xfrm>
                <a:off x="1589" y="186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6" name="Line 361"/>
              <p:cNvSpPr>
                <a:spLocks noChangeShapeType="1"/>
              </p:cNvSpPr>
              <p:nvPr/>
            </p:nvSpPr>
            <p:spPr bwMode="auto">
              <a:xfrm>
                <a:off x="1597" y="185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7" name="Line 362"/>
              <p:cNvSpPr>
                <a:spLocks noChangeShapeType="1"/>
              </p:cNvSpPr>
              <p:nvPr/>
            </p:nvSpPr>
            <p:spPr bwMode="auto">
              <a:xfrm>
                <a:off x="1457" y="197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8" name="Line 363"/>
              <p:cNvSpPr>
                <a:spLocks noChangeShapeType="1"/>
              </p:cNvSpPr>
              <p:nvPr/>
            </p:nvSpPr>
            <p:spPr bwMode="auto">
              <a:xfrm>
                <a:off x="1466" y="1963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9" name="Line 364"/>
              <p:cNvSpPr>
                <a:spLocks noChangeShapeType="1"/>
              </p:cNvSpPr>
              <p:nvPr/>
            </p:nvSpPr>
            <p:spPr bwMode="auto">
              <a:xfrm>
                <a:off x="1352" y="204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0" name="Line 365"/>
              <p:cNvSpPr>
                <a:spLocks noChangeShapeType="1"/>
              </p:cNvSpPr>
              <p:nvPr/>
            </p:nvSpPr>
            <p:spPr bwMode="auto">
              <a:xfrm>
                <a:off x="1360" y="2033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" name="Line 366"/>
              <p:cNvSpPr>
                <a:spLocks noChangeShapeType="1"/>
              </p:cNvSpPr>
              <p:nvPr/>
            </p:nvSpPr>
            <p:spPr bwMode="auto">
              <a:xfrm>
                <a:off x="1272" y="208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2" name="Line 367"/>
              <p:cNvSpPr>
                <a:spLocks noChangeShapeType="1"/>
              </p:cNvSpPr>
              <p:nvPr/>
            </p:nvSpPr>
            <p:spPr bwMode="auto">
              <a:xfrm>
                <a:off x="1281" y="207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3" name="Rectangle 368"/>
              <p:cNvSpPr>
                <a:spLocks noChangeArrowheads="1"/>
              </p:cNvSpPr>
              <p:nvPr/>
            </p:nvSpPr>
            <p:spPr bwMode="auto">
              <a:xfrm>
                <a:off x="1211" y="2954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4" name="Rectangle 369"/>
              <p:cNvSpPr>
                <a:spLocks noChangeArrowheads="1"/>
              </p:cNvSpPr>
              <p:nvPr/>
            </p:nvSpPr>
            <p:spPr bwMode="auto">
              <a:xfrm>
                <a:off x="1466" y="2805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5" name="Rectangle 370"/>
              <p:cNvSpPr>
                <a:spLocks noChangeArrowheads="1"/>
              </p:cNvSpPr>
              <p:nvPr/>
            </p:nvSpPr>
            <p:spPr bwMode="auto">
              <a:xfrm>
                <a:off x="1668" y="2638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6" name="Rectangle 371"/>
              <p:cNvSpPr>
                <a:spLocks noChangeArrowheads="1"/>
              </p:cNvSpPr>
              <p:nvPr/>
            </p:nvSpPr>
            <p:spPr bwMode="auto">
              <a:xfrm>
                <a:off x="1826" y="2515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7" name="Rectangle 372"/>
              <p:cNvSpPr>
                <a:spLocks noChangeArrowheads="1"/>
              </p:cNvSpPr>
              <p:nvPr/>
            </p:nvSpPr>
            <p:spPr bwMode="auto">
              <a:xfrm>
                <a:off x="1949" y="242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8" name="Rectangle 373"/>
              <p:cNvSpPr>
                <a:spLocks noChangeArrowheads="1"/>
              </p:cNvSpPr>
              <p:nvPr/>
            </p:nvSpPr>
            <p:spPr bwMode="auto">
              <a:xfrm>
                <a:off x="2054" y="2375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9" name="Rectangle 374"/>
              <p:cNvSpPr>
                <a:spLocks noChangeArrowheads="1"/>
              </p:cNvSpPr>
              <p:nvPr/>
            </p:nvSpPr>
            <p:spPr bwMode="auto">
              <a:xfrm>
                <a:off x="2133" y="234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0" name="Rectangle 375"/>
              <p:cNvSpPr>
                <a:spLocks noChangeArrowheads="1"/>
              </p:cNvSpPr>
              <p:nvPr/>
            </p:nvSpPr>
            <p:spPr bwMode="auto">
              <a:xfrm>
                <a:off x="2204" y="2322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1" name="Line 376"/>
              <p:cNvSpPr>
                <a:spLocks noChangeShapeType="1"/>
              </p:cNvSpPr>
              <p:nvPr/>
            </p:nvSpPr>
            <p:spPr bwMode="auto">
              <a:xfrm>
                <a:off x="2142" y="150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2" name="Line 377"/>
              <p:cNvSpPr>
                <a:spLocks noChangeShapeType="1"/>
              </p:cNvSpPr>
              <p:nvPr/>
            </p:nvSpPr>
            <p:spPr bwMode="auto">
              <a:xfrm>
                <a:off x="2151" y="149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3" name="Rectangle 378"/>
              <p:cNvSpPr>
                <a:spLocks noChangeArrowheads="1"/>
              </p:cNvSpPr>
              <p:nvPr/>
            </p:nvSpPr>
            <p:spPr bwMode="auto">
              <a:xfrm>
                <a:off x="1914" y="2454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4" name="Rectangle 379"/>
              <p:cNvSpPr>
                <a:spLocks noChangeArrowheads="1"/>
              </p:cNvSpPr>
              <p:nvPr/>
            </p:nvSpPr>
            <p:spPr bwMode="auto">
              <a:xfrm>
                <a:off x="2028" y="2393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5" name="Rectangle 380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6" name="Rectangle 381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7" name="Rectangle 382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8" name="Line 383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9" name="Line 384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0" name="Rectangle 385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1" name="Line 386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2" name="Line 387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3" name="Rectangle 388"/>
              <p:cNvSpPr>
                <a:spLocks noChangeArrowheads="1"/>
              </p:cNvSpPr>
              <p:nvPr/>
            </p:nvSpPr>
            <p:spPr bwMode="auto">
              <a:xfrm>
                <a:off x="1431" y="2823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4" name="Rectangle 389"/>
              <p:cNvSpPr>
                <a:spLocks noChangeArrowheads="1"/>
              </p:cNvSpPr>
              <p:nvPr/>
            </p:nvSpPr>
            <p:spPr bwMode="auto">
              <a:xfrm>
                <a:off x="1641" y="2656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5" name="Rectangle 390"/>
              <p:cNvSpPr>
                <a:spLocks noChangeArrowheads="1"/>
              </p:cNvSpPr>
              <p:nvPr/>
            </p:nvSpPr>
            <p:spPr bwMode="auto">
              <a:xfrm>
                <a:off x="1808" y="2524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6" name="Line 391"/>
              <p:cNvSpPr>
                <a:spLocks noChangeShapeType="1"/>
              </p:cNvSpPr>
              <p:nvPr/>
            </p:nvSpPr>
            <p:spPr bwMode="auto">
              <a:xfrm>
                <a:off x="1931" y="160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7" name="Line 392"/>
              <p:cNvSpPr>
                <a:spLocks noChangeShapeType="1"/>
              </p:cNvSpPr>
              <p:nvPr/>
            </p:nvSpPr>
            <p:spPr bwMode="auto">
              <a:xfrm>
                <a:off x="1940" y="159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8" name="Rectangle 393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9" name="Line 394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0" name="Line 395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1" name="Line 396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2" name="Line 397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3" name="Line 398"/>
              <p:cNvSpPr>
                <a:spLocks noChangeShapeType="1"/>
              </p:cNvSpPr>
              <p:nvPr/>
            </p:nvSpPr>
            <p:spPr bwMode="auto">
              <a:xfrm>
                <a:off x="1167" y="2138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4" name="Line 399"/>
              <p:cNvSpPr>
                <a:spLocks noChangeShapeType="1"/>
              </p:cNvSpPr>
              <p:nvPr/>
            </p:nvSpPr>
            <p:spPr bwMode="auto">
              <a:xfrm>
                <a:off x="1176" y="2129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5" name="Line 400"/>
              <p:cNvSpPr>
                <a:spLocks noChangeShapeType="1"/>
              </p:cNvSpPr>
              <p:nvPr/>
            </p:nvSpPr>
            <p:spPr bwMode="auto">
              <a:xfrm>
                <a:off x="1123" y="2147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6" name="Line 401"/>
              <p:cNvSpPr>
                <a:spLocks noChangeShapeType="1"/>
              </p:cNvSpPr>
              <p:nvPr/>
            </p:nvSpPr>
            <p:spPr bwMode="auto">
              <a:xfrm>
                <a:off x="1132" y="2138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7" name="Line 402"/>
              <p:cNvSpPr>
                <a:spLocks noChangeShapeType="1"/>
              </p:cNvSpPr>
              <p:nvPr/>
            </p:nvSpPr>
            <p:spPr bwMode="auto">
              <a:xfrm>
                <a:off x="1088" y="2164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8" name="Line 403"/>
              <p:cNvSpPr>
                <a:spLocks noChangeShapeType="1"/>
              </p:cNvSpPr>
              <p:nvPr/>
            </p:nvSpPr>
            <p:spPr bwMode="auto">
              <a:xfrm>
                <a:off x="1097" y="215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9" name="Line 404"/>
              <p:cNvSpPr>
                <a:spLocks noChangeShapeType="1"/>
              </p:cNvSpPr>
              <p:nvPr/>
            </p:nvSpPr>
            <p:spPr bwMode="auto">
              <a:xfrm>
                <a:off x="1053" y="2173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0" name="Line 405"/>
              <p:cNvSpPr>
                <a:spLocks noChangeShapeType="1"/>
              </p:cNvSpPr>
              <p:nvPr/>
            </p:nvSpPr>
            <p:spPr bwMode="auto">
              <a:xfrm>
                <a:off x="1062" y="216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1" name="Line 406"/>
              <p:cNvSpPr>
                <a:spLocks noChangeShapeType="1"/>
              </p:cNvSpPr>
              <p:nvPr/>
            </p:nvSpPr>
            <p:spPr bwMode="auto">
              <a:xfrm>
                <a:off x="1035" y="217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407"/>
            <p:cNvGrpSpPr>
              <a:grpSpLocks/>
            </p:cNvGrpSpPr>
            <p:nvPr/>
          </p:nvGrpSpPr>
          <p:grpSpPr bwMode="auto">
            <a:xfrm>
              <a:off x="752" y="1305"/>
              <a:ext cx="1475" cy="1554"/>
              <a:chOff x="983" y="1471"/>
              <a:chExt cx="1475" cy="1554"/>
            </a:xfrm>
          </p:grpSpPr>
          <p:sp>
            <p:nvSpPr>
              <p:cNvPr id="912" name="Line 408"/>
              <p:cNvSpPr>
                <a:spLocks noChangeShapeType="1"/>
              </p:cNvSpPr>
              <p:nvPr/>
            </p:nvSpPr>
            <p:spPr bwMode="auto">
              <a:xfrm>
                <a:off x="1044" y="216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" name="Line 409"/>
              <p:cNvSpPr>
                <a:spLocks noChangeShapeType="1"/>
              </p:cNvSpPr>
              <p:nvPr/>
            </p:nvSpPr>
            <p:spPr bwMode="auto">
              <a:xfrm>
                <a:off x="1018" y="218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4" name="Line 410"/>
              <p:cNvSpPr>
                <a:spLocks noChangeShapeType="1"/>
              </p:cNvSpPr>
              <p:nvPr/>
            </p:nvSpPr>
            <p:spPr bwMode="auto">
              <a:xfrm>
                <a:off x="1027" y="217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5" name="Line 411"/>
              <p:cNvSpPr>
                <a:spLocks noChangeShapeType="1"/>
              </p:cNvSpPr>
              <p:nvPr/>
            </p:nvSpPr>
            <p:spPr bwMode="auto">
              <a:xfrm>
                <a:off x="1000" y="2182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6" name="Line 412"/>
              <p:cNvSpPr>
                <a:spLocks noChangeShapeType="1"/>
              </p:cNvSpPr>
              <p:nvPr/>
            </p:nvSpPr>
            <p:spPr bwMode="auto">
              <a:xfrm>
                <a:off x="1009" y="217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7" name="Rectangle 413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8" name="Rectangle 414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9" name="Rectangle 415"/>
              <p:cNvSpPr>
                <a:spLocks noChangeArrowheads="1"/>
              </p:cNvSpPr>
              <p:nvPr/>
            </p:nvSpPr>
            <p:spPr bwMode="auto">
              <a:xfrm>
                <a:off x="2221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0" name="Rectangle 416"/>
              <p:cNvSpPr>
                <a:spLocks noChangeArrowheads="1"/>
              </p:cNvSpPr>
              <p:nvPr/>
            </p:nvSpPr>
            <p:spPr bwMode="auto">
              <a:xfrm>
                <a:off x="2265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" name="Rectangle 417"/>
              <p:cNvSpPr>
                <a:spLocks noChangeArrowheads="1"/>
              </p:cNvSpPr>
              <p:nvPr/>
            </p:nvSpPr>
            <p:spPr bwMode="auto">
              <a:xfrm>
                <a:off x="2309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" name="Rectangle 418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" name="Rectangle 419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" name="Rectangle 420"/>
              <p:cNvSpPr>
                <a:spLocks noChangeArrowheads="1"/>
              </p:cNvSpPr>
              <p:nvPr/>
            </p:nvSpPr>
            <p:spPr bwMode="auto">
              <a:xfrm>
                <a:off x="2388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" name="Rectangle 421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" name="Rectangle 422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7" name="Rectangle 423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" name="Rectangle 424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9" name="Rectangle 425"/>
              <p:cNvSpPr>
                <a:spLocks noChangeArrowheads="1"/>
              </p:cNvSpPr>
              <p:nvPr/>
            </p:nvSpPr>
            <p:spPr bwMode="auto">
              <a:xfrm>
                <a:off x="2441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0" name="Rectangle 426"/>
              <p:cNvSpPr>
                <a:spLocks noChangeArrowheads="1"/>
              </p:cNvSpPr>
              <p:nvPr/>
            </p:nvSpPr>
            <p:spPr bwMode="auto">
              <a:xfrm>
                <a:off x="1738" y="2577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" name="Line 427"/>
              <p:cNvSpPr>
                <a:spLocks noChangeShapeType="1"/>
              </p:cNvSpPr>
              <p:nvPr/>
            </p:nvSpPr>
            <p:spPr bwMode="auto">
              <a:xfrm>
                <a:off x="1879" y="1638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" name="Line 428"/>
              <p:cNvSpPr>
                <a:spLocks noChangeShapeType="1"/>
              </p:cNvSpPr>
              <p:nvPr/>
            </p:nvSpPr>
            <p:spPr bwMode="auto">
              <a:xfrm>
                <a:off x="1887" y="1629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" name="Line 429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" name="Line 430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" name="Line 431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" name="Line 432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" name="Line 433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8" name="Line 434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9" name="Line 435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0" name="Line 436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1" name="Rectangle 437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" name="Rectangle 438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" name="Line 439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" name="Line 440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" name="Line 441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6" name="Line 442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7" name="Line 443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" name="Line 444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" name="Line 445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" name="Line 446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" name="Line 447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" name="Line 448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" name="Line 449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" name="Line 450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" name="Line 451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" name="Line 452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7" name="Line 453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8" name="Line 454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9" name="Rectangle 455"/>
              <p:cNvSpPr>
                <a:spLocks noChangeArrowheads="1"/>
              </p:cNvSpPr>
              <p:nvPr/>
            </p:nvSpPr>
            <p:spPr bwMode="auto">
              <a:xfrm>
                <a:off x="1264" y="2928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0" name="Rectangle 456"/>
              <p:cNvSpPr>
                <a:spLocks noChangeArrowheads="1"/>
              </p:cNvSpPr>
              <p:nvPr/>
            </p:nvSpPr>
            <p:spPr bwMode="auto">
              <a:xfrm>
                <a:off x="1501" y="277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1" name="Line 457"/>
              <p:cNvSpPr>
                <a:spLocks noChangeShapeType="1"/>
              </p:cNvSpPr>
              <p:nvPr/>
            </p:nvSpPr>
            <p:spPr bwMode="auto">
              <a:xfrm>
                <a:off x="1685" y="1778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2" name="Line 458"/>
              <p:cNvSpPr>
                <a:spLocks noChangeShapeType="1"/>
              </p:cNvSpPr>
              <p:nvPr/>
            </p:nvSpPr>
            <p:spPr bwMode="auto">
              <a:xfrm>
                <a:off x="1694" y="1769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" name="Line 459"/>
              <p:cNvSpPr>
                <a:spLocks noChangeShapeType="1"/>
              </p:cNvSpPr>
              <p:nvPr/>
            </p:nvSpPr>
            <p:spPr bwMode="auto">
              <a:xfrm>
                <a:off x="1536" y="190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" name="Line 460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" name="Rectangle 461"/>
              <p:cNvSpPr>
                <a:spLocks noChangeArrowheads="1"/>
              </p:cNvSpPr>
              <p:nvPr/>
            </p:nvSpPr>
            <p:spPr bwMode="auto">
              <a:xfrm>
                <a:off x="1422" y="2831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6" name="Line 462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7" name="Line 463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8" name="Line 464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9" name="Line 465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0" name="Rectangle 466"/>
              <p:cNvSpPr>
                <a:spLocks noChangeArrowheads="1"/>
              </p:cNvSpPr>
              <p:nvPr/>
            </p:nvSpPr>
            <p:spPr bwMode="auto">
              <a:xfrm>
                <a:off x="1431" y="2823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1" name="Line 467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2" name="Line 468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" name="Line 469"/>
              <p:cNvSpPr>
                <a:spLocks noChangeShapeType="1"/>
              </p:cNvSpPr>
              <p:nvPr/>
            </p:nvSpPr>
            <p:spPr bwMode="auto">
              <a:xfrm>
                <a:off x="1255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" name="Line 470"/>
              <p:cNvSpPr>
                <a:spLocks noChangeShapeType="1"/>
              </p:cNvSpPr>
              <p:nvPr/>
            </p:nvSpPr>
            <p:spPr bwMode="auto">
              <a:xfrm>
                <a:off x="1264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5" name="Line 471"/>
              <p:cNvSpPr>
                <a:spLocks noChangeShapeType="1"/>
              </p:cNvSpPr>
              <p:nvPr/>
            </p:nvSpPr>
            <p:spPr bwMode="auto">
              <a:xfrm>
                <a:off x="1185" y="212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6" name="Line 472"/>
              <p:cNvSpPr>
                <a:spLocks noChangeShapeType="1"/>
              </p:cNvSpPr>
              <p:nvPr/>
            </p:nvSpPr>
            <p:spPr bwMode="auto">
              <a:xfrm>
                <a:off x="1193" y="212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7" name="Line 473"/>
              <p:cNvSpPr>
                <a:spLocks noChangeShapeType="1"/>
              </p:cNvSpPr>
              <p:nvPr/>
            </p:nvSpPr>
            <p:spPr bwMode="auto">
              <a:xfrm>
                <a:off x="1141" y="2147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Line 474"/>
              <p:cNvSpPr>
                <a:spLocks noChangeShapeType="1"/>
              </p:cNvSpPr>
              <p:nvPr/>
            </p:nvSpPr>
            <p:spPr bwMode="auto">
              <a:xfrm>
                <a:off x="1149" y="2138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9" name="Rectangle 475"/>
              <p:cNvSpPr>
                <a:spLocks noChangeArrowheads="1"/>
              </p:cNvSpPr>
              <p:nvPr/>
            </p:nvSpPr>
            <p:spPr bwMode="auto">
              <a:xfrm>
                <a:off x="1106" y="2989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0" name="Rectangle 476"/>
              <p:cNvSpPr>
                <a:spLocks noChangeArrowheads="1"/>
              </p:cNvSpPr>
              <p:nvPr/>
            </p:nvSpPr>
            <p:spPr bwMode="auto">
              <a:xfrm>
                <a:off x="1378" y="285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1" name="Line 477"/>
              <p:cNvSpPr>
                <a:spLocks noChangeShapeType="1"/>
              </p:cNvSpPr>
              <p:nvPr/>
            </p:nvSpPr>
            <p:spPr bwMode="auto">
              <a:xfrm>
                <a:off x="1589" y="186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2" name="Line 478"/>
              <p:cNvSpPr>
                <a:spLocks noChangeShapeType="1"/>
              </p:cNvSpPr>
              <p:nvPr/>
            </p:nvSpPr>
            <p:spPr bwMode="auto">
              <a:xfrm>
                <a:off x="1597" y="185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" name="Rectangle 479"/>
              <p:cNvSpPr>
                <a:spLocks noChangeArrowheads="1"/>
              </p:cNvSpPr>
              <p:nvPr/>
            </p:nvSpPr>
            <p:spPr bwMode="auto">
              <a:xfrm>
                <a:off x="1062" y="300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" name="Line 480"/>
              <p:cNvSpPr>
                <a:spLocks noChangeShapeType="1"/>
              </p:cNvSpPr>
              <p:nvPr/>
            </p:nvSpPr>
            <p:spPr bwMode="auto">
              <a:xfrm>
                <a:off x="1334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" name="Line 481"/>
              <p:cNvSpPr>
                <a:spLocks noChangeShapeType="1"/>
              </p:cNvSpPr>
              <p:nvPr/>
            </p:nvSpPr>
            <p:spPr bwMode="auto">
              <a:xfrm>
                <a:off x="1343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" name="Line 482"/>
              <p:cNvSpPr>
                <a:spLocks noChangeShapeType="1"/>
              </p:cNvSpPr>
              <p:nvPr/>
            </p:nvSpPr>
            <p:spPr bwMode="auto">
              <a:xfrm>
                <a:off x="1255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" name="Line 483"/>
              <p:cNvSpPr>
                <a:spLocks noChangeShapeType="1"/>
              </p:cNvSpPr>
              <p:nvPr/>
            </p:nvSpPr>
            <p:spPr bwMode="auto">
              <a:xfrm>
                <a:off x="1264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" name="Line 484"/>
              <p:cNvSpPr>
                <a:spLocks noChangeShapeType="1"/>
              </p:cNvSpPr>
              <p:nvPr/>
            </p:nvSpPr>
            <p:spPr bwMode="auto">
              <a:xfrm>
                <a:off x="1193" y="212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9" name="Line 485"/>
              <p:cNvSpPr>
                <a:spLocks noChangeShapeType="1"/>
              </p:cNvSpPr>
              <p:nvPr/>
            </p:nvSpPr>
            <p:spPr bwMode="auto">
              <a:xfrm>
                <a:off x="1202" y="211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0" name="Line 486"/>
              <p:cNvSpPr>
                <a:spLocks noChangeShapeType="1"/>
              </p:cNvSpPr>
              <p:nvPr/>
            </p:nvSpPr>
            <p:spPr bwMode="auto">
              <a:xfrm>
                <a:off x="1141" y="2147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1" name="Line 487"/>
              <p:cNvSpPr>
                <a:spLocks noChangeShapeType="1"/>
              </p:cNvSpPr>
              <p:nvPr/>
            </p:nvSpPr>
            <p:spPr bwMode="auto">
              <a:xfrm>
                <a:off x="1149" y="2138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2" name="Line 488"/>
              <p:cNvSpPr>
                <a:spLocks noChangeShapeType="1"/>
              </p:cNvSpPr>
              <p:nvPr/>
            </p:nvSpPr>
            <p:spPr bwMode="auto">
              <a:xfrm>
                <a:off x="1097" y="215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" name="Line 489"/>
              <p:cNvSpPr>
                <a:spLocks noChangeShapeType="1"/>
              </p:cNvSpPr>
              <p:nvPr/>
            </p:nvSpPr>
            <p:spPr bwMode="auto">
              <a:xfrm>
                <a:off x="1106" y="21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" name="Rectangle 490"/>
              <p:cNvSpPr>
                <a:spLocks noChangeArrowheads="1"/>
              </p:cNvSpPr>
              <p:nvPr/>
            </p:nvSpPr>
            <p:spPr bwMode="auto">
              <a:xfrm>
                <a:off x="1079" y="2998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5" name="Line 491"/>
              <p:cNvSpPr>
                <a:spLocks noChangeShapeType="1"/>
              </p:cNvSpPr>
              <p:nvPr/>
            </p:nvSpPr>
            <p:spPr bwMode="auto">
              <a:xfrm>
                <a:off x="1343" y="204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" name="Line 492"/>
              <p:cNvSpPr>
                <a:spLocks noChangeShapeType="1"/>
              </p:cNvSpPr>
              <p:nvPr/>
            </p:nvSpPr>
            <p:spPr bwMode="auto">
              <a:xfrm>
                <a:off x="1352" y="2033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" name="Line 493"/>
              <p:cNvSpPr>
                <a:spLocks noChangeShapeType="1"/>
              </p:cNvSpPr>
              <p:nvPr/>
            </p:nvSpPr>
            <p:spPr bwMode="auto">
              <a:xfrm>
                <a:off x="1264" y="2085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8" name="Line 494"/>
              <p:cNvSpPr>
                <a:spLocks noChangeShapeType="1"/>
              </p:cNvSpPr>
              <p:nvPr/>
            </p:nvSpPr>
            <p:spPr bwMode="auto">
              <a:xfrm>
                <a:off x="1272" y="207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9" name="Line 495"/>
              <p:cNvSpPr>
                <a:spLocks noChangeShapeType="1"/>
              </p:cNvSpPr>
              <p:nvPr/>
            </p:nvSpPr>
            <p:spPr bwMode="auto">
              <a:xfrm>
                <a:off x="1202" y="212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0" name="Line 496"/>
              <p:cNvSpPr>
                <a:spLocks noChangeShapeType="1"/>
              </p:cNvSpPr>
              <p:nvPr/>
            </p:nvSpPr>
            <p:spPr bwMode="auto">
              <a:xfrm>
                <a:off x="1211" y="211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" name="Rectangle 497"/>
              <p:cNvSpPr>
                <a:spLocks noChangeArrowheads="1"/>
              </p:cNvSpPr>
              <p:nvPr/>
            </p:nvSpPr>
            <p:spPr bwMode="auto">
              <a:xfrm>
                <a:off x="1158" y="2972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2" name="Line 498"/>
              <p:cNvSpPr>
                <a:spLocks noChangeShapeType="1"/>
              </p:cNvSpPr>
              <p:nvPr/>
            </p:nvSpPr>
            <p:spPr bwMode="auto">
              <a:xfrm>
                <a:off x="1413" y="1998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" name="Line 499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" name="Line 500"/>
              <p:cNvSpPr>
                <a:spLocks noChangeShapeType="1"/>
              </p:cNvSpPr>
              <p:nvPr/>
            </p:nvSpPr>
            <p:spPr bwMode="auto">
              <a:xfrm>
                <a:off x="1316" y="2059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" name="Line 501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" name="Rectangle 502"/>
              <p:cNvSpPr>
                <a:spLocks noChangeArrowheads="1"/>
              </p:cNvSpPr>
              <p:nvPr/>
            </p:nvSpPr>
            <p:spPr bwMode="auto">
              <a:xfrm>
                <a:off x="1246" y="2937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" name="Line 503"/>
              <p:cNvSpPr>
                <a:spLocks noChangeShapeType="1"/>
              </p:cNvSpPr>
              <p:nvPr/>
            </p:nvSpPr>
            <p:spPr bwMode="auto">
              <a:xfrm>
                <a:off x="1483" y="194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8" name="Line 504"/>
              <p:cNvSpPr>
                <a:spLocks noChangeShapeType="1"/>
              </p:cNvSpPr>
              <p:nvPr/>
            </p:nvSpPr>
            <p:spPr bwMode="auto">
              <a:xfrm>
                <a:off x="1492" y="1936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9" name="Rectangle 505"/>
              <p:cNvSpPr>
                <a:spLocks noChangeArrowheads="1"/>
              </p:cNvSpPr>
              <p:nvPr/>
            </p:nvSpPr>
            <p:spPr bwMode="auto">
              <a:xfrm>
                <a:off x="1387" y="285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0" name="Line 506"/>
              <p:cNvSpPr>
                <a:spLocks noChangeShapeType="1"/>
              </p:cNvSpPr>
              <p:nvPr/>
            </p:nvSpPr>
            <p:spPr bwMode="auto">
              <a:xfrm>
                <a:off x="1589" y="1857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1" name="Line 507"/>
              <p:cNvSpPr>
                <a:spLocks noChangeShapeType="1"/>
              </p:cNvSpPr>
              <p:nvPr/>
            </p:nvSpPr>
            <p:spPr bwMode="auto">
              <a:xfrm>
                <a:off x="1597" y="1848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2" name="Line 508"/>
              <p:cNvSpPr>
                <a:spLocks noChangeShapeType="1"/>
              </p:cNvSpPr>
              <p:nvPr/>
            </p:nvSpPr>
            <p:spPr bwMode="auto">
              <a:xfrm>
                <a:off x="1457" y="196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" name="Line 509"/>
              <p:cNvSpPr>
                <a:spLocks noChangeShapeType="1"/>
              </p:cNvSpPr>
              <p:nvPr/>
            </p:nvSpPr>
            <p:spPr bwMode="auto">
              <a:xfrm>
                <a:off x="1466" y="195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" name="Line 510"/>
              <p:cNvSpPr>
                <a:spLocks noChangeShapeType="1"/>
              </p:cNvSpPr>
              <p:nvPr/>
            </p:nvSpPr>
            <p:spPr bwMode="auto">
              <a:xfrm>
                <a:off x="1360" y="203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" name="Line 511"/>
              <p:cNvSpPr>
                <a:spLocks noChangeShapeType="1"/>
              </p:cNvSpPr>
              <p:nvPr/>
            </p:nvSpPr>
            <p:spPr bwMode="auto">
              <a:xfrm>
                <a:off x="1369" y="202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6" name="Line 512"/>
              <p:cNvSpPr>
                <a:spLocks noChangeShapeType="1"/>
              </p:cNvSpPr>
              <p:nvPr/>
            </p:nvSpPr>
            <p:spPr bwMode="auto">
              <a:xfrm>
                <a:off x="1272" y="208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7" name="Line 513"/>
              <p:cNvSpPr>
                <a:spLocks noChangeShapeType="1"/>
              </p:cNvSpPr>
              <p:nvPr/>
            </p:nvSpPr>
            <p:spPr bwMode="auto">
              <a:xfrm>
                <a:off x="1281" y="207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8" name="Line 514"/>
              <p:cNvSpPr>
                <a:spLocks noChangeShapeType="1"/>
              </p:cNvSpPr>
              <p:nvPr/>
            </p:nvSpPr>
            <p:spPr bwMode="auto">
              <a:xfrm>
                <a:off x="1211" y="212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9" name="Line 515"/>
              <p:cNvSpPr>
                <a:spLocks noChangeShapeType="1"/>
              </p:cNvSpPr>
              <p:nvPr/>
            </p:nvSpPr>
            <p:spPr bwMode="auto">
              <a:xfrm>
                <a:off x="1220" y="211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0" name="Line 516"/>
              <p:cNvSpPr>
                <a:spLocks noChangeShapeType="1"/>
              </p:cNvSpPr>
              <p:nvPr/>
            </p:nvSpPr>
            <p:spPr bwMode="auto">
              <a:xfrm>
                <a:off x="1149" y="2138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1" name="Line 517"/>
              <p:cNvSpPr>
                <a:spLocks noChangeShapeType="1"/>
              </p:cNvSpPr>
              <p:nvPr/>
            </p:nvSpPr>
            <p:spPr bwMode="auto">
              <a:xfrm>
                <a:off x="1158" y="2129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2" name="Line 518"/>
              <p:cNvSpPr>
                <a:spLocks noChangeShapeType="1"/>
              </p:cNvSpPr>
              <p:nvPr/>
            </p:nvSpPr>
            <p:spPr bwMode="auto">
              <a:xfrm>
                <a:off x="1114" y="215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3" name="Line 519"/>
              <p:cNvSpPr>
                <a:spLocks noChangeShapeType="1"/>
              </p:cNvSpPr>
              <p:nvPr/>
            </p:nvSpPr>
            <p:spPr bwMode="auto">
              <a:xfrm>
                <a:off x="1123" y="21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" name="Line 520"/>
              <p:cNvSpPr>
                <a:spLocks noChangeShapeType="1"/>
              </p:cNvSpPr>
              <p:nvPr/>
            </p:nvSpPr>
            <p:spPr bwMode="auto">
              <a:xfrm>
                <a:off x="1597" y="1857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" name="Line 521"/>
              <p:cNvSpPr>
                <a:spLocks noChangeShapeType="1"/>
              </p:cNvSpPr>
              <p:nvPr/>
            </p:nvSpPr>
            <p:spPr bwMode="auto">
              <a:xfrm>
                <a:off x="1606" y="1848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" name="Line 522"/>
              <p:cNvSpPr>
                <a:spLocks noChangeShapeType="1"/>
              </p:cNvSpPr>
              <p:nvPr/>
            </p:nvSpPr>
            <p:spPr bwMode="auto">
              <a:xfrm>
                <a:off x="1466" y="1963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" name="Line 523"/>
              <p:cNvSpPr>
                <a:spLocks noChangeShapeType="1"/>
              </p:cNvSpPr>
              <p:nvPr/>
            </p:nvSpPr>
            <p:spPr bwMode="auto">
              <a:xfrm>
                <a:off x="1475" y="195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" name="Rectangle 524"/>
              <p:cNvSpPr>
                <a:spLocks noChangeArrowheads="1"/>
              </p:cNvSpPr>
              <p:nvPr/>
            </p:nvSpPr>
            <p:spPr bwMode="auto">
              <a:xfrm>
                <a:off x="1369" y="2867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" name="Line 525"/>
              <p:cNvSpPr>
                <a:spLocks noChangeShapeType="1"/>
              </p:cNvSpPr>
              <p:nvPr/>
            </p:nvSpPr>
            <p:spPr bwMode="auto">
              <a:xfrm>
                <a:off x="1580" y="186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" name="Line 526"/>
              <p:cNvSpPr>
                <a:spLocks noChangeShapeType="1"/>
              </p:cNvSpPr>
              <p:nvPr/>
            </p:nvSpPr>
            <p:spPr bwMode="auto">
              <a:xfrm>
                <a:off x="1589" y="185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" name="Line 527"/>
              <p:cNvSpPr>
                <a:spLocks noChangeShapeType="1"/>
              </p:cNvSpPr>
              <p:nvPr/>
            </p:nvSpPr>
            <p:spPr bwMode="auto">
              <a:xfrm>
                <a:off x="1448" y="197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" name="Line 528"/>
              <p:cNvSpPr>
                <a:spLocks noChangeShapeType="1"/>
              </p:cNvSpPr>
              <p:nvPr/>
            </p:nvSpPr>
            <p:spPr bwMode="auto">
              <a:xfrm>
                <a:off x="1457" y="1963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3" name="Line 529"/>
              <p:cNvSpPr>
                <a:spLocks noChangeShapeType="1"/>
              </p:cNvSpPr>
              <p:nvPr/>
            </p:nvSpPr>
            <p:spPr bwMode="auto">
              <a:xfrm>
                <a:off x="1369" y="2024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" name="Line 530"/>
              <p:cNvSpPr>
                <a:spLocks noChangeShapeType="1"/>
              </p:cNvSpPr>
              <p:nvPr/>
            </p:nvSpPr>
            <p:spPr bwMode="auto">
              <a:xfrm>
                <a:off x="1378" y="201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" name="Line 531"/>
              <p:cNvSpPr>
                <a:spLocks noChangeShapeType="1"/>
              </p:cNvSpPr>
              <p:nvPr/>
            </p:nvSpPr>
            <p:spPr bwMode="auto">
              <a:xfrm>
                <a:off x="1281" y="2077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" name="Line 532"/>
              <p:cNvSpPr>
                <a:spLocks noChangeShapeType="1"/>
              </p:cNvSpPr>
              <p:nvPr/>
            </p:nvSpPr>
            <p:spPr bwMode="auto">
              <a:xfrm>
                <a:off x="1290" y="206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7" name="Line 533"/>
              <p:cNvSpPr>
                <a:spLocks noChangeShapeType="1"/>
              </p:cNvSpPr>
              <p:nvPr/>
            </p:nvSpPr>
            <p:spPr bwMode="auto">
              <a:xfrm>
                <a:off x="1220" y="211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" name="Line 534"/>
              <p:cNvSpPr>
                <a:spLocks noChangeShapeType="1"/>
              </p:cNvSpPr>
              <p:nvPr/>
            </p:nvSpPr>
            <p:spPr bwMode="auto">
              <a:xfrm>
                <a:off x="1229" y="210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Line 535"/>
              <p:cNvSpPr>
                <a:spLocks noChangeShapeType="1"/>
              </p:cNvSpPr>
              <p:nvPr/>
            </p:nvSpPr>
            <p:spPr bwMode="auto">
              <a:xfrm>
                <a:off x="1158" y="2138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0" name="Line 536"/>
              <p:cNvSpPr>
                <a:spLocks noChangeShapeType="1"/>
              </p:cNvSpPr>
              <p:nvPr/>
            </p:nvSpPr>
            <p:spPr bwMode="auto">
              <a:xfrm>
                <a:off x="1167" y="2129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1" name="Line 537"/>
              <p:cNvSpPr>
                <a:spLocks noChangeShapeType="1"/>
              </p:cNvSpPr>
              <p:nvPr/>
            </p:nvSpPr>
            <p:spPr bwMode="auto">
              <a:xfrm>
                <a:off x="1114" y="215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2" name="Line 538"/>
              <p:cNvSpPr>
                <a:spLocks noChangeShapeType="1"/>
              </p:cNvSpPr>
              <p:nvPr/>
            </p:nvSpPr>
            <p:spPr bwMode="auto">
              <a:xfrm>
                <a:off x="1123" y="21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3" name="Line 539"/>
              <p:cNvSpPr>
                <a:spLocks noChangeShapeType="1"/>
              </p:cNvSpPr>
              <p:nvPr/>
            </p:nvSpPr>
            <p:spPr bwMode="auto">
              <a:xfrm>
                <a:off x="1079" y="2164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" name="Line 540"/>
              <p:cNvSpPr>
                <a:spLocks noChangeShapeType="1"/>
              </p:cNvSpPr>
              <p:nvPr/>
            </p:nvSpPr>
            <p:spPr bwMode="auto">
              <a:xfrm>
                <a:off x="1088" y="215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" name="Line 541"/>
              <p:cNvSpPr>
                <a:spLocks noChangeShapeType="1"/>
              </p:cNvSpPr>
              <p:nvPr/>
            </p:nvSpPr>
            <p:spPr bwMode="auto">
              <a:xfrm>
                <a:off x="1053" y="2173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" name="Line 542"/>
              <p:cNvSpPr>
                <a:spLocks noChangeShapeType="1"/>
              </p:cNvSpPr>
              <p:nvPr/>
            </p:nvSpPr>
            <p:spPr bwMode="auto">
              <a:xfrm>
                <a:off x="1062" y="216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" name="Line 543"/>
              <p:cNvSpPr>
                <a:spLocks noChangeShapeType="1"/>
              </p:cNvSpPr>
              <p:nvPr/>
            </p:nvSpPr>
            <p:spPr bwMode="auto">
              <a:xfrm>
                <a:off x="1027" y="218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" name="Line 544"/>
              <p:cNvSpPr>
                <a:spLocks noChangeShapeType="1"/>
              </p:cNvSpPr>
              <p:nvPr/>
            </p:nvSpPr>
            <p:spPr bwMode="auto">
              <a:xfrm>
                <a:off x="1035" y="217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" name="Line 545"/>
              <p:cNvSpPr>
                <a:spLocks noChangeShapeType="1"/>
              </p:cNvSpPr>
              <p:nvPr/>
            </p:nvSpPr>
            <p:spPr bwMode="auto">
              <a:xfrm>
                <a:off x="1009" y="2182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0" name="Line 546"/>
              <p:cNvSpPr>
                <a:spLocks noChangeShapeType="1"/>
              </p:cNvSpPr>
              <p:nvPr/>
            </p:nvSpPr>
            <p:spPr bwMode="auto">
              <a:xfrm>
                <a:off x="1018" y="217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" name="Line 547"/>
              <p:cNvSpPr>
                <a:spLocks noChangeShapeType="1"/>
              </p:cNvSpPr>
              <p:nvPr/>
            </p:nvSpPr>
            <p:spPr bwMode="auto">
              <a:xfrm>
                <a:off x="1000" y="2182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2" name="Line 548"/>
              <p:cNvSpPr>
                <a:spLocks noChangeShapeType="1"/>
              </p:cNvSpPr>
              <p:nvPr/>
            </p:nvSpPr>
            <p:spPr bwMode="auto">
              <a:xfrm>
                <a:off x="1009" y="217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3" name="Line 549"/>
              <p:cNvSpPr>
                <a:spLocks noChangeShapeType="1"/>
              </p:cNvSpPr>
              <p:nvPr/>
            </p:nvSpPr>
            <p:spPr bwMode="auto">
              <a:xfrm>
                <a:off x="983" y="2191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" name="Line 550"/>
              <p:cNvSpPr>
                <a:spLocks noChangeShapeType="1"/>
              </p:cNvSpPr>
              <p:nvPr/>
            </p:nvSpPr>
            <p:spPr bwMode="auto">
              <a:xfrm>
                <a:off x="991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" name="Rectangle 551"/>
              <p:cNvSpPr>
                <a:spLocks noChangeArrowheads="1"/>
              </p:cNvSpPr>
              <p:nvPr/>
            </p:nvSpPr>
            <p:spPr bwMode="auto">
              <a:xfrm>
                <a:off x="1606" y="268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6" name="Rectangle 552"/>
              <p:cNvSpPr>
                <a:spLocks noChangeArrowheads="1"/>
              </p:cNvSpPr>
              <p:nvPr/>
            </p:nvSpPr>
            <p:spPr bwMode="auto">
              <a:xfrm>
                <a:off x="1782" y="2542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7" name="Rectangle 553"/>
              <p:cNvSpPr>
                <a:spLocks noChangeArrowheads="1"/>
              </p:cNvSpPr>
              <p:nvPr/>
            </p:nvSpPr>
            <p:spPr bwMode="auto">
              <a:xfrm>
                <a:off x="1580" y="270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8" name="Rectangle 554"/>
              <p:cNvSpPr>
                <a:spLocks noChangeArrowheads="1"/>
              </p:cNvSpPr>
              <p:nvPr/>
            </p:nvSpPr>
            <p:spPr bwMode="auto">
              <a:xfrm>
                <a:off x="1756" y="2568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9" name="Rectangle 555"/>
              <p:cNvSpPr>
                <a:spLocks noChangeArrowheads="1"/>
              </p:cNvSpPr>
              <p:nvPr/>
            </p:nvSpPr>
            <p:spPr bwMode="auto">
              <a:xfrm>
                <a:off x="1106" y="2989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0" name="Rectangle 556"/>
              <p:cNvSpPr>
                <a:spLocks noChangeArrowheads="1"/>
              </p:cNvSpPr>
              <p:nvPr/>
            </p:nvSpPr>
            <p:spPr bwMode="auto">
              <a:xfrm>
                <a:off x="1378" y="285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1" name="Line 557"/>
              <p:cNvSpPr>
                <a:spLocks noChangeShapeType="1"/>
              </p:cNvSpPr>
              <p:nvPr/>
            </p:nvSpPr>
            <p:spPr bwMode="auto">
              <a:xfrm>
                <a:off x="1589" y="186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2" name="Line 558"/>
              <p:cNvSpPr>
                <a:spLocks noChangeShapeType="1"/>
              </p:cNvSpPr>
              <p:nvPr/>
            </p:nvSpPr>
            <p:spPr bwMode="auto">
              <a:xfrm>
                <a:off x="1597" y="185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" name="Line 559"/>
              <p:cNvSpPr>
                <a:spLocks noChangeShapeType="1"/>
              </p:cNvSpPr>
              <p:nvPr/>
            </p:nvSpPr>
            <p:spPr bwMode="auto">
              <a:xfrm>
                <a:off x="1457" y="196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4" name="Line 560"/>
              <p:cNvSpPr>
                <a:spLocks noChangeShapeType="1"/>
              </p:cNvSpPr>
              <p:nvPr/>
            </p:nvSpPr>
            <p:spPr bwMode="auto">
              <a:xfrm>
                <a:off x="1466" y="195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" name="Line 561"/>
              <p:cNvSpPr>
                <a:spLocks noChangeShapeType="1"/>
              </p:cNvSpPr>
              <p:nvPr/>
            </p:nvSpPr>
            <p:spPr bwMode="auto">
              <a:xfrm>
                <a:off x="1352" y="204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6" name="Line 562"/>
              <p:cNvSpPr>
                <a:spLocks noChangeShapeType="1"/>
              </p:cNvSpPr>
              <p:nvPr/>
            </p:nvSpPr>
            <p:spPr bwMode="auto">
              <a:xfrm>
                <a:off x="1360" y="2033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7" name="Line 563"/>
              <p:cNvSpPr>
                <a:spLocks noChangeShapeType="1"/>
              </p:cNvSpPr>
              <p:nvPr/>
            </p:nvSpPr>
            <p:spPr bwMode="auto">
              <a:xfrm>
                <a:off x="1272" y="208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8" name="Line 564"/>
              <p:cNvSpPr>
                <a:spLocks noChangeShapeType="1"/>
              </p:cNvSpPr>
              <p:nvPr/>
            </p:nvSpPr>
            <p:spPr bwMode="auto">
              <a:xfrm>
                <a:off x="1281" y="207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9" name="Rectangle 565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0" name="Line 566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1" name="Line 567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2" name="Line 568"/>
              <p:cNvSpPr>
                <a:spLocks noChangeShapeType="1"/>
              </p:cNvSpPr>
              <p:nvPr/>
            </p:nvSpPr>
            <p:spPr bwMode="auto">
              <a:xfrm>
                <a:off x="1668" y="179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3" name="Line 569"/>
              <p:cNvSpPr>
                <a:spLocks noChangeShapeType="1"/>
              </p:cNvSpPr>
              <p:nvPr/>
            </p:nvSpPr>
            <p:spPr bwMode="auto">
              <a:xfrm>
                <a:off x="1677" y="178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4" name="Line 570"/>
              <p:cNvSpPr>
                <a:spLocks noChangeShapeType="1"/>
              </p:cNvSpPr>
              <p:nvPr/>
            </p:nvSpPr>
            <p:spPr bwMode="auto">
              <a:xfrm>
                <a:off x="1518" y="1919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" name="Line 571"/>
              <p:cNvSpPr>
                <a:spLocks noChangeShapeType="1"/>
              </p:cNvSpPr>
              <p:nvPr/>
            </p:nvSpPr>
            <p:spPr bwMode="auto">
              <a:xfrm>
                <a:off x="1527" y="1910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6" name="Rectangle 572"/>
              <p:cNvSpPr>
                <a:spLocks noChangeArrowheads="1"/>
              </p:cNvSpPr>
              <p:nvPr/>
            </p:nvSpPr>
            <p:spPr bwMode="auto">
              <a:xfrm>
                <a:off x="1413" y="284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7" name="Line 573"/>
              <p:cNvSpPr>
                <a:spLocks noChangeShapeType="1"/>
              </p:cNvSpPr>
              <p:nvPr/>
            </p:nvSpPr>
            <p:spPr bwMode="auto">
              <a:xfrm>
                <a:off x="1615" y="184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8" name="Line 574"/>
              <p:cNvSpPr>
                <a:spLocks noChangeShapeType="1"/>
              </p:cNvSpPr>
              <p:nvPr/>
            </p:nvSpPr>
            <p:spPr bwMode="auto">
              <a:xfrm>
                <a:off x="1624" y="183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9" name="Line 575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0" name="Line 576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1" name="Rectangle 577"/>
              <p:cNvSpPr>
                <a:spLocks noChangeArrowheads="1"/>
              </p:cNvSpPr>
              <p:nvPr/>
            </p:nvSpPr>
            <p:spPr bwMode="auto">
              <a:xfrm>
                <a:off x="1677" y="2630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2" name="Rectangle 578"/>
              <p:cNvSpPr>
                <a:spLocks noChangeArrowheads="1"/>
              </p:cNvSpPr>
              <p:nvPr/>
            </p:nvSpPr>
            <p:spPr bwMode="auto">
              <a:xfrm>
                <a:off x="1835" y="2507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3" name="Rectangle 579"/>
              <p:cNvSpPr>
                <a:spLocks noChangeArrowheads="1"/>
              </p:cNvSpPr>
              <p:nvPr/>
            </p:nvSpPr>
            <p:spPr bwMode="auto">
              <a:xfrm>
                <a:off x="1958" y="242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4" name="Rectangle 580"/>
              <p:cNvSpPr>
                <a:spLocks noChangeArrowheads="1"/>
              </p:cNvSpPr>
              <p:nvPr/>
            </p:nvSpPr>
            <p:spPr bwMode="auto">
              <a:xfrm>
                <a:off x="2063" y="2375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" name="Rectangle 581"/>
              <p:cNvSpPr>
                <a:spLocks noChangeArrowheads="1"/>
              </p:cNvSpPr>
              <p:nvPr/>
            </p:nvSpPr>
            <p:spPr bwMode="auto">
              <a:xfrm>
                <a:off x="2142" y="234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6" name="Rectangle 582"/>
              <p:cNvSpPr>
                <a:spLocks noChangeArrowheads="1"/>
              </p:cNvSpPr>
              <p:nvPr/>
            </p:nvSpPr>
            <p:spPr bwMode="auto">
              <a:xfrm>
                <a:off x="2204" y="2322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7" name="Line 583"/>
              <p:cNvSpPr>
                <a:spLocks noChangeShapeType="1"/>
              </p:cNvSpPr>
              <p:nvPr/>
            </p:nvSpPr>
            <p:spPr bwMode="auto">
              <a:xfrm>
                <a:off x="2248" y="148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" name="Line 584"/>
              <p:cNvSpPr>
                <a:spLocks noChangeShapeType="1"/>
              </p:cNvSpPr>
              <p:nvPr/>
            </p:nvSpPr>
            <p:spPr bwMode="auto">
              <a:xfrm>
                <a:off x="2256" y="1471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9" name="Rectangle 585"/>
              <p:cNvSpPr>
                <a:spLocks noChangeArrowheads="1"/>
              </p:cNvSpPr>
              <p:nvPr/>
            </p:nvSpPr>
            <p:spPr bwMode="auto">
              <a:xfrm>
                <a:off x="1747" y="2577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0" name="Rectangle 586"/>
              <p:cNvSpPr>
                <a:spLocks noChangeArrowheads="1"/>
              </p:cNvSpPr>
              <p:nvPr/>
            </p:nvSpPr>
            <p:spPr bwMode="auto">
              <a:xfrm>
                <a:off x="1887" y="2472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1" name="Line 587"/>
              <p:cNvSpPr>
                <a:spLocks noChangeShapeType="1"/>
              </p:cNvSpPr>
              <p:nvPr/>
            </p:nvSpPr>
            <p:spPr bwMode="auto">
              <a:xfrm>
                <a:off x="1993" y="1568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2" name="Line 588"/>
              <p:cNvSpPr>
                <a:spLocks noChangeShapeType="1"/>
              </p:cNvSpPr>
              <p:nvPr/>
            </p:nvSpPr>
            <p:spPr bwMode="auto">
              <a:xfrm>
                <a:off x="2002" y="1559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" name="Line 589"/>
              <p:cNvSpPr>
                <a:spLocks noChangeShapeType="1"/>
              </p:cNvSpPr>
              <p:nvPr/>
            </p:nvSpPr>
            <p:spPr bwMode="auto">
              <a:xfrm>
                <a:off x="1782" y="1699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4" name="Line 590"/>
              <p:cNvSpPr>
                <a:spLocks noChangeShapeType="1"/>
              </p:cNvSpPr>
              <p:nvPr/>
            </p:nvSpPr>
            <p:spPr bwMode="auto">
              <a:xfrm>
                <a:off x="1791" y="169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5" name="Line 591"/>
              <p:cNvSpPr>
                <a:spLocks noChangeShapeType="1"/>
              </p:cNvSpPr>
              <p:nvPr/>
            </p:nvSpPr>
            <p:spPr bwMode="auto">
              <a:xfrm>
                <a:off x="1615" y="184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" name="Line 592"/>
              <p:cNvSpPr>
                <a:spLocks noChangeShapeType="1"/>
              </p:cNvSpPr>
              <p:nvPr/>
            </p:nvSpPr>
            <p:spPr bwMode="auto">
              <a:xfrm>
                <a:off x="1624" y="183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" name="Rectangle 593"/>
              <p:cNvSpPr>
                <a:spLocks noChangeArrowheads="1"/>
              </p:cNvSpPr>
              <p:nvPr/>
            </p:nvSpPr>
            <p:spPr bwMode="auto">
              <a:xfrm>
                <a:off x="1492" y="27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" name="Rectangle 594"/>
              <p:cNvSpPr>
                <a:spLocks noChangeArrowheads="1"/>
              </p:cNvSpPr>
              <p:nvPr/>
            </p:nvSpPr>
            <p:spPr bwMode="auto">
              <a:xfrm>
                <a:off x="1685" y="2621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" name="Rectangle 595"/>
              <p:cNvSpPr>
                <a:spLocks noChangeArrowheads="1"/>
              </p:cNvSpPr>
              <p:nvPr/>
            </p:nvSpPr>
            <p:spPr bwMode="auto">
              <a:xfrm>
                <a:off x="1843" y="2498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0" name="Line 596"/>
              <p:cNvSpPr>
                <a:spLocks noChangeShapeType="1"/>
              </p:cNvSpPr>
              <p:nvPr/>
            </p:nvSpPr>
            <p:spPr bwMode="auto">
              <a:xfrm>
                <a:off x="1958" y="1585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" name="Line 597"/>
              <p:cNvSpPr>
                <a:spLocks noChangeShapeType="1"/>
              </p:cNvSpPr>
              <p:nvPr/>
            </p:nvSpPr>
            <p:spPr bwMode="auto">
              <a:xfrm>
                <a:off x="1966" y="1576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" name="Rectangle 598"/>
              <p:cNvSpPr>
                <a:spLocks noChangeArrowheads="1"/>
              </p:cNvSpPr>
              <p:nvPr/>
            </p:nvSpPr>
            <p:spPr bwMode="auto">
              <a:xfrm>
                <a:off x="1764" y="255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Rectangle 599"/>
              <p:cNvSpPr>
                <a:spLocks noChangeArrowheads="1"/>
              </p:cNvSpPr>
              <p:nvPr/>
            </p:nvSpPr>
            <p:spPr bwMode="auto">
              <a:xfrm>
                <a:off x="1905" y="2463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" name="Line 600"/>
              <p:cNvSpPr>
                <a:spLocks noChangeShapeType="1"/>
              </p:cNvSpPr>
              <p:nvPr/>
            </p:nvSpPr>
            <p:spPr bwMode="auto">
              <a:xfrm>
                <a:off x="2010" y="1559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5" name="Line 601"/>
              <p:cNvSpPr>
                <a:spLocks noChangeShapeType="1"/>
              </p:cNvSpPr>
              <p:nvPr/>
            </p:nvSpPr>
            <p:spPr bwMode="auto">
              <a:xfrm>
                <a:off x="2019" y="155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" name="Line 602"/>
              <p:cNvSpPr>
                <a:spLocks noChangeShapeType="1"/>
              </p:cNvSpPr>
              <p:nvPr/>
            </p:nvSpPr>
            <p:spPr bwMode="auto">
              <a:xfrm>
                <a:off x="1791" y="169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" name="Line 603"/>
              <p:cNvSpPr>
                <a:spLocks noChangeShapeType="1"/>
              </p:cNvSpPr>
              <p:nvPr/>
            </p:nvSpPr>
            <p:spPr bwMode="auto">
              <a:xfrm>
                <a:off x="1800" y="169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" name="Line 604"/>
              <p:cNvSpPr>
                <a:spLocks noChangeShapeType="1"/>
              </p:cNvSpPr>
              <p:nvPr/>
            </p:nvSpPr>
            <p:spPr bwMode="auto">
              <a:xfrm>
                <a:off x="1624" y="1831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" name="Line 605"/>
              <p:cNvSpPr>
                <a:spLocks noChangeShapeType="1"/>
              </p:cNvSpPr>
              <p:nvPr/>
            </p:nvSpPr>
            <p:spPr bwMode="auto">
              <a:xfrm>
                <a:off x="1633" y="182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0" name="Line 606"/>
              <p:cNvSpPr>
                <a:spLocks noChangeShapeType="1"/>
              </p:cNvSpPr>
              <p:nvPr/>
            </p:nvSpPr>
            <p:spPr bwMode="auto">
              <a:xfrm>
                <a:off x="1668" y="179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1" name="Line 607"/>
              <p:cNvSpPr>
                <a:spLocks noChangeShapeType="1"/>
              </p:cNvSpPr>
              <p:nvPr/>
            </p:nvSpPr>
            <p:spPr bwMode="auto">
              <a:xfrm>
                <a:off x="1677" y="178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608"/>
            <p:cNvGrpSpPr>
              <a:grpSpLocks/>
            </p:cNvGrpSpPr>
            <p:nvPr/>
          </p:nvGrpSpPr>
          <p:grpSpPr bwMode="auto">
            <a:xfrm>
              <a:off x="769" y="1358"/>
              <a:ext cx="1476" cy="1518"/>
              <a:chOff x="1000" y="1524"/>
              <a:chExt cx="1476" cy="1518"/>
            </a:xfrm>
          </p:grpSpPr>
          <p:sp>
            <p:nvSpPr>
              <p:cNvPr id="712" name="Rectangle 609"/>
              <p:cNvSpPr>
                <a:spLocks noChangeArrowheads="1"/>
              </p:cNvSpPr>
              <p:nvPr/>
            </p:nvSpPr>
            <p:spPr bwMode="auto">
              <a:xfrm>
                <a:off x="1677" y="2630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3" name="Rectangle 610"/>
              <p:cNvSpPr>
                <a:spLocks noChangeArrowheads="1"/>
              </p:cNvSpPr>
              <p:nvPr/>
            </p:nvSpPr>
            <p:spPr bwMode="auto">
              <a:xfrm>
                <a:off x="1835" y="2507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4" name="Rectangle 611"/>
              <p:cNvSpPr>
                <a:spLocks noChangeArrowheads="1"/>
              </p:cNvSpPr>
              <p:nvPr/>
            </p:nvSpPr>
            <p:spPr bwMode="auto">
              <a:xfrm>
                <a:off x="1958" y="242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5" name="Rectangle 612"/>
              <p:cNvSpPr>
                <a:spLocks noChangeArrowheads="1"/>
              </p:cNvSpPr>
              <p:nvPr/>
            </p:nvSpPr>
            <p:spPr bwMode="auto">
              <a:xfrm>
                <a:off x="2063" y="2375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6" name="Rectangle 613"/>
              <p:cNvSpPr>
                <a:spLocks noChangeArrowheads="1"/>
              </p:cNvSpPr>
              <p:nvPr/>
            </p:nvSpPr>
            <p:spPr bwMode="auto">
              <a:xfrm>
                <a:off x="2142" y="234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" name="Rectangle 614"/>
              <p:cNvSpPr>
                <a:spLocks noChangeArrowheads="1"/>
              </p:cNvSpPr>
              <p:nvPr/>
            </p:nvSpPr>
            <p:spPr bwMode="auto">
              <a:xfrm>
                <a:off x="2204" y="2322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" name="Rectangle 615"/>
              <p:cNvSpPr>
                <a:spLocks noChangeArrowheads="1"/>
              </p:cNvSpPr>
              <p:nvPr/>
            </p:nvSpPr>
            <p:spPr bwMode="auto">
              <a:xfrm>
                <a:off x="2256" y="2314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" name="Rectangle 616"/>
              <p:cNvSpPr>
                <a:spLocks noChangeArrowheads="1"/>
              </p:cNvSpPr>
              <p:nvPr/>
            </p:nvSpPr>
            <p:spPr bwMode="auto">
              <a:xfrm>
                <a:off x="2300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" name="Rectangle 617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" name="Rectangle 618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" name="Line 619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" name="Line 620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" name="Line 621"/>
              <p:cNvSpPr>
                <a:spLocks noChangeShapeType="1"/>
              </p:cNvSpPr>
              <p:nvPr/>
            </p:nvSpPr>
            <p:spPr bwMode="auto">
              <a:xfrm>
                <a:off x="1668" y="179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" name="Line 622"/>
              <p:cNvSpPr>
                <a:spLocks noChangeShapeType="1"/>
              </p:cNvSpPr>
              <p:nvPr/>
            </p:nvSpPr>
            <p:spPr bwMode="auto">
              <a:xfrm>
                <a:off x="1677" y="178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" name="Rectangle 623"/>
              <p:cNvSpPr>
                <a:spLocks noChangeArrowheads="1"/>
              </p:cNvSpPr>
              <p:nvPr/>
            </p:nvSpPr>
            <p:spPr bwMode="auto">
              <a:xfrm>
                <a:off x="1527" y="275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" name="Line 624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" name="Line 625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9" name="Rectangle 626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0" name="Rectangle 627"/>
              <p:cNvSpPr>
                <a:spLocks noChangeArrowheads="1"/>
              </p:cNvSpPr>
              <p:nvPr/>
            </p:nvSpPr>
            <p:spPr bwMode="auto">
              <a:xfrm>
                <a:off x="1738" y="2577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1" name="Rectangle 628"/>
              <p:cNvSpPr>
                <a:spLocks noChangeArrowheads="1"/>
              </p:cNvSpPr>
              <p:nvPr/>
            </p:nvSpPr>
            <p:spPr bwMode="auto">
              <a:xfrm>
                <a:off x="1887" y="2472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2" name="Rectangle 629"/>
              <p:cNvSpPr>
                <a:spLocks noChangeArrowheads="1"/>
              </p:cNvSpPr>
              <p:nvPr/>
            </p:nvSpPr>
            <p:spPr bwMode="auto">
              <a:xfrm>
                <a:off x="2002" y="2401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3" name="Rectangle 630"/>
              <p:cNvSpPr>
                <a:spLocks noChangeArrowheads="1"/>
              </p:cNvSpPr>
              <p:nvPr/>
            </p:nvSpPr>
            <p:spPr bwMode="auto">
              <a:xfrm>
                <a:off x="2089" y="236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4" name="Rectangle 631"/>
              <p:cNvSpPr>
                <a:spLocks noChangeArrowheads="1"/>
              </p:cNvSpPr>
              <p:nvPr/>
            </p:nvSpPr>
            <p:spPr bwMode="auto">
              <a:xfrm>
                <a:off x="2168" y="2331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5" name="Rectangle 632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6" name="Rectangle 633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" name="Rectangle 634"/>
              <p:cNvSpPr>
                <a:spLocks noChangeArrowheads="1"/>
              </p:cNvSpPr>
              <p:nvPr/>
            </p:nvSpPr>
            <p:spPr bwMode="auto">
              <a:xfrm>
                <a:off x="1835" y="2507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8" name="Rectangle 635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9" name="Rectangle 636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0" name="Rectangle 637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1" name="Rectangle 638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2" name="Rectangle 639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3" name="Rectangle 640"/>
              <p:cNvSpPr>
                <a:spLocks noChangeArrowheads="1"/>
              </p:cNvSpPr>
              <p:nvPr/>
            </p:nvSpPr>
            <p:spPr bwMode="auto">
              <a:xfrm>
                <a:off x="2221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4" name="Rectangle 641"/>
              <p:cNvSpPr>
                <a:spLocks noChangeArrowheads="1"/>
              </p:cNvSpPr>
              <p:nvPr/>
            </p:nvSpPr>
            <p:spPr bwMode="auto">
              <a:xfrm>
                <a:off x="2265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5" name="Rectangle 642"/>
              <p:cNvSpPr>
                <a:spLocks noChangeArrowheads="1"/>
              </p:cNvSpPr>
              <p:nvPr/>
            </p:nvSpPr>
            <p:spPr bwMode="auto">
              <a:xfrm>
                <a:off x="2309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6" name="Rectangle 643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" name="Rectangle 644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8" name="Line 645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9" name="Line 646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0" name="Line 647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1" name="Line 648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2" name="Line 649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3" name="Line 650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4" name="Line 651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5" name="Line 652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6" name="Line 653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7" name="Line 654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" name="Line 655"/>
              <p:cNvSpPr>
                <a:spLocks noChangeShapeType="1"/>
              </p:cNvSpPr>
              <p:nvPr/>
            </p:nvSpPr>
            <p:spPr bwMode="auto">
              <a:xfrm>
                <a:off x="1255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9" name="Line 656"/>
              <p:cNvSpPr>
                <a:spLocks noChangeShapeType="1"/>
              </p:cNvSpPr>
              <p:nvPr/>
            </p:nvSpPr>
            <p:spPr bwMode="auto">
              <a:xfrm>
                <a:off x="1264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0" name="Rectangle 657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1" name="Rectangle 658"/>
              <p:cNvSpPr>
                <a:spLocks noChangeArrowheads="1"/>
              </p:cNvSpPr>
              <p:nvPr/>
            </p:nvSpPr>
            <p:spPr bwMode="auto">
              <a:xfrm>
                <a:off x="1738" y="2577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2" name="Rectangle 659"/>
              <p:cNvSpPr>
                <a:spLocks noChangeArrowheads="1"/>
              </p:cNvSpPr>
              <p:nvPr/>
            </p:nvSpPr>
            <p:spPr bwMode="auto">
              <a:xfrm>
                <a:off x="1887" y="2472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3" name="Rectangle 660"/>
              <p:cNvSpPr>
                <a:spLocks noChangeArrowheads="1"/>
              </p:cNvSpPr>
              <p:nvPr/>
            </p:nvSpPr>
            <p:spPr bwMode="auto">
              <a:xfrm>
                <a:off x="2002" y="2401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4" name="Rectangle 661"/>
              <p:cNvSpPr>
                <a:spLocks noChangeArrowheads="1"/>
              </p:cNvSpPr>
              <p:nvPr/>
            </p:nvSpPr>
            <p:spPr bwMode="auto">
              <a:xfrm>
                <a:off x="2089" y="236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5" name="Rectangle 662"/>
              <p:cNvSpPr>
                <a:spLocks noChangeArrowheads="1"/>
              </p:cNvSpPr>
              <p:nvPr/>
            </p:nvSpPr>
            <p:spPr bwMode="auto">
              <a:xfrm>
                <a:off x="2168" y="2331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6" name="Rectangle 663"/>
              <p:cNvSpPr>
                <a:spLocks noChangeArrowheads="1"/>
              </p:cNvSpPr>
              <p:nvPr/>
            </p:nvSpPr>
            <p:spPr bwMode="auto">
              <a:xfrm>
                <a:off x="2230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7" name="Rectangle 664"/>
              <p:cNvSpPr>
                <a:spLocks noChangeArrowheads="1"/>
              </p:cNvSpPr>
              <p:nvPr/>
            </p:nvSpPr>
            <p:spPr bwMode="auto">
              <a:xfrm>
                <a:off x="2274" y="2305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" name="Rectangle 665"/>
              <p:cNvSpPr>
                <a:spLocks noChangeArrowheads="1"/>
              </p:cNvSpPr>
              <p:nvPr/>
            </p:nvSpPr>
            <p:spPr bwMode="auto">
              <a:xfrm>
                <a:off x="2309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9" name="Rectangle 666"/>
              <p:cNvSpPr>
                <a:spLocks noChangeArrowheads="1"/>
              </p:cNvSpPr>
              <p:nvPr/>
            </p:nvSpPr>
            <p:spPr bwMode="auto">
              <a:xfrm>
                <a:off x="2344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0" name="Rectangle 667"/>
              <p:cNvSpPr>
                <a:spLocks noChangeArrowheads="1"/>
              </p:cNvSpPr>
              <p:nvPr/>
            </p:nvSpPr>
            <p:spPr bwMode="auto">
              <a:xfrm>
                <a:off x="2371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1" name="Rectangle 668"/>
              <p:cNvSpPr>
                <a:spLocks noChangeArrowheads="1"/>
              </p:cNvSpPr>
              <p:nvPr/>
            </p:nvSpPr>
            <p:spPr bwMode="auto">
              <a:xfrm>
                <a:off x="2388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2" name="Rectangle 669"/>
              <p:cNvSpPr>
                <a:spLocks noChangeArrowheads="1"/>
              </p:cNvSpPr>
              <p:nvPr/>
            </p:nvSpPr>
            <p:spPr bwMode="auto">
              <a:xfrm>
                <a:off x="2406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3" name="Rectangle 670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4" name="Rectangle 671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" name="Rectangle 672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" name="Rectangle 673"/>
              <p:cNvSpPr>
                <a:spLocks noChangeArrowheads="1"/>
              </p:cNvSpPr>
              <p:nvPr/>
            </p:nvSpPr>
            <p:spPr bwMode="auto">
              <a:xfrm>
                <a:off x="2441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" name="Rectangle 674"/>
              <p:cNvSpPr>
                <a:spLocks noChangeArrowheads="1"/>
              </p:cNvSpPr>
              <p:nvPr/>
            </p:nvSpPr>
            <p:spPr bwMode="auto">
              <a:xfrm>
                <a:off x="2450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" name="Rectangle 675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" name="Rectangle 676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0" name="Rectangle 677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1" name="Line 678"/>
              <p:cNvSpPr>
                <a:spLocks noChangeShapeType="1"/>
              </p:cNvSpPr>
              <p:nvPr/>
            </p:nvSpPr>
            <p:spPr bwMode="auto">
              <a:xfrm>
                <a:off x="2072" y="153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2" name="Line 679"/>
              <p:cNvSpPr>
                <a:spLocks noChangeShapeType="1"/>
              </p:cNvSpPr>
              <p:nvPr/>
            </p:nvSpPr>
            <p:spPr bwMode="auto">
              <a:xfrm>
                <a:off x="2081" y="152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3" name="Line 680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4" name="Line 681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5" name="Line 682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6" name="Line 683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7" name="Line 684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" name="Line 685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" name="Line 686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0" name="Line 687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1" name="Rectangle 688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2" name="Rectangle 689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3" name="Rectangle 690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4" name="Rectangle 691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5" name="Line 692"/>
              <p:cNvSpPr>
                <a:spLocks noChangeShapeType="1"/>
              </p:cNvSpPr>
              <p:nvPr/>
            </p:nvSpPr>
            <p:spPr bwMode="auto">
              <a:xfrm>
                <a:off x="1975" y="157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6" name="Line 693"/>
              <p:cNvSpPr>
                <a:spLocks noChangeShapeType="1"/>
              </p:cNvSpPr>
              <p:nvPr/>
            </p:nvSpPr>
            <p:spPr bwMode="auto">
              <a:xfrm>
                <a:off x="1984" y="156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7" name="Rectangle 694"/>
              <p:cNvSpPr>
                <a:spLocks noChangeArrowheads="1"/>
              </p:cNvSpPr>
              <p:nvPr/>
            </p:nvSpPr>
            <p:spPr bwMode="auto">
              <a:xfrm>
                <a:off x="1773" y="2551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8" name="Rectangle 695"/>
              <p:cNvSpPr>
                <a:spLocks noChangeArrowheads="1"/>
              </p:cNvSpPr>
              <p:nvPr/>
            </p:nvSpPr>
            <p:spPr bwMode="auto">
              <a:xfrm>
                <a:off x="1914" y="2454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9" name="Rectangle 696"/>
              <p:cNvSpPr>
                <a:spLocks noChangeArrowheads="1"/>
              </p:cNvSpPr>
              <p:nvPr/>
            </p:nvSpPr>
            <p:spPr bwMode="auto">
              <a:xfrm>
                <a:off x="2019" y="2393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" name="Rectangle 697"/>
              <p:cNvSpPr>
                <a:spLocks noChangeArrowheads="1"/>
              </p:cNvSpPr>
              <p:nvPr/>
            </p:nvSpPr>
            <p:spPr bwMode="auto">
              <a:xfrm>
                <a:off x="2116" y="235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" name="Rectangle 698"/>
              <p:cNvSpPr>
                <a:spLocks noChangeArrowheads="1"/>
              </p:cNvSpPr>
              <p:nvPr/>
            </p:nvSpPr>
            <p:spPr bwMode="auto">
              <a:xfrm>
                <a:off x="2186" y="2331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" name="Rectangle 699"/>
              <p:cNvSpPr>
                <a:spLocks noChangeArrowheads="1"/>
              </p:cNvSpPr>
              <p:nvPr/>
            </p:nvSpPr>
            <p:spPr bwMode="auto">
              <a:xfrm>
                <a:off x="2239" y="2314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" name="Rectangle 700"/>
              <p:cNvSpPr>
                <a:spLocks noChangeArrowheads="1"/>
              </p:cNvSpPr>
              <p:nvPr/>
            </p:nvSpPr>
            <p:spPr bwMode="auto">
              <a:xfrm>
                <a:off x="2283" y="2305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4" name="Rectangle 701"/>
              <p:cNvSpPr>
                <a:spLocks noChangeArrowheads="1"/>
              </p:cNvSpPr>
              <p:nvPr/>
            </p:nvSpPr>
            <p:spPr bwMode="auto">
              <a:xfrm>
                <a:off x="1431" y="2823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5" name="Line 702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" name="Line 703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" name="Rectangle 704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8" name="Rectangle 705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" name="Rectangle 706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" name="Line 707"/>
              <p:cNvSpPr>
                <a:spLocks noChangeShapeType="1"/>
              </p:cNvSpPr>
              <p:nvPr/>
            </p:nvSpPr>
            <p:spPr bwMode="auto">
              <a:xfrm>
                <a:off x="1343" y="204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" name="Line 708"/>
              <p:cNvSpPr>
                <a:spLocks noChangeShapeType="1"/>
              </p:cNvSpPr>
              <p:nvPr/>
            </p:nvSpPr>
            <p:spPr bwMode="auto">
              <a:xfrm>
                <a:off x="1352" y="2033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" name="Line 709"/>
              <p:cNvSpPr>
                <a:spLocks noChangeShapeType="1"/>
              </p:cNvSpPr>
              <p:nvPr/>
            </p:nvSpPr>
            <p:spPr bwMode="auto">
              <a:xfrm>
                <a:off x="1264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" name="Line 710"/>
              <p:cNvSpPr>
                <a:spLocks noChangeShapeType="1"/>
              </p:cNvSpPr>
              <p:nvPr/>
            </p:nvSpPr>
            <p:spPr bwMode="auto">
              <a:xfrm>
                <a:off x="1272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4" name="Line 711"/>
              <p:cNvSpPr>
                <a:spLocks noChangeShapeType="1"/>
              </p:cNvSpPr>
              <p:nvPr/>
            </p:nvSpPr>
            <p:spPr bwMode="auto">
              <a:xfrm>
                <a:off x="1202" y="212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5" name="Line 712"/>
              <p:cNvSpPr>
                <a:spLocks noChangeShapeType="1"/>
              </p:cNvSpPr>
              <p:nvPr/>
            </p:nvSpPr>
            <p:spPr bwMode="auto">
              <a:xfrm>
                <a:off x="1211" y="211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" name="Line 713"/>
              <p:cNvSpPr>
                <a:spLocks noChangeShapeType="1"/>
              </p:cNvSpPr>
              <p:nvPr/>
            </p:nvSpPr>
            <p:spPr bwMode="auto">
              <a:xfrm>
                <a:off x="1149" y="2138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" name="Line 714"/>
              <p:cNvSpPr>
                <a:spLocks noChangeShapeType="1"/>
              </p:cNvSpPr>
              <p:nvPr/>
            </p:nvSpPr>
            <p:spPr bwMode="auto">
              <a:xfrm>
                <a:off x="1158" y="2129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" name="Line 715"/>
              <p:cNvSpPr>
                <a:spLocks noChangeShapeType="1"/>
              </p:cNvSpPr>
              <p:nvPr/>
            </p:nvSpPr>
            <p:spPr bwMode="auto">
              <a:xfrm>
                <a:off x="1106" y="215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" name="Line 716"/>
              <p:cNvSpPr>
                <a:spLocks noChangeShapeType="1"/>
              </p:cNvSpPr>
              <p:nvPr/>
            </p:nvSpPr>
            <p:spPr bwMode="auto">
              <a:xfrm>
                <a:off x="1114" y="21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" name="Line 717"/>
              <p:cNvSpPr>
                <a:spLocks noChangeShapeType="1"/>
              </p:cNvSpPr>
              <p:nvPr/>
            </p:nvSpPr>
            <p:spPr bwMode="auto">
              <a:xfrm>
                <a:off x="1070" y="2164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" name="Line 718"/>
              <p:cNvSpPr>
                <a:spLocks noChangeShapeType="1"/>
              </p:cNvSpPr>
              <p:nvPr/>
            </p:nvSpPr>
            <p:spPr bwMode="auto">
              <a:xfrm>
                <a:off x="1079" y="215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" name="Line 719"/>
              <p:cNvSpPr>
                <a:spLocks noChangeShapeType="1"/>
              </p:cNvSpPr>
              <p:nvPr/>
            </p:nvSpPr>
            <p:spPr bwMode="auto">
              <a:xfrm>
                <a:off x="1044" y="217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" name="Line 720"/>
              <p:cNvSpPr>
                <a:spLocks noChangeShapeType="1"/>
              </p:cNvSpPr>
              <p:nvPr/>
            </p:nvSpPr>
            <p:spPr bwMode="auto">
              <a:xfrm>
                <a:off x="1053" y="216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" name="Line 721"/>
              <p:cNvSpPr>
                <a:spLocks noChangeShapeType="1"/>
              </p:cNvSpPr>
              <p:nvPr/>
            </p:nvSpPr>
            <p:spPr bwMode="auto">
              <a:xfrm>
                <a:off x="1027" y="218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" name="Line 722"/>
              <p:cNvSpPr>
                <a:spLocks noChangeShapeType="1"/>
              </p:cNvSpPr>
              <p:nvPr/>
            </p:nvSpPr>
            <p:spPr bwMode="auto">
              <a:xfrm>
                <a:off x="1035" y="217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6" name="Line 723"/>
              <p:cNvSpPr>
                <a:spLocks noChangeShapeType="1"/>
              </p:cNvSpPr>
              <p:nvPr/>
            </p:nvSpPr>
            <p:spPr bwMode="auto">
              <a:xfrm>
                <a:off x="1009" y="2182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7" name="Line 724"/>
              <p:cNvSpPr>
                <a:spLocks noChangeShapeType="1"/>
              </p:cNvSpPr>
              <p:nvPr/>
            </p:nvSpPr>
            <p:spPr bwMode="auto">
              <a:xfrm>
                <a:off x="1018" y="217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8" name="Rectangle 725"/>
              <p:cNvSpPr>
                <a:spLocks noChangeArrowheads="1"/>
              </p:cNvSpPr>
              <p:nvPr/>
            </p:nvSpPr>
            <p:spPr bwMode="auto">
              <a:xfrm>
                <a:off x="1000" y="302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" name="Line 726"/>
              <p:cNvSpPr>
                <a:spLocks noChangeShapeType="1"/>
              </p:cNvSpPr>
              <p:nvPr/>
            </p:nvSpPr>
            <p:spPr bwMode="auto">
              <a:xfrm>
                <a:off x="1290" y="2077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" name="Line 727"/>
              <p:cNvSpPr>
                <a:spLocks noChangeShapeType="1"/>
              </p:cNvSpPr>
              <p:nvPr/>
            </p:nvSpPr>
            <p:spPr bwMode="auto">
              <a:xfrm>
                <a:off x="1299" y="206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1" name="Rectangle 728"/>
              <p:cNvSpPr>
                <a:spLocks noChangeArrowheads="1"/>
              </p:cNvSpPr>
              <p:nvPr/>
            </p:nvSpPr>
            <p:spPr bwMode="auto">
              <a:xfrm>
                <a:off x="1229" y="2946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2" name="Rectangle 729"/>
              <p:cNvSpPr>
                <a:spLocks noChangeArrowheads="1"/>
              </p:cNvSpPr>
              <p:nvPr/>
            </p:nvSpPr>
            <p:spPr bwMode="auto">
              <a:xfrm>
                <a:off x="1475" y="279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3" name="Line 730"/>
              <p:cNvSpPr>
                <a:spLocks noChangeShapeType="1"/>
              </p:cNvSpPr>
              <p:nvPr/>
            </p:nvSpPr>
            <p:spPr bwMode="auto">
              <a:xfrm>
                <a:off x="1668" y="179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4" name="Line 731"/>
              <p:cNvSpPr>
                <a:spLocks noChangeShapeType="1"/>
              </p:cNvSpPr>
              <p:nvPr/>
            </p:nvSpPr>
            <p:spPr bwMode="auto">
              <a:xfrm>
                <a:off x="1677" y="178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5" name="Line 732"/>
              <p:cNvSpPr>
                <a:spLocks noChangeShapeType="1"/>
              </p:cNvSpPr>
              <p:nvPr/>
            </p:nvSpPr>
            <p:spPr bwMode="auto">
              <a:xfrm>
                <a:off x="1518" y="1919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6" name="Line 733"/>
              <p:cNvSpPr>
                <a:spLocks noChangeShapeType="1"/>
              </p:cNvSpPr>
              <p:nvPr/>
            </p:nvSpPr>
            <p:spPr bwMode="auto">
              <a:xfrm>
                <a:off x="1527" y="1910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7" name="Rectangle 734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8" name="Rectangle 735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9" name="Line 736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" name="Line 737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1" name="Rectangle 738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2" name="Rectangle 739"/>
              <p:cNvSpPr>
                <a:spLocks noChangeArrowheads="1"/>
              </p:cNvSpPr>
              <p:nvPr/>
            </p:nvSpPr>
            <p:spPr bwMode="auto">
              <a:xfrm>
                <a:off x="1958" y="242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3" name="Rectangle 740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4" name="Rectangle 741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5" name="Line 742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6" name="Line 743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7" name="Line 744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8" name="Line 745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9" name="Rectangle 746"/>
              <p:cNvSpPr>
                <a:spLocks noChangeArrowheads="1"/>
              </p:cNvSpPr>
              <p:nvPr/>
            </p:nvSpPr>
            <p:spPr bwMode="auto">
              <a:xfrm>
                <a:off x="1431" y="2823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0" name="Line 747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1" name="Line 748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2" name="Line 749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3" name="Line 750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4" name="Line 751"/>
              <p:cNvSpPr>
                <a:spLocks noChangeShapeType="1"/>
              </p:cNvSpPr>
              <p:nvPr/>
            </p:nvSpPr>
            <p:spPr bwMode="auto">
              <a:xfrm>
                <a:off x="1062" y="2173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5" name="Line 752"/>
              <p:cNvSpPr>
                <a:spLocks noChangeShapeType="1"/>
              </p:cNvSpPr>
              <p:nvPr/>
            </p:nvSpPr>
            <p:spPr bwMode="auto">
              <a:xfrm>
                <a:off x="1070" y="216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6" name="Rectangle 753"/>
              <p:cNvSpPr>
                <a:spLocks noChangeArrowheads="1"/>
              </p:cNvSpPr>
              <p:nvPr/>
            </p:nvSpPr>
            <p:spPr bwMode="auto">
              <a:xfrm>
                <a:off x="1044" y="300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7" name="Line 754"/>
              <p:cNvSpPr>
                <a:spLocks noChangeShapeType="1"/>
              </p:cNvSpPr>
              <p:nvPr/>
            </p:nvSpPr>
            <p:spPr bwMode="auto">
              <a:xfrm>
                <a:off x="1316" y="2059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8" name="Line 755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9" name="Rectangle 756"/>
              <p:cNvSpPr>
                <a:spLocks noChangeArrowheads="1"/>
              </p:cNvSpPr>
              <p:nvPr/>
            </p:nvSpPr>
            <p:spPr bwMode="auto">
              <a:xfrm>
                <a:off x="1255" y="2937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" name="Line 757"/>
              <p:cNvSpPr>
                <a:spLocks noChangeShapeType="1"/>
              </p:cNvSpPr>
              <p:nvPr/>
            </p:nvSpPr>
            <p:spPr bwMode="auto">
              <a:xfrm>
                <a:off x="1483" y="194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" name="Line 758"/>
              <p:cNvSpPr>
                <a:spLocks noChangeShapeType="1"/>
              </p:cNvSpPr>
              <p:nvPr/>
            </p:nvSpPr>
            <p:spPr bwMode="auto">
              <a:xfrm>
                <a:off x="1492" y="1936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2" name="Rectangle 759"/>
              <p:cNvSpPr>
                <a:spLocks noChangeArrowheads="1"/>
              </p:cNvSpPr>
              <p:nvPr/>
            </p:nvSpPr>
            <p:spPr bwMode="auto">
              <a:xfrm>
                <a:off x="1387" y="285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3" name="Rectangle 760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4" name="Rectangle 761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5" name="Rectangle 762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6" name="Rectangle 763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7" name="Rectangle 764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8" name="Rectangle 765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9" name="Rectangle 766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" name="Rectangle 767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" name="Rectangle 768"/>
              <p:cNvSpPr>
                <a:spLocks noChangeArrowheads="1"/>
              </p:cNvSpPr>
              <p:nvPr/>
            </p:nvSpPr>
            <p:spPr bwMode="auto">
              <a:xfrm>
                <a:off x="2221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2" name="Rectangle 769"/>
              <p:cNvSpPr>
                <a:spLocks noChangeArrowheads="1"/>
              </p:cNvSpPr>
              <p:nvPr/>
            </p:nvSpPr>
            <p:spPr bwMode="auto">
              <a:xfrm>
                <a:off x="2265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3" name="Rectangle 770"/>
              <p:cNvSpPr>
                <a:spLocks noChangeArrowheads="1"/>
              </p:cNvSpPr>
              <p:nvPr/>
            </p:nvSpPr>
            <p:spPr bwMode="auto">
              <a:xfrm>
                <a:off x="2309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4" name="Rectangle 771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5" name="Line 772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6" name="Line 773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7" name="Rectangle 774"/>
              <p:cNvSpPr>
                <a:spLocks noChangeArrowheads="1"/>
              </p:cNvSpPr>
              <p:nvPr/>
            </p:nvSpPr>
            <p:spPr bwMode="auto">
              <a:xfrm>
                <a:off x="1677" y="2630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8" name="Rectangle 775"/>
              <p:cNvSpPr>
                <a:spLocks noChangeArrowheads="1"/>
              </p:cNvSpPr>
              <p:nvPr/>
            </p:nvSpPr>
            <p:spPr bwMode="auto">
              <a:xfrm>
                <a:off x="1835" y="2507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9" name="Rectangle 776"/>
              <p:cNvSpPr>
                <a:spLocks noChangeArrowheads="1"/>
              </p:cNvSpPr>
              <p:nvPr/>
            </p:nvSpPr>
            <p:spPr bwMode="auto">
              <a:xfrm>
                <a:off x="1958" y="242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" name="Rectangle 777"/>
              <p:cNvSpPr>
                <a:spLocks noChangeArrowheads="1"/>
              </p:cNvSpPr>
              <p:nvPr/>
            </p:nvSpPr>
            <p:spPr bwMode="auto">
              <a:xfrm>
                <a:off x="2063" y="2375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" name="Rectangle 778"/>
              <p:cNvSpPr>
                <a:spLocks noChangeArrowheads="1"/>
              </p:cNvSpPr>
              <p:nvPr/>
            </p:nvSpPr>
            <p:spPr bwMode="auto">
              <a:xfrm>
                <a:off x="2142" y="234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2" name="Rectangle 779"/>
              <p:cNvSpPr>
                <a:spLocks noChangeArrowheads="1"/>
              </p:cNvSpPr>
              <p:nvPr/>
            </p:nvSpPr>
            <p:spPr bwMode="auto">
              <a:xfrm>
                <a:off x="2204" y="2322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3" name="Rectangle 780"/>
              <p:cNvSpPr>
                <a:spLocks noChangeArrowheads="1"/>
              </p:cNvSpPr>
              <p:nvPr/>
            </p:nvSpPr>
            <p:spPr bwMode="auto">
              <a:xfrm>
                <a:off x="2256" y="2314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4" name="Rectangle 781"/>
              <p:cNvSpPr>
                <a:spLocks noChangeArrowheads="1"/>
              </p:cNvSpPr>
              <p:nvPr/>
            </p:nvSpPr>
            <p:spPr bwMode="auto">
              <a:xfrm>
                <a:off x="2300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5" name="Rectangle 782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6" name="Rectangle 783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7" name="Rectangle 784"/>
              <p:cNvSpPr>
                <a:spLocks noChangeArrowheads="1"/>
              </p:cNvSpPr>
              <p:nvPr/>
            </p:nvSpPr>
            <p:spPr bwMode="auto">
              <a:xfrm>
                <a:off x="2379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8" name="Rectangle 785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9" name="Rectangle 786"/>
              <p:cNvSpPr>
                <a:spLocks noChangeArrowheads="1"/>
              </p:cNvSpPr>
              <p:nvPr/>
            </p:nvSpPr>
            <p:spPr bwMode="auto">
              <a:xfrm>
                <a:off x="2414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0" name="Rectangle 787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" name="Rectangle 788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" name="Rectangle 789"/>
              <p:cNvSpPr>
                <a:spLocks noChangeArrowheads="1"/>
              </p:cNvSpPr>
              <p:nvPr/>
            </p:nvSpPr>
            <p:spPr bwMode="auto">
              <a:xfrm>
                <a:off x="2441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3" name="Rectangle 790"/>
              <p:cNvSpPr>
                <a:spLocks noChangeArrowheads="1"/>
              </p:cNvSpPr>
              <p:nvPr/>
            </p:nvSpPr>
            <p:spPr bwMode="auto">
              <a:xfrm>
                <a:off x="2450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4" name="Rectangle 791"/>
              <p:cNvSpPr>
                <a:spLocks noChangeArrowheads="1"/>
              </p:cNvSpPr>
              <p:nvPr/>
            </p:nvSpPr>
            <p:spPr bwMode="auto">
              <a:xfrm>
                <a:off x="2458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5" name="Line 792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6" name="Line 793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7" name="Rectangle 794"/>
              <p:cNvSpPr>
                <a:spLocks noChangeArrowheads="1"/>
              </p:cNvSpPr>
              <p:nvPr/>
            </p:nvSpPr>
            <p:spPr bwMode="auto">
              <a:xfrm>
                <a:off x="1264" y="2928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" name="Rectangle 795"/>
              <p:cNvSpPr>
                <a:spLocks noChangeArrowheads="1"/>
              </p:cNvSpPr>
              <p:nvPr/>
            </p:nvSpPr>
            <p:spPr bwMode="auto">
              <a:xfrm>
                <a:off x="1501" y="277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9" name="Rectangle 796"/>
              <p:cNvSpPr>
                <a:spLocks noChangeArrowheads="1"/>
              </p:cNvSpPr>
              <p:nvPr/>
            </p:nvSpPr>
            <p:spPr bwMode="auto">
              <a:xfrm>
                <a:off x="1694" y="261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0" name="Rectangle 797"/>
              <p:cNvSpPr>
                <a:spLocks noChangeArrowheads="1"/>
              </p:cNvSpPr>
              <p:nvPr/>
            </p:nvSpPr>
            <p:spPr bwMode="auto">
              <a:xfrm>
                <a:off x="1852" y="2498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" name="Rectangle 798"/>
              <p:cNvSpPr>
                <a:spLocks noChangeArrowheads="1"/>
              </p:cNvSpPr>
              <p:nvPr/>
            </p:nvSpPr>
            <p:spPr bwMode="auto">
              <a:xfrm>
                <a:off x="1975" y="241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" name="Rectangle 799"/>
              <p:cNvSpPr>
                <a:spLocks noChangeArrowheads="1"/>
              </p:cNvSpPr>
              <p:nvPr/>
            </p:nvSpPr>
            <p:spPr bwMode="auto">
              <a:xfrm>
                <a:off x="2072" y="2375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3" name="Rectangle 800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4" name="Rectangle 801"/>
              <p:cNvSpPr>
                <a:spLocks noChangeArrowheads="1"/>
              </p:cNvSpPr>
              <p:nvPr/>
            </p:nvSpPr>
            <p:spPr bwMode="auto">
              <a:xfrm>
                <a:off x="2212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5" name="Rectangle 802"/>
              <p:cNvSpPr>
                <a:spLocks noChangeArrowheads="1"/>
              </p:cNvSpPr>
              <p:nvPr/>
            </p:nvSpPr>
            <p:spPr bwMode="auto">
              <a:xfrm>
                <a:off x="2265" y="2314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6" name="Rectangle 803"/>
              <p:cNvSpPr>
                <a:spLocks noChangeArrowheads="1"/>
              </p:cNvSpPr>
              <p:nvPr/>
            </p:nvSpPr>
            <p:spPr bwMode="auto">
              <a:xfrm>
                <a:off x="2300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7" name="Rectangle 804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8" name="Rectangle 805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9" name="Rectangle 806"/>
              <p:cNvSpPr>
                <a:spLocks noChangeArrowheads="1"/>
              </p:cNvSpPr>
              <p:nvPr/>
            </p:nvSpPr>
            <p:spPr bwMode="auto">
              <a:xfrm>
                <a:off x="2379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0" name="Rectangle 807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" name="Rectangle 808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809"/>
            <p:cNvGrpSpPr>
              <a:grpSpLocks/>
            </p:cNvGrpSpPr>
            <p:nvPr/>
          </p:nvGrpSpPr>
          <p:grpSpPr bwMode="auto">
            <a:xfrm>
              <a:off x="708" y="1270"/>
              <a:ext cx="1519" cy="1518"/>
              <a:chOff x="939" y="1436"/>
              <a:chExt cx="1519" cy="1518"/>
            </a:xfrm>
          </p:grpSpPr>
          <p:sp>
            <p:nvSpPr>
              <p:cNvPr id="512" name="Rectangle 810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" name="Line 811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" name="Line 812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" name="Rectangle 813"/>
              <p:cNvSpPr>
                <a:spLocks noChangeArrowheads="1"/>
              </p:cNvSpPr>
              <p:nvPr/>
            </p:nvSpPr>
            <p:spPr bwMode="auto">
              <a:xfrm>
                <a:off x="1431" y="2823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" name="Line 814"/>
              <p:cNvSpPr>
                <a:spLocks noChangeShapeType="1"/>
              </p:cNvSpPr>
              <p:nvPr/>
            </p:nvSpPr>
            <p:spPr bwMode="auto">
              <a:xfrm>
                <a:off x="1633" y="182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" name="Line 815"/>
              <p:cNvSpPr>
                <a:spLocks noChangeShapeType="1"/>
              </p:cNvSpPr>
              <p:nvPr/>
            </p:nvSpPr>
            <p:spPr bwMode="auto">
              <a:xfrm>
                <a:off x="1641" y="181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" name="Rectangle 816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" name="Rectangle 817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" name="Line 818"/>
              <p:cNvSpPr>
                <a:spLocks noChangeShapeType="1"/>
              </p:cNvSpPr>
              <p:nvPr/>
            </p:nvSpPr>
            <p:spPr bwMode="auto">
              <a:xfrm>
                <a:off x="1404" y="200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" name="Line 819"/>
              <p:cNvSpPr>
                <a:spLocks noChangeShapeType="1"/>
              </p:cNvSpPr>
              <p:nvPr/>
            </p:nvSpPr>
            <p:spPr bwMode="auto">
              <a:xfrm>
                <a:off x="1413" y="199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" name="Rectangle 820"/>
              <p:cNvSpPr>
                <a:spLocks noChangeArrowheads="1"/>
              </p:cNvSpPr>
              <p:nvPr/>
            </p:nvSpPr>
            <p:spPr bwMode="auto">
              <a:xfrm>
                <a:off x="2186" y="2331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" name="Rectangle 821"/>
              <p:cNvSpPr>
                <a:spLocks noChangeArrowheads="1"/>
              </p:cNvSpPr>
              <p:nvPr/>
            </p:nvSpPr>
            <p:spPr bwMode="auto">
              <a:xfrm>
                <a:off x="2239" y="2314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" name="Rectangle 822"/>
              <p:cNvSpPr>
                <a:spLocks noChangeArrowheads="1"/>
              </p:cNvSpPr>
              <p:nvPr/>
            </p:nvSpPr>
            <p:spPr bwMode="auto">
              <a:xfrm>
                <a:off x="2283" y="2305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" name="Rectangle 823"/>
              <p:cNvSpPr>
                <a:spLocks noChangeArrowheads="1"/>
              </p:cNvSpPr>
              <p:nvPr/>
            </p:nvSpPr>
            <p:spPr bwMode="auto">
              <a:xfrm>
                <a:off x="2318" y="229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6" name="Rectangle 824"/>
              <p:cNvSpPr>
                <a:spLocks noChangeArrowheads="1"/>
              </p:cNvSpPr>
              <p:nvPr/>
            </p:nvSpPr>
            <p:spPr bwMode="auto">
              <a:xfrm>
                <a:off x="1773" y="2551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7" name="Line 825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" name="Line 826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" name="Line 827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" name="Line 828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" name="Rectangle 829"/>
              <p:cNvSpPr>
                <a:spLocks noChangeArrowheads="1"/>
              </p:cNvSpPr>
              <p:nvPr/>
            </p:nvSpPr>
            <p:spPr bwMode="auto">
              <a:xfrm>
                <a:off x="1720" y="2594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" name="Line 830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" name="Line 831"/>
              <p:cNvSpPr>
                <a:spLocks noChangeShapeType="1"/>
              </p:cNvSpPr>
              <p:nvPr/>
            </p:nvSpPr>
            <p:spPr bwMode="auto">
              <a:xfrm>
                <a:off x="1870" y="163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" name="Rectangle 832"/>
              <p:cNvSpPr>
                <a:spLocks noChangeArrowheads="1"/>
              </p:cNvSpPr>
              <p:nvPr/>
            </p:nvSpPr>
            <p:spPr bwMode="auto">
              <a:xfrm>
                <a:off x="1685" y="2621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5" name="Rectangle 833"/>
              <p:cNvSpPr>
                <a:spLocks noChangeArrowheads="1"/>
              </p:cNvSpPr>
              <p:nvPr/>
            </p:nvSpPr>
            <p:spPr bwMode="auto">
              <a:xfrm>
                <a:off x="1843" y="2498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6" name="Rectangle 834"/>
              <p:cNvSpPr>
                <a:spLocks noChangeArrowheads="1"/>
              </p:cNvSpPr>
              <p:nvPr/>
            </p:nvSpPr>
            <p:spPr bwMode="auto">
              <a:xfrm>
                <a:off x="1966" y="241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7" name="Rectangle 835"/>
              <p:cNvSpPr>
                <a:spLocks noChangeArrowheads="1"/>
              </p:cNvSpPr>
              <p:nvPr/>
            </p:nvSpPr>
            <p:spPr bwMode="auto">
              <a:xfrm>
                <a:off x="2063" y="2375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8" name="Rectangle 836"/>
              <p:cNvSpPr>
                <a:spLocks noChangeArrowheads="1"/>
              </p:cNvSpPr>
              <p:nvPr/>
            </p:nvSpPr>
            <p:spPr bwMode="auto">
              <a:xfrm>
                <a:off x="2142" y="234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9" name="Rectangle 837"/>
              <p:cNvSpPr>
                <a:spLocks noChangeArrowheads="1"/>
              </p:cNvSpPr>
              <p:nvPr/>
            </p:nvSpPr>
            <p:spPr bwMode="auto">
              <a:xfrm>
                <a:off x="2212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0" name="Rectangle 838"/>
              <p:cNvSpPr>
                <a:spLocks noChangeArrowheads="1"/>
              </p:cNvSpPr>
              <p:nvPr/>
            </p:nvSpPr>
            <p:spPr bwMode="auto">
              <a:xfrm>
                <a:off x="2265" y="2314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1" name="Rectangle 839"/>
              <p:cNvSpPr>
                <a:spLocks noChangeArrowheads="1"/>
              </p:cNvSpPr>
              <p:nvPr/>
            </p:nvSpPr>
            <p:spPr bwMode="auto">
              <a:xfrm>
                <a:off x="2300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" name="Rectangle 840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" name="Rectangle 841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" name="Rectangle 842"/>
              <p:cNvSpPr>
                <a:spLocks noChangeArrowheads="1"/>
              </p:cNvSpPr>
              <p:nvPr/>
            </p:nvSpPr>
            <p:spPr bwMode="auto">
              <a:xfrm>
                <a:off x="2379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" name="Rectangle 843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6" name="Rectangle 844"/>
              <p:cNvSpPr>
                <a:spLocks noChangeArrowheads="1"/>
              </p:cNvSpPr>
              <p:nvPr/>
            </p:nvSpPr>
            <p:spPr bwMode="auto">
              <a:xfrm>
                <a:off x="2414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7" name="Rectangle 845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8" name="Rectangle 846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9" name="Rectangle 847"/>
              <p:cNvSpPr>
                <a:spLocks noChangeArrowheads="1"/>
              </p:cNvSpPr>
              <p:nvPr/>
            </p:nvSpPr>
            <p:spPr bwMode="auto">
              <a:xfrm>
                <a:off x="2441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" name="Line 848"/>
              <p:cNvSpPr>
                <a:spLocks noChangeShapeType="1"/>
              </p:cNvSpPr>
              <p:nvPr/>
            </p:nvSpPr>
            <p:spPr bwMode="auto">
              <a:xfrm>
                <a:off x="2432" y="144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1" name="Line 849"/>
              <p:cNvSpPr>
                <a:spLocks noChangeShapeType="1"/>
              </p:cNvSpPr>
              <p:nvPr/>
            </p:nvSpPr>
            <p:spPr bwMode="auto">
              <a:xfrm>
                <a:off x="2441" y="143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2" name="Rectangle 850"/>
              <p:cNvSpPr>
                <a:spLocks noChangeArrowheads="1"/>
              </p:cNvSpPr>
              <p:nvPr/>
            </p:nvSpPr>
            <p:spPr bwMode="auto">
              <a:xfrm>
                <a:off x="2142" y="234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" name="Rectangle 851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" name="Rectangle 852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" name="Rectangle 853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" name="Rectangle 854"/>
              <p:cNvSpPr>
                <a:spLocks noChangeArrowheads="1"/>
              </p:cNvSpPr>
              <p:nvPr/>
            </p:nvSpPr>
            <p:spPr bwMode="auto">
              <a:xfrm>
                <a:off x="1738" y="2577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7" name="Line 855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8" name="Line 856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9" name="Line 857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0" name="Line 858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1" name="Line 859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2" name="Line 860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" name="Line 861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" name="Line 862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" name="Line 863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" name="Line 864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7" name="Rectangle 865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8" name="Rectangle 866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9" name="Rectangle 867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0" name="Line 868"/>
              <p:cNvSpPr>
                <a:spLocks noChangeShapeType="1"/>
              </p:cNvSpPr>
              <p:nvPr/>
            </p:nvSpPr>
            <p:spPr bwMode="auto">
              <a:xfrm>
                <a:off x="2072" y="153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1" name="Line 869"/>
              <p:cNvSpPr>
                <a:spLocks noChangeShapeType="1"/>
              </p:cNvSpPr>
              <p:nvPr/>
            </p:nvSpPr>
            <p:spPr bwMode="auto">
              <a:xfrm>
                <a:off x="2081" y="152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2" name="Line 870"/>
              <p:cNvSpPr>
                <a:spLocks noChangeShapeType="1"/>
              </p:cNvSpPr>
              <p:nvPr/>
            </p:nvSpPr>
            <p:spPr bwMode="auto">
              <a:xfrm>
                <a:off x="1843" y="1664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" name="Line 871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4" name="Rectangle 872"/>
              <p:cNvSpPr>
                <a:spLocks noChangeArrowheads="1"/>
              </p:cNvSpPr>
              <p:nvPr/>
            </p:nvSpPr>
            <p:spPr bwMode="auto">
              <a:xfrm>
                <a:off x="1668" y="2638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5" name="Rectangle 873"/>
              <p:cNvSpPr>
                <a:spLocks noChangeArrowheads="1"/>
              </p:cNvSpPr>
              <p:nvPr/>
            </p:nvSpPr>
            <p:spPr bwMode="auto">
              <a:xfrm>
                <a:off x="1826" y="2507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6" name="Rectangle 874"/>
              <p:cNvSpPr>
                <a:spLocks noChangeArrowheads="1"/>
              </p:cNvSpPr>
              <p:nvPr/>
            </p:nvSpPr>
            <p:spPr bwMode="auto">
              <a:xfrm>
                <a:off x="1958" y="242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7" name="Line 875"/>
              <p:cNvSpPr>
                <a:spLocks noChangeShapeType="1"/>
              </p:cNvSpPr>
              <p:nvPr/>
            </p:nvSpPr>
            <p:spPr bwMode="auto">
              <a:xfrm>
                <a:off x="2054" y="154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8" name="Line 876"/>
              <p:cNvSpPr>
                <a:spLocks noChangeShapeType="1"/>
              </p:cNvSpPr>
              <p:nvPr/>
            </p:nvSpPr>
            <p:spPr bwMode="auto">
              <a:xfrm>
                <a:off x="2063" y="153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9" name="Rectangle 877"/>
              <p:cNvSpPr>
                <a:spLocks noChangeArrowheads="1"/>
              </p:cNvSpPr>
              <p:nvPr/>
            </p:nvSpPr>
            <p:spPr bwMode="auto">
              <a:xfrm>
                <a:off x="1835" y="2507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0" name="Line 878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1" name="Line 879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2" name="Line 880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" name="Line 881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" name="Line 882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" name="Line 883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6" name="Line 884"/>
              <p:cNvSpPr>
                <a:spLocks noChangeShapeType="1"/>
              </p:cNvSpPr>
              <p:nvPr/>
            </p:nvSpPr>
            <p:spPr bwMode="auto">
              <a:xfrm>
                <a:off x="1255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7" name="Line 885"/>
              <p:cNvSpPr>
                <a:spLocks noChangeShapeType="1"/>
              </p:cNvSpPr>
              <p:nvPr/>
            </p:nvSpPr>
            <p:spPr bwMode="auto">
              <a:xfrm>
                <a:off x="1264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8" name="Line 886"/>
              <p:cNvSpPr>
                <a:spLocks noChangeShapeType="1"/>
              </p:cNvSpPr>
              <p:nvPr/>
            </p:nvSpPr>
            <p:spPr bwMode="auto">
              <a:xfrm>
                <a:off x="1185" y="212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9" name="Line 887"/>
              <p:cNvSpPr>
                <a:spLocks noChangeShapeType="1"/>
              </p:cNvSpPr>
              <p:nvPr/>
            </p:nvSpPr>
            <p:spPr bwMode="auto">
              <a:xfrm>
                <a:off x="1193" y="212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0" name="Line 888"/>
              <p:cNvSpPr>
                <a:spLocks noChangeShapeType="1"/>
              </p:cNvSpPr>
              <p:nvPr/>
            </p:nvSpPr>
            <p:spPr bwMode="auto">
              <a:xfrm>
                <a:off x="1141" y="2147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1" name="Line 889"/>
              <p:cNvSpPr>
                <a:spLocks noChangeShapeType="1"/>
              </p:cNvSpPr>
              <p:nvPr/>
            </p:nvSpPr>
            <p:spPr bwMode="auto">
              <a:xfrm>
                <a:off x="1149" y="2138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2" name="Line 890"/>
              <p:cNvSpPr>
                <a:spLocks noChangeShapeType="1"/>
              </p:cNvSpPr>
              <p:nvPr/>
            </p:nvSpPr>
            <p:spPr bwMode="auto">
              <a:xfrm>
                <a:off x="1097" y="215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3" name="Line 891"/>
              <p:cNvSpPr>
                <a:spLocks noChangeShapeType="1"/>
              </p:cNvSpPr>
              <p:nvPr/>
            </p:nvSpPr>
            <p:spPr bwMode="auto">
              <a:xfrm>
                <a:off x="1106" y="21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" name="Line 892"/>
              <p:cNvSpPr>
                <a:spLocks noChangeShapeType="1"/>
              </p:cNvSpPr>
              <p:nvPr/>
            </p:nvSpPr>
            <p:spPr bwMode="auto">
              <a:xfrm>
                <a:off x="1070" y="2164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5" name="Line 893"/>
              <p:cNvSpPr>
                <a:spLocks noChangeShapeType="1"/>
              </p:cNvSpPr>
              <p:nvPr/>
            </p:nvSpPr>
            <p:spPr bwMode="auto">
              <a:xfrm>
                <a:off x="1079" y="215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6" name="Line 894"/>
              <p:cNvSpPr>
                <a:spLocks noChangeShapeType="1"/>
              </p:cNvSpPr>
              <p:nvPr/>
            </p:nvSpPr>
            <p:spPr bwMode="auto">
              <a:xfrm>
                <a:off x="1044" y="217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7" name="Line 895"/>
              <p:cNvSpPr>
                <a:spLocks noChangeShapeType="1"/>
              </p:cNvSpPr>
              <p:nvPr/>
            </p:nvSpPr>
            <p:spPr bwMode="auto">
              <a:xfrm>
                <a:off x="1053" y="216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8" name="Line 896"/>
              <p:cNvSpPr>
                <a:spLocks noChangeShapeType="1"/>
              </p:cNvSpPr>
              <p:nvPr/>
            </p:nvSpPr>
            <p:spPr bwMode="auto">
              <a:xfrm>
                <a:off x="1018" y="218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9" name="Line 897"/>
              <p:cNvSpPr>
                <a:spLocks noChangeShapeType="1"/>
              </p:cNvSpPr>
              <p:nvPr/>
            </p:nvSpPr>
            <p:spPr bwMode="auto">
              <a:xfrm>
                <a:off x="1027" y="217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0" name="Line 898"/>
              <p:cNvSpPr>
                <a:spLocks noChangeShapeType="1"/>
              </p:cNvSpPr>
              <p:nvPr/>
            </p:nvSpPr>
            <p:spPr bwMode="auto">
              <a:xfrm>
                <a:off x="1009" y="2182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1" name="Line 899"/>
              <p:cNvSpPr>
                <a:spLocks noChangeShapeType="1"/>
              </p:cNvSpPr>
              <p:nvPr/>
            </p:nvSpPr>
            <p:spPr bwMode="auto">
              <a:xfrm>
                <a:off x="1018" y="217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2" name="Line 900"/>
              <p:cNvSpPr>
                <a:spLocks noChangeShapeType="1"/>
              </p:cNvSpPr>
              <p:nvPr/>
            </p:nvSpPr>
            <p:spPr bwMode="auto">
              <a:xfrm>
                <a:off x="991" y="219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3" name="Line 901"/>
              <p:cNvSpPr>
                <a:spLocks noChangeShapeType="1"/>
              </p:cNvSpPr>
              <p:nvPr/>
            </p:nvSpPr>
            <p:spPr bwMode="auto">
              <a:xfrm>
                <a:off x="1000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" name="Line 902"/>
              <p:cNvSpPr>
                <a:spLocks noChangeShapeType="1"/>
              </p:cNvSpPr>
              <p:nvPr/>
            </p:nvSpPr>
            <p:spPr bwMode="auto">
              <a:xfrm>
                <a:off x="983" y="2191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" name="Line 903"/>
              <p:cNvSpPr>
                <a:spLocks noChangeShapeType="1"/>
              </p:cNvSpPr>
              <p:nvPr/>
            </p:nvSpPr>
            <p:spPr bwMode="auto">
              <a:xfrm>
                <a:off x="991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" name="Line 904"/>
              <p:cNvSpPr>
                <a:spLocks noChangeShapeType="1"/>
              </p:cNvSpPr>
              <p:nvPr/>
            </p:nvSpPr>
            <p:spPr bwMode="auto">
              <a:xfrm>
                <a:off x="974" y="2191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" name="Line 905"/>
              <p:cNvSpPr>
                <a:spLocks noChangeShapeType="1"/>
              </p:cNvSpPr>
              <p:nvPr/>
            </p:nvSpPr>
            <p:spPr bwMode="auto">
              <a:xfrm>
                <a:off x="983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" name="Line 906"/>
              <p:cNvSpPr>
                <a:spLocks noChangeShapeType="1"/>
              </p:cNvSpPr>
              <p:nvPr/>
            </p:nvSpPr>
            <p:spPr bwMode="auto">
              <a:xfrm>
                <a:off x="965" y="219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9" name="Line 907"/>
              <p:cNvSpPr>
                <a:spLocks noChangeShapeType="1"/>
              </p:cNvSpPr>
              <p:nvPr/>
            </p:nvSpPr>
            <p:spPr bwMode="auto">
              <a:xfrm>
                <a:off x="974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" name="Line 908"/>
              <p:cNvSpPr>
                <a:spLocks noChangeShapeType="1"/>
              </p:cNvSpPr>
              <p:nvPr/>
            </p:nvSpPr>
            <p:spPr bwMode="auto">
              <a:xfrm>
                <a:off x="965" y="219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" name="Line 909"/>
              <p:cNvSpPr>
                <a:spLocks noChangeShapeType="1"/>
              </p:cNvSpPr>
              <p:nvPr/>
            </p:nvSpPr>
            <p:spPr bwMode="auto">
              <a:xfrm>
                <a:off x="974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" name="Line 910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" name="Line 911"/>
              <p:cNvSpPr>
                <a:spLocks noChangeShapeType="1"/>
              </p:cNvSpPr>
              <p:nvPr/>
            </p:nvSpPr>
            <p:spPr bwMode="auto">
              <a:xfrm>
                <a:off x="965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" name="Line 912"/>
              <p:cNvSpPr>
                <a:spLocks noChangeShapeType="1"/>
              </p:cNvSpPr>
              <p:nvPr/>
            </p:nvSpPr>
            <p:spPr bwMode="auto">
              <a:xfrm>
                <a:off x="956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" name="Line 913"/>
              <p:cNvSpPr>
                <a:spLocks noChangeShapeType="1"/>
              </p:cNvSpPr>
              <p:nvPr/>
            </p:nvSpPr>
            <p:spPr bwMode="auto">
              <a:xfrm>
                <a:off x="965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" name="Line 914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" name="Line 915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" name="Line 916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" name="Line 917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" name="Line 918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" name="Line 919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" name="Line 920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" name="Line 921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" name="Line 922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" name="Line 923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" name="Line 924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" name="Line 925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8" name="Line 926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9" name="Line 927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" name="Line 928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" name="Line 929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" name="Line 930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" name="Line 931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" name="Line 932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" name="Line 933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" name="Line 934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" name="Line 935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" name="Line 936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" name="Line 937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" name="Line 938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1" name="Line 939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2" name="Line 940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3" name="Line 941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" name="Line 942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" name="Line 943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" name="Line 944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" name="Line 945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8" name="Line 946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9" name="Line 947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" name="Line 948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1" name="Line 949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2" name="Line 950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3" name="Line 951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4" name="Line 952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" name="Line 953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" name="Line 954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7" name="Line 955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8" name="Line 956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9" name="Line 957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" name="Line 958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1" name="Line 959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2" name="Line 960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3" name="Line 961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4" name="Line 962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" name="Line 963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" name="Line 964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" name="Line 965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8" name="Line 966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9" name="Line 967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0" name="Line 968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1" name="Line 969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2" name="Line 970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" name="Line 971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4" name="Line 972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5" name="Line 973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" name="Rectangle 974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" name="Rectangle 975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8" name="Rectangle 976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9" name="Line 977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0" name="Line 978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1" name="Line 979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2" name="Line 980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3" name="Line 981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4" name="Line 982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5" name="Line 983"/>
              <p:cNvSpPr>
                <a:spLocks noChangeShapeType="1"/>
              </p:cNvSpPr>
              <p:nvPr/>
            </p:nvSpPr>
            <p:spPr bwMode="auto">
              <a:xfrm>
                <a:off x="1404" y="200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" name="Line 984"/>
              <p:cNvSpPr>
                <a:spLocks noChangeShapeType="1"/>
              </p:cNvSpPr>
              <p:nvPr/>
            </p:nvSpPr>
            <p:spPr bwMode="auto">
              <a:xfrm>
                <a:off x="1413" y="199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7" name="Line 985"/>
              <p:cNvSpPr>
                <a:spLocks noChangeShapeType="1"/>
              </p:cNvSpPr>
              <p:nvPr/>
            </p:nvSpPr>
            <p:spPr bwMode="auto">
              <a:xfrm>
                <a:off x="1316" y="2059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8" name="Line 986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9" name="Rectangle 987"/>
              <p:cNvSpPr>
                <a:spLocks noChangeArrowheads="1"/>
              </p:cNvSpPr>
              <p:nvPr/>
            </p:nvSpPr>
            <p:spPr bwMode="auto">
              <a:xfrm>
                <a:off x="1246" y="2937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0" name="Line 988"/>
              <p:cNvSpPr>
                <a:spLocks noChangeShapeType="1"/>
              </p:cNvSpPr>
              <p:nvPr/>
            </p:nvSpPr>
            <p:spPr bwMode="auto">
              <a:xfrm>
                <a:off x="1668" y="179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1" name="Line 989"/>
              <p:cNvSpPr>
                <a:spLocks noChangeShapeType="1"/>
              </p:cNvSpPr>
              <p:nvPr/>
            </p:nvSpPr>
            <p:spPr bwMode="auto">
              <a:xfrm>
                <a:off x="1677" y="178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2" name="Line 990"/>
              <p:cNvSpPr>
                <a:spLocks noChangeShapeType="1"/>
              </p:cNvSpPr>
              <p:nvPr/>
            </p:nvSpPr>
            <p:spPr bwMode="auto">
              <a:xfrm>
                <a:off x="1518" y="1919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3" name="Line 991"/>
              <p:cNvSpPr>
                <a:spLocks noChangeShapeType="1"/>
              </p:cNvSpPr>
              <p:nvPr/>
            </p:nvSpPr>
            <p:spPr bwMode="auto">
              <a:xfrm>
                <a:off x="1527" y="1910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" name="Line 992"/>
              <p:cNvSpPr>
                <a:spLocks noChangeShapeType="1"/>
              </p:cNvSpPr>
              <p:nvPr/>
            </p:nvSpPr>
            <p:spPr bwMode="auto">
              <a:xfrm>
                <a:off x="1404" y="200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5" name="Line 993"/>
              <p:cNvSpPr>
                <a:spLocks noChangeShapeType="1"/>
              </p:cNvSpPr>
              <p:nvPr/>
            </p:nvSpPr>
            <p:spPr bwMode="auto">
              <a:xfrm>
                <a:off x="1413" y="199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" name="Rectangle 994"/>
              <p:cNvSpPr>
                <a:spLocks noChangeArrowheads="1"/>
              </p:cNvSpPr>
              <p:nvPr/>
            </p:nvSpPr>
            <p:spPr bwMode="auto">
              <a:xfrm>
                <a:off x="1325" y="2893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" name="Rectangle 995"/>
              <p:cNvSpPr>
                <a:spLocks noChangeArrowheads="1"/>
              </p:cNvSpPr>
              <p:nvPr/>
            </p:nvSpPr>
            <p:spPr bwMode="auto">
              <a:xfrm>
                <a:off x="1554" y="2735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8" name="Rectangle 996"/>
              <p:cNvSpPr>
                <a:spLocks noChangeArrowheads="1"/>
              </p:cNvSpPr>
              <p:nvPr/>
            </p:nvSpPr>
            <p:spPr bwMode="auto">
              <a:xfrm>
                <a:off x="1729" y="2586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9" name="Rectangle 997"/>
              <p:cNvSpPr>
                <a:spLocks noChangeArrowheads="1"/>
              </p:cNvSpPr>
              <p:nvPr/>
            </p:nvSpPr>
            <p:spPr bwMode="auto">
              <a:xfrm>
                <a:off x="1879" y="2472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0" name="Rectangle 998"/>
              <p:cNvSpPr>
                <a:spLocks noChangeArrowheads="1"/>
              </p:cNvSpPr>
              <p:nvPr/>
            </p:nvSpPr>
            <p:spPr bwMode="auto">
              <a:xfrm>
                <a:off x="2002" y="2401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1" name="Line 999"/>
              <p:cNvSpPr>
                <a:spLocks noChangeShapeType="1"/>
              </p:cNvSpPr>
              <p:nvPr/>
            </p:nvSpPr>
            <p:spPr bwMode="auto">
              <a:xfrm>
                <a:off x="2081" y="153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2" name="Line 1000"/>
              <p:cNvSpPr>
                <a:spLocks noChangeShapeType="1"/>
              </p:cNvSpPr>
              <p:nvPr/>
            </p:nvSpPr>
            <p:spPr bwMode="auto">
              <a:xfrm>
                <a:off x="2089" y="152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3" name="Rectangle 1001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4" name="Line 1002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5" name="Line 1003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6" name="Line 1004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" name="Line 1005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8" name="Line 1006"/>
              <p:cNvSpPr>
                <a:spLocks noChangeShapeType="1"/>
              </p:cNvSpPr>
              <p:nvPr/>
            </p:nvSpPr>
            <p:spPr bwMode="auto">
              <a:xfrm>
                <a:off x="1255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9" name="Line 1007"/>
              <p:cNvSpPr>
                <a:spLocks noChangeShapeType="1"/>
              </p:cNvSpPr>
              <p:nvPr/>
            </p:nvSpPr>
            <p:spPr bwMode="auto">
              <a:xfrm>
                <a:off x="1264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" name="Rectangle 1008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1" name="Rectangle 1009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010"/>
            <p:cNvGrpSpPr>
              <a:grpSpLocks/>
            </p:cNvGrpSpPr>
            <p:nvPr/>
          </p:nvGrpSpPr>
          <p:grpSpPr bwMode="auto">
            <a:xfrm>
              <a:off x="760" y="1331"/>
              <a:ext cx="1476" cy="1536"/>
              <a:chOff x="991" y="1497"/>
              <a:chExt cx="1476" cy="1536"/>
            </a:xfrm>
          </p:grpSpPr>
          <p:sp>
            <p:nvSpPr>
              <p:cNvPr id="312" name="Rectangle 1011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" name="Line 1012"/>
              <p:cNvSpPr>
                <a:spLocks noChangeShapeType="1"/>
              </p:cNvSpPr>
              <p:nvPr/>
            </p:nvSpPr>
            <p:spPr bwMode="auto">
              <a:xfrm>
                <a:off x="1729" y="174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Line 1013"/>
              <p:cNvSpPr>
                <a:spLocks noChangeShapeType="1"/>
              </p:cNvSpPr>
              <p:nvPr/>
            </p:nvSpPr>
            <p:spPr bwMode="auto">
              <a:xfrm>
                <a:off x="1738" y="173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5" name="Rectangle 1014"/>
              <p:cNvSpPr>
                <a:spLocks noChangeArrowheads="1"/>
              </p:cNvSpPr>
              <p:nvPr/>
            </p:nvSpPr>
            <p:spPr bwMode="auto">
              <a:xfrm>
                <a:off x="1580" y="270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6" name="Line 1015"/>
              <p:cNvSpPr>
                <a:spLocks noChangeShapeType="1"/>
              </p:cNvSpPr>
              <p:nvPr/>
            </p:nvSpPr>
            <p:spPr bwMode="auto">
              <a:xfrm>
                <a:off x="1492" y="193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" name="Line 1016"/>
              <p:cNvSpPr>
                <a:spLocks noChangeShapeType="1"/>
              </p:cNvSpPr>
              <p:nvPr/>
            </p:nvSpPr>
            <p:spPr bwMode="auto">
              <a:xfrm>
                <a:off x="1501" y="192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" name="Rectangle 1017"/>
              <p:cNvSpPr>
                <a:spLocks noChangeArrowheads="1"/>
              </p:cNvSpPr>
              <p:nvPr/>
            </p:nvSpPr>
            <p:spPr bwMode="auto">
              <a:xfrm>
                <a:off x="1395" y="2858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Rectangle 1018"/>
              <p:cNvSpPr>
                <a:spLocks noChangeArrowheads="1"/>
              </p:cNvSpPr>
              <p:nvPr/>
            </p:nvSpPr>
            <p:spPr bwMode="auto">
              <a:xfrm>
                <a:off x="1606" y="2691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" name="Line 1019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" name="Line 1020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2" name="Line 1021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3" name="Line 1022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" name="Line 1023"/>
              <p:cNvSpPr>
                <a:spLocks noChangeShapeType="1"/>
              </p:cNvSpPr>
              <p:nvPr/>
            </p:nvSpPr>
            <p:spPr bwMode="auto">
              <a:xfrm>
                <a:off x="1800" y="169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" name="Line 1024"/>
              <p:cNvSpPr>
                <a:spLocks noChangeShapeType="1"/>
              </p:cNvSpPr>
              <p:nvPr/>
            </p:nvSpPr>
            <p:spPr bwMode="auto">
              <a:xfrm>
                <a:off x="1808" y="168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6" name="Rectangle 1025"/>
              <p:cNvSpPr>
                <a:spLocks noChangeArrowheads="1"/>
              </p:cNvSpPr>
              <p:nvPr/>
            </p:nvSpPr>
            <p:spPr bwMode="auto">
              <a:xfrm>
                <a:off x="1633" y="2665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" name="Rectangle 1026"/>
              <p:cNvSpPr>
                <a:spLocks noChangeArrowheads="1"/>
              </p:cNvSpPr>
              <p:nvPr/>
            </p:nvSpPr>
            <p:spPr bwMode="auto">
              <a:xfrm>
                <a:off x="1800" y="253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" name="Rectangle 1027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9" name="Rectangle 1028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0" name="Rectangle 1029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" name="Rectangle 1030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" name="Rectangle 1031"/>
              <p:cNvSpPr>
                <a:spLocks noChangeArrowheads="1"/>
              </p:cNvSpPr>
              <p:nvPr/>
            </p:nvSpPr>
            <p:spPr bwMode="auto">
              <a:xfrm>
                <a:off x="2221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" name="Rectangle 1032"/>
              <p:cNvSpPr>
                <a:spLocks noChangeArrowheads="1"/>
              </p:cNvSpPr>
              <p:nvPr/>
            </p:nvSpPr>
            <p:spPr bwMode="auto">
              <a:xfrm>
                <a:off x="2265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" name="Line 1033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" name="Line 1034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" name="Line 1035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" name="Line 1036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" name="Line 1037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" name="Line 1038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" name="Line 1039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" name="Line 1040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" name="Line 1041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" name="Line 1042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" name="Line 1043"/>
              <p:cNvSpPr>
                <a:spLocks noChangeShapeType="1"/>
              </p:cNvSpPr>
              <p:nvPr/>
            </p:nvSpPr>
            <p:spPr bwMode="auto">
              <a:xfrm>
                <a:off x="1255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" name="Line 1044"/>
              <p:cNvSpPr>
                <a:spLocks noChangeShapeType="1"/>
              </p:cNvSpPr>
              <p:nvPr/>
            </p:nvSpPr>
            <p:spPr bwMode="auto">
              <a:xfrm>
                <a:off x="1264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" name="Line 1045"/>
              <p:cNvSpPr>
                <a:spLocks noChangeShapeType="1"/>
              </p:cNvSpPr>
              <p:nvPr/>
            </p:nvSpPr>
            <p:spPr bwMode="auto">
              <a:xfrm>
                <a:off x="1185" y="212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" name="Line 1046"/>
              <p:cNvSpPr>
                <a:spLocks noChangeShapeType="1"/>
              </p:cNvSpPr>
              <p:nvPr/>
            </p:nvSpPr>
            <p:spPr bwMode="auto">
              <a:xfrm>
                <a:off x="1193" y="212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" name="Rectangle 1047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" name="Line 1048"/>
              <p:cNvSpPr>
                <a:spLocks noChangeShapeType="1"/>
              </p:cNvSpPr>
              <p:nvPr/>
            </p:nvSpPr>
            <p:spPr bwMode="auto">
              <a:xfrm>
                <a:off x="1975" y="157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" name="Line 1049"/>
              <p:cNvSpPr>
                <a:spLocks noChangeShapeType="1"/>
              </p:cNvSpPr>
              <p:nvPr/>
            </p:nvSpPr>
            <p:spPr bwMode="auto">
              <a:xfrm>
                <a:off x="1984" y="156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" name="Line 1050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" name="Line 1051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" name="Rectangle 1052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4" name="Rectangle 1053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" name="Rectangle 1054"/>
              <p:cNvSpPr>
                <a:spLocks noChangeArrowheads="1"/>
              </p:cNvSpPr>
              <p:nvPr/>
            </p:nvSpPr>
            <p:spPr bwMode="auto">
              <a:xfrm>
                <a:off x="1835" y="2507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" name="Rectangle 1055"/>
              <p:cNvSpPr>
                <a:spLocks noChangeArrowheads="1"/>
              </p:cNvSpPr>
              <p:nvPr/>
            </p:nvSpPr>
            <p:spPr bwMode="auto">
              <a:xfrm>
                <a:off x="1966" y="241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" name="Rectangle 1056"/>
              <p:cNvSpPr>
                <a:spLocks noChangeArrowheads="1"/>
              </p:cNvSpPr>
              <p:nvPr/>
            </p:nvSpPr>
            <p:spPr bwMode="auto">
              <a:xfrm>
                <a:off x="2063" y="2375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" name="Line 1057"/>
              <p:cNvSpPr>
                <a:spLocks noChangeShapeType="1"/>
              </p:cNvSpPr>
              <p:nvPr/>
            </p:nvSpPr>
            <p:spPr bwMode="auto">
              <a:xfrm>
                <a:off x="1141" y="2147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" name="Line 1058"/>
              <p:cNvSpPr>
                <a:spLocks noChangeShapeType="1"/>
              </p:cNvSpPr>
              <p:nvPr/>
            </p:nvSpPr>
            <p:spPr bwMode="auto">
              <a:xfrm>
                <a:off x="1149" y="2138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" name="Line 1059"/>
              <p:cNvSpPr>
                <a:spLocks noChangeShapeType="1"/>
              </p:cNvSpPr>
              <p:nvPr/>
            </p:nvSpPr>
            <p:spPr bwMode="auto">
              <a:xfrm>
                <a:off x="1097" y="215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" name="Line 1060"/>
              <p:cNvSpPr>
                <a:spLocks noChangeShapeType="1"/>
              </p:cNvSpPr>
              <p:nvPr/>
            </p:nvSpPr>
            <p:spPr bwMode="auto">
              <a:xfrm>
                <a:off x="1106" y="21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" name="Line 1061"/>
              <p:cNvSpPr>
                <a:spLocks noChangeShapeType="1"/>
              </p:cNvSpPr>
              <p:nvPr/>
            </p:nvSpPr>
            <p:spPr bwMode="auto">
              <a:xfrm>
                <a:off x="1070" y="2164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" name="Line 1062"/>
              <p:cNvSpPr>
                <a:spLocks noChangeShapeType="1"/>
              </p:cNvSpPr>
              <p:nvPr/>
            </p:nvSpPr>
            <p:spPr bwMode="auto">
              <a:xfrm>
                <a:off x="1079" y="215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" name="Line 1063"/>
              <p:cNvSpPr>
                <a:spLocks noChangeShapeType="1"/>
              </p:cNvSpPr>
              <p:nvPr/>
            </p:nvSpPr>
            <p:spPr bwMode="auto">
              <a:xfrm>
                <a:off x="1044" y="217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" name="Line 1064"/>
              <p:cNvSpPr>
                <a:spLocks noChangeShapeType="1"/>
              </p:cNvSpPr>
              <p:nvPr/>
            </p:nvSpPr>
            <p:spPr bwMode="auto">
              <a:xfrm>
                <a:off x="1053" y="216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" name="Rectangle 1065"/>
              <p:cNvSpPr>
                <a:spLocks noChangeArrowheads="1"/>
              </p:cNvSpPr>
              <p:nvPr/>
            </p:nvSpPr>
            <p:spPr bwMode="auto">
              <a:xfrm>
                <a:off x="1027" y="3016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" name="Rectangle 1066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" name="Line 1067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" name="Line 1068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" name="Line 1069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" name="Line 1070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" name="Rectangle 1071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" name="Line 1072"/>
              <p:cNvSpPr>
                <a:spLocks noChangeShapeType="1"/>
              </p:cNvSpPr>
              <p:nvPr/>
            </p:nvSpPr>
            <p:spPr bwMode="auto">
              <a:xfrm>
                <a:off x="1097" y="215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" name="Line 1073"/>
              <p:cNvSpPr>
                <a:spLocks noChangeShapeType="1"/>
              </p:cNvSpPr>
              <p:nvPr/>
            </p:nvSpPr>
            <p:spPr bwMode="auto">
              <a:xfrm>
                <a:off x="1106" y="21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" name="Line 1074"/>
              <p:cNvSpPr>
                <a:spLocks noChangeShapeType="1"/>
              </p:cNvSpPr>
              <p:nvPr/>
            </p:nvSpPr>
            <p:spPr bwMode="auto">
              <a:xfrm>
                <a:off x="1070" y="2164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" name="Line 1075"/>
              <p:cNvSpPr>
                <a:spLocks noChangeShapeType="1"/>
              </p:cNvSpPr>
              <p:nvPr/>
            </p:nvSpPr>
            <p:spPr bwMode="auto">
              <a:xfrm>
                <a:off x="1079" y="215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" name="Line 1076"/>
              <p:cNvSpPr>
                <a:spLocks noChangeShapeType="1"/>
              </p:cNvSpPr>
              <p:nvPr/>
            </p:nvSpPr>
            <p:spPr bwMode="auto">
              <a:xfrm>
                <a:off x="1044" y="217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" name="Line 1077"/>
              <p:cNvSpPr>
                <a:spLocks noChangeShapeType="1"/>
              </p:cNvSpPr>
              <p:nvPr/>
            </p:nvSpPr>
            <p:spPr bwMode="auto">
              <a:xfrm>
                <a:off x="1053" y="216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" name="Line 1078"/>
              <p:cNvSpPr>
                <a:spLocks noChangeShapeType="1"/>
              </p:cNvSpPr>
              <p:nvPr/>
            </p:nvSpPr>
            <p:spPr bwMode="auto">
              <a:xfrm>
                <a:off x="1018" y="218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" name="Line 1079"/>
              <p:cNvSpPr>
                <a:spLocks noChangeShapeType="1"/>
              </p:cNvSpPr>
              <p:nvPr/>
            </p:nvSpPr>
            <p:spPr bwMode="auto">
              <a:xfrm>
                <a:off x="1027" y="217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1" name="Line 1080"/>
              <p:cNvSpPr>
                <a:spLocks noChangeShapeType="1"/>
              </p:cNvSpPr>
              <p:nvPr/>
            </p:nvSpPr>
            <p:spPr bwMode="auto">
              <a:xfrm>
                <a:off x="1009" y="2182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" name="Line 1081"/>
              <p:cNvSpPr>
                <a:spLocks noChangeShapeType="1"/>
              </p:cNvSpPr>
              <p:nvPr/>
            </p:nvSpPr>
            <p:spPr bwMode="auto">
              <a:xfrm>
                <a:off x="1018" y="217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3" name="Line 1082"/>
              <p:cNvSpPr>
                <a:spLocks noChangeShapeType="1"/>
              </p:cNvSpPr>
              <p:nvPr/>
            </p:nvSpPr>
            <p:spPr bwMode="auto">
              <a:xfrm>
                <a:off x="991" y="219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" name="Line 1083"/>
              <p:cNvSpPr>
                <a:spLocks noChangeShapeType="1"/>
              </p:cNvSpPr>
              <p:nvPr/>
            </p:nvSpPr>
            <p:spPr bwMode="auto">
              <a:xfrm>
                <a:off x="1000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" name="Line 1084"/>
              <p:cNvSpPr>
                <a:spLocks noChangeShapeType="1"/>
              </p:cNvSpPr>
              <p:nvPr/>
            </p:nvSpPr>
            <p:spPr bwMode="auto">
              <a:xfrm>
                <a:off x="1729" y="174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" name="Line 1085"/>
              <p:cNvSpPr>
                <a:spLocks noChangeShapeType="1"/>
              </p:cNvSpPr>
              <p:nvPr/>
            </p:nvSpPr>
            <p:spPr bwMode="auto">
              <a:xfrm>
                <a:off x="1738" y="173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" name="Line 1086"/>
              <p:cNvSpPr>
                <a:spLocks noChangeShapeType="1"/>
              </p:cNvSpPr>
              <p:nvPr/>
            </p:nvSpPr>
            <p:spPr bwMode="auto">
              <a:xfrm>
                <a:off x="1571" y="187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" name="Line 1087"/>
              <p:cNvSpPr>
                <a:spLocks noChangeShapeType="1"/>
              </p:cNvSpPr>
              <p:nvPr/>
            </p:nvSpPr>
            <p:spPr bwMode="auto">
              <a:xfrm>
                <a:off x="1580" y="1866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" name="Line 1088"/>
              <p:cNvSpPr>
                <a:spLocks noChangeShapeType="1"/>
              </p:cNvSpPr>
              <p:nvPr/>
            </p:nvSpPr>
            <p:spPr bwMode="auto">
              <a:xfrm>
                <a:off x="1448" y="198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" name="Line 1089"/>
              <p:cNvSpPr>
                <a:spLocks noChangeShapeType="1"/>
              </p:cNvSpPr>
              <p:nvPr/>
            </p:nvSpPr>
            <p:spPr bwMode="auto">
              <a:xfrm>
                <a:off x="1457" y="1971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" name="Rectangle 1090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" name="Rectangle 1091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" name="Rectangle 1092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" name="Rectangle 1093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" name="Rectangle 1094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6" name="Rectangle 1095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7" name="Rectangle 1096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" name="Rectangle 1097"/>
              <p:cNvSpPr>
                <a:spLocks noChangeArrowheads="1"/>
              </p:cNvSpPr>
              <p:nvPr/>
            </p:nvSpPr>
            <p:spPr bwMode="auto">
              <a:xfrm>
                <a:off x="2221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" name="Rectangle 1098"/>
              <p:cNvSpPr>
                <a:spLocks noChangeArrowheads="1"/>
              </p:cNvSpPr>
              <p:nvPr/>
            </p:nvSpPr>
            <p:spPr bwMode="auto">
              <a:xfrm>
                <a:off x="2265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" name="Rectangle 1099"/>
              <p:cNvSpPr>
                <a:spLocks noChangeArrowheads="1"/>
              </p:cNvSpPr>
              <p:nvPr/>
            </p:nvSpPr>
            <p:spPr bwMode="auto">
              <a:xfrm>
                <a:off x="2309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" name="Rectangle 1100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" name="Rectangle 1101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" name="Rectangle 1102"/>
              <p:cNvSpPr>
                <a:spLocks noChangeArrowheads="1"/>
              </p:cNvSpPr>
              <p:nvPr/>
            </p:nvSpPr>
            <p:spPr bwMode="auto">
              <a:xfrm>
                <a:off x="2388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" name="Rectangle 1103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5" name="Rectangle 1104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" name="Rectangle 1105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" name="Rectangle 1106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8" name="Rectangle 1107"/>
              <p:cNvSpPr>
                <a:spLocks noChangeArrowheads="1"/>
              </p:cNvSpPr>
              <p:nvPr/>
            </p:nvSpPr>
            <p:spPr bwMode="auto">
              <a:xfrm>
                <a:off x="2441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" name="Rectangle 1108"/>
              <p:cNvSpPr>
                <a:spLocks noChangeArrowheads="1"/>
              </p:cNvSpPr>
              <p:nvPr/>
            </p:nvSpPr>
            <p:spPr bwMode="auto">
              <a:xfrm>
                <a:off x="2450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" name="Rectangle 1109"/>
              <p:cNvSpPr>
                <a:spLocks noChangeArrowheads="1"/>
              </p:cNvSpPr>
              <p:nvPr/>
            </p:nvSpPr>
            <p:spPr bwMode="auto">
              <a:xfrm>
                <a:off x="2072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" name="Rectangle 1110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" name="Rectangle 1111"/>
              <p:cNvSpPr>
                <a:spLocks noChangeArrowheads="1"/>
              </p:cNvSpPr>
              <p:nvPr/>
            </p:nvSpPr>
            <p:spPr bwMode="auto">
              <a:xfrm>
                <a:off x="2212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" name="Rectangle 1112"/>
              <p:cNvSpPr>
                <a:spLocks noChangeArrowheads="1"/>
              </p:cNvSpPr>
              <p:nvPr/>
            </p:nvSpPr>
            <p:spPr bwMode="auto">
              <a:xfrm>
                <a:off x="2265" y="2314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" name="Rectangle 1113"/>
              <p:cNvSpPr>
                <a:spLocks noChangeArrowheads="1"/>
              </p:cNvSpPr>
              <p:nvPr/>
            </p:nvSpPr>
            <p:spPr bwMode="auto">
              <a:xfrm>
                <a:off x="2300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" name="Rectangle 1114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" name="Rectangle 1115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7" name="Rectangle 1116"/>
              <p:cNvSpPr>
                <a:spLocks noChangeArrowheads="1"/>
              </p:cNvSpPr>
              <p:nvPr/>
            </p:nvSpPr>
            <p:spPr bwMode="auto">
              <a:xfrm>
                <a:off x="2379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" name="Rectangle 1117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" name="Rectangle 1118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" name="Line 1119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" name="Line 1120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" name="Line 1121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" name="Line 1122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" name="Line 1123"/>
              <p:cNvSpPr>
                <a:spLocks noChangeShapeType="1"/>
              </p:cNvSpPr>
              <p:nvPr/>
            </p:nvSpPr>
            <p:spPr bwMode="auto">
              <a:xfrm>
                <a:off x="1255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" name="Line 1124"/>
              <p:cNvSpPr>
                <a:spLocks noChangeShapeType="1"/>
              </p:cNvSpPr>
              <p:nvPr/>
            </p:nvSpPr>
            <p:spPr bwMode="auto">
              <a:xfrm>
                <a:off x="1264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" name="Line 1125"/>
              <p:cNvSpPr>
                <a:spLocks noChangeShapeType="1"/>
              </p:cNvSpPr>
              <p:nvPr/>
            </p:nvSpPr>
            <p:spPr bwMode="auto">
              <a:xfrm>
                <a:off x="1185" y="212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" name="Line 1126"/>
              <p:cNvSpPr>
                <a:spLocks noChangeShapeType="1"/>
              </p:cNvSpPr>
              <p:nvPr/>
            </p:nvSpPr>
            <p:spPr bwMode="auto">
              <a:xfrm>
                <a:off x="1193" y="212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8" name="Line 1127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" name="Line 1128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" name="Rectangle 1129"/>
              <p:cNvSpPr>
                <a:spLocks noChangeArrowheads="1"/>
              </p:cNvSpPr>
              <p:nvPr/>
            </p:nvSpPr>
            <p:spPr bwMode="auto">
              <a:xfrm>
                <a:off x="1677" y="2630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" name="Line 1130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" name="Line 1131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" name="Line 1132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" name="Line 1133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" name="Line 1134"/>
              <p:cNvSpPr>
                <a:spLocks noChangeShapeType="1"/>
              </p:cNvSpPr>
              <p:nvPr/>
            </p:nvSpPr>
            <p:spPr bwMode="auto">
              <a:xfrm>
                <a:off x="1255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6" name="Line 1135"/>
              <p:cNvSpPr>
                <a:spLocks noChangeShapeType="1"/>
              </p:cNvSpPr>
              <p:nvPr/>
            </p:nvSpPr>
            <p:spPr bwMode="auto">
              <a:xfrm>
                <a:off x="1264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7" name="Rectangle 1136"/>
              <p:cNvSpPr>
                <a:spLocks noChangeArrowheads="1"/>
              </p:cNvSpPr>
              <p:nvPr/>
            </p:nvSpPr>
            <p:spPr bwMode="auto">
              <a:xfrm>
                <a:off x="1193" y="2963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8" name="Line 1137"/>
              <p:cNvSpPr>
                <a:spLocks noChangeShapeType="1"/>
              </p:cNvSpPr>
              <p:nvPr/>
            </p:nvSpPr>
            <p:spPr bwMode="auto">
              <a:xfrm>
                <a:off x="1439" y="198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" name="Line 1138"/>
              <p:cNvSpPr>
                <a:spLocks noChangeShapeType="1"/>
              </p:cNvSpPr>
              <p:nvPr/>
            </p:nvSpPr>
            <p:spPr bwMode="auto">
              <a:xfrm>
                <a:off x="1448" y="1971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" name="Rectangle 1139"/>
              <p:cNvSpPr>
                <a:spLocks noChangeArrowheads="1"/>
              </p:cNvSpPr>
              <p:nvPr/>
            </p:nvSpPr>
            <p:spPr bwMode="auto">
              <a:xfrm>
                <a:off x="1352" y="2875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" name="Line 1140"/>
              <p:cNvSpPr>
                <a:spLocks noChangeShapeType="1"/>
              </p:cNvSpPr>
              <p:nvPr/>
            </p:nvSpPr>
            <p:spPr bwMode="auto">
              <a:xfrm>
                <a:off x="1562" y="1884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" name="Line 1141"/>
              <p:cNvSpPr>
                <a:spLocks noChangeShapeType="1"/>
              </p:cNvSpPr>
              <p:nvPr/>
            </p:nvSpPr>
            <p:spPr bwMode="auto">
              <a:xfrm>
                <a:off x="1571" y="1875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" name="Line 1142"/>
              <p:cNvSpPr>
                <a:spLocks noChangeShapeType="1"/>
              </p:cNvSpPr>
              <p:nvPr/>
            </p:nvSpPr>
            <p:spPr bwMode="auto">
              <a:xfrm>
                <a:off x="1439" y="198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" name="Line 1143"/>
              <p:cNvSpPr>
                <a:spLocks noChangeShapeType="1"/>
              </p:cNvSpPr>
              <p:nvPr/>
            </p:nvSpPr>
            <p:spPr bwMode="auto">
              <a:xfrm>
                <a:off x="1448" y="1971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" name="Line 1144"/>
              <p:cNvSpPr>
                <a:spLocks noChangeShapeType="1"/>
              </p:cNvSpPr>
              <p:nvPr/>
            </p:nvSpPr>
            <p:spPr bwMode="auto">
              <a:xfrm>
                <a:off x="1343" y="205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" name="Line 1145"/>
              <p:cNvSpPr>
                <a:spLocks noChangeShapeType="1"/>
              </p:cNvSpPr>
              <p:nvPr/>
            </p:nvSpPr>
            <p:spPr bwMode="auto">
              <a:xfrm>
                <a:off x="1352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" name="Line 1146"/>
              <p:cNvSpPr>
                <a:spLocks noChangeShapeType="1"/>
              </p:cNvSpPr>
              <p:nvPr/>
            </p:nvSpPr>
            <p:spPr bwMode="auto">
              <a:xfrm>
                <a:off x="1264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" name="Line 1147"/>
              <p:cNvSpPr>
                <a:spLocks noChangeShapeType="1"/>
              </p:cNvSpPr>
              <p:nvPr/>
            </p:nvSpPr>
            <p:spPr bwMode="auto">
              <a:xfrm>
                <a:off x="1272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9" name="Line 1148"/>
              <p:cNvSpPr>
                <a:spLocks noChangeShapeType="1"/>
              </p:cNvSpPr>
              <p:nvPr/>
            </p:nvSpPr>
            <p:spPr bwMode="auto">
              <a:xfrm>
                <a:off x="1193" y="212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" name="Line 1149"/>
              <p:cNvSpPr>
                <a:spLocks noChangeShapeType="1"/>
              </p:cNvSpPr>
              <p:nvPr/>
            </p:nvSpPr>
            <p:spPr bwMode="auto">
              <a:xfrm>
                <a:off x="1202" y="211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" name="Line 1150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" name="Line 1151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" name="Rectangle 1152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" name="Rectangle 1153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" name="Rectangle 1154"/>
              <p:cNvSpPr>
                <a:spLocks noChangeArrowheads="1"/>
              </p:cNvSpPr>
              <p:nvPr/>
            </p:nvSpPr>
            <p:spPr bwMode="auto">
              <a:xfrm>
                <a:off x="2221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6" name="Rectangle 1155"/>
              <p:cNvSpPr>
                <a:spLocks noChangeArrowheads="1"/>
              </p:cNvSpPr>
              <p:nvPr/>
            </p:nvSpPr>
            <p:spPr bwMode="auto">
              <a:xfrm>
                <a:off x="2265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" name="Rectangle 1156"/>
              <p:cNvSpPr>
                <a:spLocks noChangeArrowheads="1"/>
              </p:cNvSpPr>
              <p:nvPr/>
            </p:nvSpPr>
            <p:spPr bwMode="auto">
              <a:xfrm>
                <a:off x="2309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" name="Rectangle 1157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9" name="Rectangle 1158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" name="Rectangle 1159"/>
              <p:cNvSpPr>
                <a:spLocks noChangeArrowheads="1"/>
              </p:cNvSpPr>
              <p:nvPr/>
            </p:nvSpPr>
            <p:spPr bwMode="auto">
              <a:xfrm>
                <a:off x="2388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" name="Rectangle 1160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" name="Rectangle 1161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" name="Rectangle 1162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" name="Rectangle 1163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5" name="Line 1164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6" name="Line 1165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7" name="Rectangle 1166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8" name="Rectangle 1167"/>
              <p:cNvSpPr>
                <a:spLocks noChangeArrowheads="1"/>
              </p:cNvSpPr>
              <p:nvPr/>
            </p:nvSpPr>
            <p:spPr bwMode="auto">
              <a:xfrm>
                <a:off x="1483" y="2788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9" name="Line 1168"/>
              <p:cNvSpPr>
                <a:spLocks noChangeShapeType="1"/>
              </p:cNvSpPr>
              <p:nvPr/>
            </p:nvSpPr>
            <p:spPr bwMode="auto">
              <a:xfrm>
                <a:off x="1668" y="179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0" name="Line 1169"/>
              <p:cNvSpPr>
                <a:spLocks noChangeShapeType="1"/>
              </p:cNvSpPr>
              <p:nvPr/>
            </p:nvSpPr>
            <p:spPr bwMode="auto">
              <a:xfrm>
                <a:off x="1677" y="178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" name="Rectangle 1170"/>
              <p:cNvSpPr>
                <a:spLocks noChangeArrowheads="1"/>
              </p:cNvSpPr>
              <p:nvPr/>
            </p:nvSpPr>
            <p:spPr bwMode="auto">
              <a:xfrm>
                <a:off x="1536" y="275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" name="Rectangle 1171"/>
              <p:cNvSpPr>
                <a:spLocks noChangeArrowheads="1"/>
              </p:cNvSpPr>
              <p:nvPr/>
            </p:nvSpPr>
            <p:spPr bwMode="auto">
              <a:xfrm>
                <a:off x="1720" y="2594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" name="Line 1172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4" name="Line 1173"/>
              <p:cNvSpPr>
                <a:spLocks noChangeShapeType="1"/>
              </p:cNvSpPr>
              <p:nvPr/>
            </p:nvSpPr>
            <p:spPr bwMode="auto">
              <a:xfrm>
                <a:off x="1870" y="163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5" name="Rectangle 1174"/>
              <p:cNvSpPr>
                <a:spLocks noChangeArrowheads="1"/>
              </p:cNvSpPr>
              <p:nvPr/>
            </p:nvSpPr>
            <p:spPr bwMode="auto">
              <a:xfrm>
                <a:off x="1685" y="2621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6" name="Rectangle 1175"/>
              <p:cNvSpPr>
                <a:spLocks noChangeArrowheads="1"/>
              </p:cNvSpPr>
              <p:nvPr/>
            </p:nvSpPr>
            <p:spPr bwMode="auto">
              <a:xfrm>
                <a:off x="1843" y="2498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7" name="Rectangle 1176"/>
              <p:cNvSpPr>
                <a:spLocks noChangeArrowheads="1"/>
              </p:cNvSpPr>
              <p:nvPr/>
            </p:nvSpPr>
            <p:spPr bwMode="auto">
              <a:xfrm>
                <a:off x="1966" y="241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8" name="Line 1177"/>
              <p:cNvSpPr>
                <a:spLocks noChangeShapeType="1"/>
              </p:cNvSpPr>
              <p:nvPr/>
            </p:nvSpPr>
            <p:spPr bwMode="auto">
              <a:xfrm>
                <a:off x="2054" y="154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9" name="Line 1178"/>
              <p:cNvSpPr>
                <a:spLocks noChangeShapeType="1"/>
              </p:cNvSpPr>
              <p:nvPr/>
            </p:nvSpPr>
            <p:spPr bwMode="auto">
              <a:xfrm>
                <a:off x="2063" y="153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0" name="Line 1179"/>
              <p:cNvSpPr>
                <a:spLocks noChangeShapeType="1"/>
              </p:cNvSpPr>
              <p:nvPr/>
            </p:nvSpPr>
            <p:spPr bwMode="auto">
              <a:xfrm>
                <a:off x="1835" y="166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" name="Line 1180"/>
              <p:cNvSpPr>
                <a:spLocks noChangeShapeType="1"/>
              </p:cNvSpPr>
              <p:nvPr/>
            </p:nvSpPr>
            <p:spPr bwMode="auto">
              <a:xfrm>
                <a:off x="1843" y="165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" name="Rectangle 1181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" name="Rectangle 1182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4" name="Rectangle 1183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5" name="Rectangle 1184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6" name="Line 1185"/>
              <p:cNvSpPr>
                <a:spLocks noChangeShapeType="1"/>
              </p:cNvSpPr>
              <p:nvPr/>
            </p:nvSpPr>
            <p:spPr bwMode="auto">
              <a:xfrm>
                <a:off x="2142" y="150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7" name="Line 1186"/>
              <p:cNvSpPr>
                <a:spLocks noChangeShapeType="1"/>
              </p:cNvSpPr>
              <p:nvPr/>
            </p:nvSpPr>
            <p:spPr bwMode="auto">
              <a:xfrm>
                <a:off x="2151" y="149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8" name="Rectangle 1187"/>
              <p:cNvSpPr>
                <a:spLocks noChangeArrowheads="1"/>
              </p:cNvSpPr>
              <p:nvPr/>
            </p:nvSpPr>
            <p:spPr bwMode="auto">
              <a:xfrm>
                <a:off x="1914" y="2454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9" name="Rectangle 1188"/>
              <p:cNvSpPr>
                <a:spLocks noChangeArrowheads="1"/>
              </p:cNvSpPr>
              <p:nvPr/>
            </p:nvSpPr>
            <p:spPr bwMode="auto">
              <a:xfrm>
                <a:off x="2028" y="2393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0" name="Rectangle 1189"/>
              <p:cNvSpPr>
                <a:spLocks noChangeArrowheads="1"/>
              </p:cNvSpPr>
              <p:nvPr/>
            </p:nvSpPr>
            <p:spPr bwMode="auto">
              <a:xfrm>
                <a:off x="2116" y="235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" name="Rectangle 1190"/>
              <p:cNvSpPr>
                <a:spLocks noChangeArrowheads="1"/>
              </p:cNvSpPr>
              <p:nvPr/>
            </p:nvSpPr>
            <p:spPr bwMode="auto">
              <a:xfrm>
                <a:off x="2186" y="2331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" name="Rectangle 1191"/>
              <p:cNvSpPr>
                <a:spLocks noChangeArrowheads="1"/>
              </p:cNvSpPr>
              <p:nvPr/>
            </p:nvSpPr>
            <p:spPr bwMode="auto">
              <a:xfrm>
                <a:off x="2239" y="2314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" name="Line 1192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" name="Line 1193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" name="Rectangle 1194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6" name="Line 1195"/>
              <p:cNvSpPr>
                <a:spLocks noChangeShapeType="1"/>
              </p:cNvSpPr>
              <p:nvPr/>
            </p:nvSpPr>
            <p:spPr bwMode="auto">
              <a:xfrm>
                <a:off x="1975" y="157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" name="Line 1196"/>
              <p:cNvSpPr>
                <a:spLocks noChangeShapeType="1"/>
              </p:cNvSpPr>
              <p:nvPr/>
            </p:nvSpPr>
            <p:spPr bwMode="auto">
              <a:xfrm>
                <a:off x="1984" y="156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8" name="Rectangle 1197"/>
              <p:cNvSpPr>
                <a:spLocks noChangeArrowheads="1"/>
              </p:cNvSpPr>
              <p:nvPr/>
            </p:nvSpPr>
            <p:spPr bwMode="auto">
              <a:xfrm>
                <a:off x="1773" y="2551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9" name="Rectangle 1198"/>
              <p:cNvSpPr>
                <a:spLocks noChangeArrowheads="1"/>
              </p:cNvSpPr>
              <p:nvPr/>
            </p:nvSpPr>
            <p:spPr bwMode="auto">
              <a:xfrm>
                <a:off x="1914" y="2454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0" name="Rectangle 1199"/>
              <p:cNvSpPr>
                <a:spLocks noChangeArrowheads="1"/>
              </p:cNvSpPr>
              <p:nvPr/>
            </p:nvSpPr>
            <p:spPr bwMode="auto">
              <a:xfrm>
                <a:off x="2019" y="2393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" name="Rectangle 1200"/>
              <p:cNvSpPr>
                <a:spLocks noChangeArrowheads="1"/>
              </p:cNvSpPr>
              <p:nvPr/>
            </p:nvSpPr>
            <p:spPr bwMode="auto">
              <a:xfrm>
                <a:off x="2116" y="235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" name="Rectangle 1201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" name="Rectangle 1202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4" name="Rectangle 1203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5" name="Rectangle 1204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6" name="Rectangle 1205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7" name="Rectangle 1206"/>
              <p:cNvSpPr>
                <a:spLocks noChangeArrowheads="1"/>
              </p:cNvSpPr>
              <p:nvPr/>
            </p:nvSpPr>
            <p:spPr bwMode="auto">
              <a:xfrm>
                <a:off x="2221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8" name="Rectangle 1207"/>
              <p:cNvSpPr>
                <a:spLocks noChangeArrowheads="1"/>
              </p:cNvSpPr>
              <p:nvPr/>
            </p:nvSpPr>
            <p:spPr bwMode="auto">
              <a:xfrm>
                <a:off x="2265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9" name="Rectangle 1208"/>
              <p:cNvSpPr>
                <a:spLocks noChangeArrowheads="1"/>
              </p:cNvSpPr>
              <p:nvPr/>
            </p:nvSpPr>
            <p:spPr bwMode="auto">
              <a:xfrm>
                <a:off x="2309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0" name="Rectangle 1209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" name="Rectangle 1210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211"/>
            <p:cNvGrpSpPr>
              <a:grpSpLocks/>
            </p:cNvGrpSpPr>
            <p:nvPr/>
          </p:nvGrpSpPr>
          <p:grpSpPr bwMode="auto">
            <a:xfrm>
              <a:off x="716" y="1270"/>
              <a:ext cx="1485" cy="1615"/>
              <a:chOff x="947" y="1436"/>
              <a:chExt cx="1485" cy="1615"/>
            </a:xfrm>
          </p:grpSpPr>
          <p:sp>
            <p:nvSpPr>
              <p:cNvPr id="112" name="Rectangle 1212"/>
              <p:cNvSpPr>
                <a:spLocks noChangeArrowheads="1"/>
              </p:cNvSpPr>
              <p:nvPr/>
            </p:nvSpPr>
            <p:spPr bwMode="auto">
              <a:xfrm>
                <a:off x="2388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Rectangle 1213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Rectangle 1214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1215"/>
              <p:cNvSpPr>
                <a:spLocks noChangeShapeType="1"/>
              </p:cNvSpPr>
              <p:nvPr/>
            </p:nvSpPr>
            <p:spPr bwMode="auto">
              <a:xfrm>
                <a:off x="2414" y="144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1216"/>
              <p:cNvSpPr>
                <a:spLocks noChangeShapeType="1"/>
              </p:cNvSpPr>
              <p:nvPr/>
            </p:nvSpPr>
            <p:spPr bwMode="auto">
              <a:xfrm>
                <a:off x="2423" y="143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Rectangle 1217"/>
              <p:cNvSpPr>
                <a:spLocks noChangeArrowheads="1"/>
              </p:cNvSpPr>
              <p:nvPr/>
            </p:nvSpPr>
            <p:spPr bwMode="auto">
              <a:xfrm>
                <a:off x="2133" y="234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1218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1219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1220"/>
              <p:cNvSpPr>
                <a:spLocks noChangeShapeType="1"/>
              </p:cNvSpPr>
              <p:nvPr/>
            </p:nvSpPr>
            <p:spPr bwMode="auto">
              <a:xfrm>
                <a:off x="1255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1221"/>
              <p:cNvSpPr>
                <a:spLocks noChangeShapeType="1"/>
              </p:cNvSpPr>
              <p:nvPr/>
            </p:nvSpPr>
            <p:spPr bwMode="auto">
              <a:xfrm>
                <a:off x="1264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Rectangle 1222"/>
              <p:cNvSpPr>
                <a:spLocks noChangeArrowheads="1"/>
              </p:cNvSpPr>
              <p:nvPr/>
            </p:nvSpPr>
            <p:spPr bwMode="auto">
              <a:xfrm>
                <a:off x="1193" y="2963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Rectangle 1223"/>
              <p:cNvSpPr>
                <a:spLocks noChangeArrowheads="1"/>
              </p:cNvSpPr>
              <p:nvPr/>
            </p:nvSpPr>
            <p:spPr bwMode="auto">
              <a:xfrm>
                <a:off x="1448" y="2814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Rectangle 1224"/>
              <p:cNvSpPr>
                <a:spLocks noChangeArrowheads="1"/>
              </p:cNvSpPr>
              <p:nvPr/>
            </p:nvSpPr>
            <p:spPr bwMode="auto">
              <a:xfrm>
                <a:off x="1650" y="264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1225"/>
              <p:cNvSpPr>
                <a:spLocks noChangeShapeType="1"/>
              </p:cNvSpPr>
              <p:nvPr/>
            </p:nvSpPr>
            <p:spPr bwMode="auto">
              <a:xfrm>
                <a:off x="1808" y="1682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Line 1226"/>
              <p:cNvSpPr>
                <a:spLocks noChangeShapeType="1"/>
              </p:cNvSpPr>
              <p:nvPr/>
            </p:nvSpPr>
            <p:spPr bwMode="auto">
              <a:xfrm>
                <a:off x="1817" y="1673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Line 1227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1228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Rectangle 1229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1230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1231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1232"/>
              <p:cNvSpPr>
                <a:spLocks noChangeShapeType="1"/>
              </p:cNvSpPr>
              <p:nvPr/>
            </p:nvSpPr>
            <p:spPr bwMode="auto">
              <a:xfrm>
                <a:off x="1975" y="157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1233"/>
              <p:cNvSpPr>
                <a:spLocks noChangeShapeType="1"/>
              </p:cNvSpPr>
              <p:nvPr/>
            </p:nvSpPr>
            <p:spPr bwMode="auto">
              <a:xfrm>
                <a:off x="1984" y="156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1234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Line 1235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Rectangle 1236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Line 1237"/>
              <p:cNvSpPr>
                <a:spLocks noChangeShapeType="1"/>
              </p:cNvSpPr>
              <p:nvPr/>
            </p:nvSpPr>
            <p:spPr bwMode="auto">
              <a:xfrm>
                <a:off x="1729" y="174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Line 1238"/>
              <p:cNvSpPr>
                <a:spLocks noChangeShapeType="1"/>
              </p:cNvSpPr>
              <p:nvPr/>
            </p:nvSpPr>
            <p:spPr bwMode="auto">
              <a:xfrm>
                <a:off x="1738" y="173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Line 1239"/>
              <p:cNvSpPr>
                <a:spLocks noChangeShapeType="1"/>
              </p:cNvSpPr>
              <p:nvPr/>
            </p:nvSpPr>
            <p:spPr bwMode="auto">
              <a:xfrm>
                <a:off x="1571" y="187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1240"/>
              <p:cNvSpPr>
                <a:spLocks noChangeShapeType="1"/>
              </p:cNvSpPr>
              <p:nvPr/>
            </p:nvSpPr>
            <p:spPr bwMode="auto">
              <a:xfrm>
                <a:off x="1580" y="1866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Rectangle 1241"/>
              <p:cNvSpPr>
                <a:spLocks noChangeArrowheads="1"/>
              </p:cNvSpPr>
              <p:nvPr/>
            </p:nvSpPr>
            <p:spPr bwMode="auto">
              <a:xfrm>
                <a:off x="1738" y="2577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Rectangle 1242"/>
              <p:cNvSpPr>
                <a:spLocks noChangeArrowheads="1"/>
              </p:cNvSpPr>
              <p:nvPr/>
            </p:nvSpPr>
            <p:spPr bwMode="auto">
              <a:xfrm>
                <a:off x="1887" y="2472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Line 1243"/>
              <p:cNvSpPr>
                <a:spLocks noChangeShapeType="1"/>
              </p:cNvSpPr>
              <p:nvPr/>
            </p:nvSpPr>
            <p:spPr bwMode="auto">
              <a:xfrm>
                <a:off x="1993" y="1568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1244"/>
              <p:cNvSpPr>
                <a:spLocks noChangeShapeType="1"/>
              </p:cNvSpPr>
              <p:nvPr/>
            </p:nvSpPr>
            <p:spPr bwMode="auto">
              <a:xfrm>
                <a:off x="2002" y="1559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Line 1245"/>
              <p:cNvSpPr>
                <a:spLocks noChangeShapeType="1"/>
              </p:cNvSpPr>
              <p:nvPr/>
            </p:nvSpPr>
            <p:spPr bwMode="auto">
              <a:xfrm>
                <a:off x="1782" y="1708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Line 1246"/>
              <p:cNvSpPr>
                <a:spLocks noChangeShapeType="1"/>
              </p:cNvSpPr>
              <p:nvPr/>
            </p:nvSpPr>
            <p:spPr bwMode="auto">
              <a:xfrm>
                <a:off x="1791" y="1699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Line 1247"/>
              <p:cNvSpPr>
                <a:spLocks noChangeShapeType="1"/>
              </p:cNvSpPr>
              <p:nvPr/>
            </p:nvSpPr>
            <p:spPr bwMode="auto">
              <a:xfrm>
                <a:off x="1615" y="184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248"/>
              <p:cNvSpPr>
                <a:spLocks noChangeShapeType="1"/>
              </p:cNvSpPr>
              <p:nvPr/>
            </p:nvSpPr>
            <p:spPr bwMode="auto">
              <a:xfrm>
                <a:off x="1624" y="183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249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250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251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252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253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Line 1254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1255"/>
              <p:cNvSpPr>
                <a:spLocks noChangeShapeType="1"/>
              </p:cNvSpPr>
              <p:nvPr/>
            </p:nvSpPr>
            <p:spPr bwMode="auto">
              <a:xfrm>
                <a:off x="1255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Line 1256"/>
              <p:cNvSpPr>
                <a:spLocks noChangeShapeType="1"/>
              </p:cNvSpPr>
              <p:nvPr/>
            </p:nvSpPr>
            <p:spPr bwMode="auto">
              <a:xfrm>
                <a:off x="1264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Line 1257"/>
              <p:cNvSpPr>
                <a:spLocks noChangeShapeType="1"/>
              </p:cNvSpPr>
              <p:nvPr/>
            </p:nvSpPr>
            <p:spPr bwMode="auto">
              <a:xfrm>
                <a:off x="1185" y="212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Line 1258"/>
              <p:cNvSpPr>
                <a:spLocks noChangeShapeType="1"/>
              </p:cNvSpPr>
              <p:nvPr/>
            </p:nvSpPr>
            <p:spPr bwMode="auto">
              <a:xfrm>
                <a:off x="1193" y="212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Rectangle 1259"/>
              <p:cNvSpPr>
                <a:spLocks noChangeArrowheads="1"/>
              </p:cNvSpPr>
              <p:nvPr/>
            </p:nvSpPr>
            <p:spPr bwMode="auto">
              <a:xfrm>
                <a:off x="1149" y="2981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Rectangle 1260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1261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Line 1262"/>
              <p:cNvSpPr>
                <a:spLocks noChangeShapeType="1"/>
              </p:cNvSpPr>
              <p:nvPr/>
            </p:nvSpPr>
            <p:spPr bwMode="auto">
              <a:xfrm>
                <a:off x="1264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Line 1263"/>
              <p:cNvSpPr>
                <a:spLocks noChangeShapeType="1"/>
              </p:cNvSpPr>
              <p:nvPr/>
            </p:nvSpPr>
            <p:spPr bwMode="auto">
              <a:xfrm>
                <a:off x="1272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Line 1264"/>
              <p:cNvSpPr>
                <a:spLocks noChangeShapeType="1"/>
              </p:cNvSpPr>
              <p:nvPr/>
            </p:nvSpPr>
            <p:spPr bwMode="auto">
              <a:xfrm>
                <a:off x="1193" y="212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Line 1265"/>
              <p:cNvSpPr>
                <a:spLocks noChangeShapeType="1"/>
              </p:cNvSpPr>
              <p:nvPr/>
            </p:nvSpPr>
            <p:spPr bwMode="auto">
              <a:xfrm>
                <a:off x="1202" y="211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Line 1266"/>
              <p:cNvSpPr>
                <a:spLocks noChangeShapeType="1"/>
              </p:cNvSpPr>
              <p:nvPr/>
            </p:nvSpPr>
            <p:spPr bwMode="auto">
              <a:xfrm>
                <a:off x="1149" y="2138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Line 1267"/>
              <p:cNvSpPr>
                <a:spLocks noChangeShapeType="1"/>
              </p:cNvSpPr>
              <p:nvPr/>
            </p:nvSpPr>
            <p:spPr bwMode="auto">
              <a:xfrm>
                <a:off x="1158" y="2129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Line 1268"/>
              <p:cNvSpPr>
                <a:spLocks noChangeShapeType="1"/>
              </p:cNvSpPr>
              <p:nvPr/>
            </p:nvSpPr>
            <p:spPr bwMode="auto">
              <a:xfrm>
                <a:off x="1106" y="215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Line 1269"/>
              <p:cNvSpPr>
                <a:spLocks noChangeShapeType="1"/>
              </p:cNvSpPr>
              <p:nvPr/>
            </p:nvSpPr>
            <p:spPr bwMode="auto">
              <a:xfrm>
                <a:off x="1114" y="21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Line 1270"/>
              <p:cNvSpPr>
                <a:spLocks noChangeShapeType="1"/>
              </p:cNvSpPr>
              <p:nvPr/>
            </p:nvSpPr>
            <p:spPr bwMode="auto">
              <a:xfrm>
                <a:off x="1070" y="2164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Line 1271"/>
              <p:cNvSpPr>
                <a:spLocks noChangeShapeType="1"/>
              </p:cNvSpPr>
              <p:nvPr/>
            </p:nvSpPr>
            <p:spPr bwMode="auto">
              <a:xfrm>
                <a:off x="1079" y="215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Line 1272"/>
              <p:cNvSpPr>
                <a:spLocks noChangeShapeType="1"/>
              </p:cNvSpPr>
              <p:nvPr/>
            </p:nvSpPr>
            <p:spPr bwMode="auto">
              <a:xfrm>
                <a:off x="1044" y="217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Line 1273"/>
              <p:cNvSpPr>
                <a:spLocks noChangeShapeType="1"/>
              </p:cNvSpPr>
              <p:nvPr/>
            </p:nvSpPr>
            <p:spPr bwMode="auto">
              <a:xfrm>
                <a:off x="1053" y="216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Line 1274"/>
              <p:cNvSpPr>
                <a:spLocks noChangeShapeType="1"/>
              </p:cNvSpPr>
              <p:nvPr/>
            </p:nvSpPr>
            <p:spPr bwMode="auto">
              <a:xfrm>
                <a:off x="1027" y="218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Line 1275"/>
              <p:cNvSpPr>
                <a:spLocks noChangeShapeType="1"/>
              </p:cNvSpPr>
              <p:nvPr/>
            </p:nvSpPr>
            <p:spPr bwMode="auto">
              <a:xfrm>
                <a:off x="1035" y="217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Line 1276"/>
              <p:cNvSpPr>
                <a:spLocks noChangeShapeType="1"/>
              </p:cNvSpPr>
              <p:nvPr/>
            </p:nvSpPr>
            <p:spPr bwMode="auto">
              <a:xfrm>
                <a:off x="1009" y="2182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Line 1277"/>
              <p:cNvSpPr>
                <a:spLocks noChangeShapeType="1"/>
              </p:cNvSpPr>
              <p:nvPr/>
            </p:nvSpPr>
            <p:spPr bwMode="auto">
              <a:xfrm>
                <a:off x="1018" y="217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Line 1278"/>
              <p:cNvSpPr>
                <a:spLocks noChangeShapeType="1"/>
              </p:cNvSpPr>
              <p:nvPr/>
            </p:nvSpPr>
            <p:spPr bwMode="auto">
              <a:xfrm>
                <a:off x="991" y="219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Line 1279"/>
              <p:cNvSpPr>
                <a:spLocks noChangeShapeType="1"/>
              </p:cNvSpPr>
              <p:nvPr/>
            </p:nvSpPr>
            <p:spPr bwMode="auto">
              <a:xfrm>
                <a:off x="1000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Line 1280"/>
              <p:cNvSpPr>
                <a:spLocks noChangeShapeType="1"/>
              </p:cNvSpPr>
              <p:nvPr/>
            </p:nvSpPr>
            <p:spPr bwMode="auto">
              <a:xfrm>
                <a:off x="983" y="2191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Line 1281"/>
              <p:cNvSpPr>
                <a:spLocks noChangeShapeType="1"/>
              </p:cNvSpPr>
              <p:nvPr/>
            </p:nvSpPr>
            <p:spPr bwMode="auto">
              <a:xfrm>
                <a:off x="991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Line 1282"/>
              <p:cNvSpPr>
                <a:spLocks noChangeShapeType="1"/>
              </p:cNvSpPr>
              <p:nvPr/>
            </p:nvSpPr>
            <p:spPr bwMode="auto">
              <a:xfrm>
                <a:off x="974" y="2191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Line 1283"/>
              <p:cNvSpPr>
                <a:spLocks noChangeShapeType="1"/>
              </p:cNvSpPr>
              <p:nvPr/>
            </p:nvSpPr>
            <p:spPr bwMode="auto">
              <a:xfrm>
                <a:off x="983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Line 1284"/>
              <p:cNvSpPr>
                <a:spLocks noChangeShapeType="1"/>
              </p:cNvSpPr>
              <p:nvPr/>
            </p:nvSpPr>
            <p:spPr bwMode="auto">
              <a:xfrm>
                <a:off x="965" y="219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Line 1285"/>
              <p:cNvSpPr>
                <a:spLocks noChangeShapeType="1"/>
              </p:cNvSpPr>
              <p:nvPr/>
            </p:nvSpPr>
            <p:spPr bwMode="auto">
              <a:xfrm>
                <a:off x="974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Line 1286"/>
              <p:cNvSpPr>
                <a:spLocks noChangeShapeType="1"/>
              </p:cNvSpPr>
              <p:nvPr/>
            </p:nvSpPr>
            <p:spPr bwMode="auto">
              <a:xfrm>
                <a:off x="965" y="219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Line 1287"/>
              <p:cNvSpPr>
                <a:spLocks noChangeShapeType="1"/>
              </p:cNvSpPr>
              <p:nvPr/>
            </p:nvSpPr>
            <p:spPr bwMode="auto">
              <a:xfrm>
                <a:off x="974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Line 1288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Line 1289"/>
              <p:cNvSpPr>
                <a:spLocks noChangeShapeType="1"/>
              </p:cNvSpPr>
              <p:nvPr/>
            </p:nvSpPr>
            <p:spPr bwMode="auto">
              <a:xfrm>
                <a:off x="965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Line 1290"/>
              <p:cNvSpPr>
                <a:spLocks noChangeShapeType="1"/>
              </p:cNvSpPr>
              <p:nvPr/>
            </p:nvSpPr>
            <p:spPr bwMode="auto">
              <a:xfrm>
                <a:off x="956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1291"/>
              <p:cNvSpPr>
                <a:spLocks noChangeShapeType="1"/>
              </p:cNvSpPr>
              <p:nvPr/>
            </p:nvSpPr>
            <p:spPr bwMode="auto">
              <a:xfrm>
                <a:off x="965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Line 1292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Line 1293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Line 1294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Line 1295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Line 1296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Line 1297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Line 1298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Line 1299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1300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Line 1301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Rectangle 1302"/>
              <p:cNvSpPr>
                <a:spLocks noChangeArrowheads="1"/>
              </p:cNvSpPr>
              <p:nvPr/>
            </p:nvSpPr>
            <p:spPr bwMode="auto">
              <a:xfrm>
                <a:off x="956" y="3033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Rectangle 1303"/>
              <p:cNvSpPr>
                <a:spLocks noChangeArrowheads="1"/>
              </p:cNvSpPr>
              <p:nvPr/>
            </p:nvSpPr>
            <p:spPr bwMode="auto">
              <a:xfrm>
                <a:off x="1255" y="2937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Line 1304"/>
              <p:cNvSpPr>
                <a:spLocks noChangeShapeType="1"/>
              </p:cNvSpPr>
              <p:nvPr/>
            </p:nvSpPr>
            <p:spPr bwMode="auto">
              <a:xfrm>
                <a:off x="1492" y="194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Line 1305"/>
              <p:cNvSpPr>
                <a:spLocks noChangeShapeType="1"/>
              </p:cNvSpPr>
              <p:nvPr/>
            </p:nvSpPr>
            <p:spPr bwMode="auto">
              <a:xfrm>
                <a:off x="1501" y="1936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Line 1306"/>
              <p:cNvSpPr>
                <a:spLocks noChangeShapeType="1"/>
              </p:cNvSpPr>
              <p:nvPr/>
            </p:nvSpPr>
            <p:spPr bwMode="auto">
              <a:xfrm>
                <a:off x="1378" y="202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Line 1307"/>
              <p:cNvSpPr>
                <a:spLocks noChangeShapeType="1"/>
              </p:cNvSpPr>
              <p:nvPr/>
            </p:nvSpPr>
            <p:spPr bwMode="auto">
              <a:xfrm>
                <a:off x="1387" y="201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Line 1308"/>
              <p:cNvSpPr>
                <a:spLocks noChangeShapeType="1"/>
              </p:cNvSpPr>
              <p:nvPr/>
            </p:nvSpPr>
            <p:spPr bwMode="auto">
              <a:xfrm>
                <a:off x="1290" y="2077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1309"/>
              <p:cNvSpPr>
                <a:spLocks noChangeShapeType="1"/>
              </p:cNvSpPr>
              <p:nvPr/>
            </p:nvSpPr>
            <p:spPr bwMode="auto">
              <a:xfrm>
                <a:off x="1299" y="206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Line 1310"/>
              <p:cNvSpPr>
                <a:spLocks noChangeShapeType="1"/>
              </p:cNvSpPr>
              <p:nvPr/>
            </p:nvSpPr>
            <p:spPr bwMode="auto">
              <a:xfrm>
                <a:off x="1220" y="211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Line 1311"/>
              <p:cNvSpPr>
                <a:spLocks noChangeShapeType="1"/>
              </p:cNvSpPr>
              <p:nvPr/>
            </p:nvSpPr>
            <p:spPr bwMode="auto">
              <a:xfrm>
                <a:off x="1229" y="210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Line 1312"/>
              <p:cNvSpPr>
                <a:spLocks noChangeShapeType="1"/>
              </p:cNvSpPr>
              <p:nvPr/>
            </p:nvSpPr>
            <p:spPr bwMode="auto">
              <a:xfrm>
                <a:off x="1167" y="2138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Line 1313"/>
              <p:cNvSpPr>
                <a:spLocks noChangeShapeType="1"/>
              </p:cNvSpPr>
              <p:nvPr/>
            </p:nvSpPr>
            <p:spPr bwMode="auto">
              <a:xfrm>
                <a:off x="1176" y="2129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Line 1314"/>
              <p:cNvSpPr>
                <a:spLocks noChangeShapeType="1"/>
              </p:cNvSpPr>
              <p:nvPr/>
            </p:nvSpPr>
            <p:spPr bwMode="auto">
              <a:xfrm>
                <a:off x="1668" y="179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Line 1315"/>
              <p:cNvSpPr>
                <a:spLocks noChangeShapeType="1"/>
              </p:cNvSpPr>
              <p:nvPr/>
            </p:nvSpPr>
            <p:spPr bwMode="auto">
              <a:xfrm>
                <a:off x="1677" y="178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Rectangle 1316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Line 1317"/>
              <p:cNvSpPr>
                <a:spLocks noChangeShapeType="1"/>
              </p:cNvSpPr>
              <p:nvPr/>
            </p:nvSpPr>
            <p:spPr bwMode="auto">
              <a:xfrm>
                <a:off x="1975" y="157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Line 1318"/>
              <p:cNvSpPr>
                <a:spLocks noChangeShapeType="1"/>
              </p:cNvSpPr>
              <p:nvPr/>
            </p:nvSpPr>
            <p:spPr bwMode="auto">
              <a:xfrm>
                <a:off x="1984" y="156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Line 1319"/>
              <p:cNvSpPr>
                <a:spLocks noChangeShapeType="1"/>
              </p:cNvSpPr>
              <p:nvPr/>
            </p:nvSpPr>
            <p:spPr bwMode="auto">
              <a:xfrm>
                <a:off x="1764" y="1717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Line 1320"/>
              <p:cNvSpPr>
                <a:spLocks noChangeShapeType="1"/>
              </p:cNvSpPr>
              <p:nvPr/>
            </p:nvSpPr>
            <p:spPr bwMode="auto">
              <a:xfrm>
                <a:off x="1773" y="1708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Rectangle 1321"/>
              <p:cNvSpPr>
                <a:spLocks noChangeArrowheads="1"/>
              </p:cNvSpPr>
              <p:nvPr/>
            </p:nvSpPr>
            <p:spPr bwMode="auto">
              <a:xfrm>
                <a:off x="1606" y="268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Line 1322"/>
              <p:cNvSpPr>
                <a:spLocks noChangeShapeType="1"/>
              </p:cNvSpPr>
              <p:nvPr/>
            </p:nvSpPr>
            <p:spPr bwMode="auto">
              <a:xfrm>
                <a:off x="1773" y="1708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Line 1323"/>
              <p:cNvSpPr>
                <a:spLocks noChangeShapeType="1"/>
              </p:cNvSpPr>
              <p:nvPr/>
            </p:nvSpPr>
            <p:spPr bwMode="auto">
              <a:xfrm>
                <a:off x="1782" y="1699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Line 1324"/>
              <p:cNvSpPr>
                <a:spLocks noChangeShapeType="1"/>
              </p:cNvSpPr>
              <p:nvPr/>
            </p:nvSpPr>
            <p:spPr bwMode="auto">
              <a:xfrm>
                <a:off x="1606" y="1848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Line 1325"/>
              <p:cNvSpPr>
                <a:spLocks noChangeShapeType="1"/>
              </p:cNvSpPr>
              <p:nvPr/>
            </p:nvSpPr>
            <p:spPr bwMode="auto">
              <a:xfrm>
                <a:off x="1615" y="1840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Line 1326"/>
              <p:cNvSpPr>
                <a:spLocks noChangeShapeType="1"/>
              </p:cNvSpPr>
              <p:nvPr/>
            </p:nvSpPr>
            <p:spPr bwMode="auto">
              <a:xfrm>
                <a:off x="1475" y="195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Line 1327"/>
              <p:cNvSpPr>
                <a:spLocks noChangeShapeType="1"/>
              </p:cNvSpPr>
              <p:nvPr/>
            </p:nvSpPr>
            <p:spPr bwMode="auto">
              <a:xfrm>
                <a:off x="1483" y="194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Line 1328"/>
              <p:cNvSpPr>
                <a:spLocks noChangeShapeType="1"/>
              </p:cNvSpPr>
              <p:nvPr/>
            </p:nvSpPr>
            <p:spPr bwMode="auto">
              <a:xfrm>
                <a:off x="1369" y="203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Line 1329"/>
              <p:cNvSpPr>
                <a:spLocks noChangeShapeType="1"/>
              </p:cNvSpPr>
              <p:nvPr/>
            </p:nvSpPr>
            <p:spPr bwMode="auto">
              <a:xfrm>
                <a:off x="1378" y="202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Line 1330"/>
              <p:cNvSpPr>
                <a:spLocks noChangeShapeType="1"/>
              </p:cNvSpPr>
              <p:nvPr/>
            </p:nvSpPr>
            <p:spPr bwMode="auto">
              <a:xfrm>
                <a:off x="1281" y="208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Line 1331"/>
              <p:cNvSpPr>
                <a:spLocks noChangeShapeType="1"/>
              </p:cNvSpPr>
              <p:nvPr/>
            </p:nvSpPr>
            <p:spPr bwMode="auto">
              <a:xfrm>
                <a:off x="1290" y="207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Line 1332"/>
              <p:cNvSpPr>
                <a:spLocks noChangeShapeType="1"/>
              </p:cNvSpPr>
              <p:nvPr/>
            </p:nvSpPr>
            <p:spPr bwMode="auto">
              <a:xfrm>
                <a:off x="1211" y="2112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Line 1333"/>
              <p:cNvSpPr>
                <a:spLocks noChangeShapeType="1"/>
              </p:cNvSpPr>
              <p:nvPr/>
            </p:nvSpPr>
            <p:spPr bwMode="auto">
              <a:xfrm>
                <a:off x="1220" y="210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Rectangle 1334"/>
              <p:cNvSpPr>
                <a:spLocks noChangeArrowheads="1"/>
              </p:cNvSpPr>
              <p:nvPr/>
            </p:nvSpPr>
            <p:spPr bwMode="auto">
              <a:xfrm>
                <a:off x="1167" y="2972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Line 1335"/>
              <p:cNvSpPr>
                <a:spLocks noChangeShapeType="1"/>
              </p:cNvSpPr>
              <p:nvPr/>
            </p:nvSpPr>
            <p:spPr bwMode="auto">
              <a:xfrm>
                <a:off x="1422" y="1998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Line 1336"/>
              <p:cNvSpPr>
                <a:spLocks noChangeShapeType="1"/>
              </p:cNvSpPr>
              <p:nvPr/>
            </p:nvSpPr>
            <p:spPr bwMode="auto">
              <a:xfrm>
                <a:off x="1431" y="1989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Line 1337"/>
              <p:cNvSpPr>
                <a:spLocks noChangeShapeType="1"/>
              </p:cNvSpPr>
              <p:nvPr/>
            </p:nvSpPr>
            <p:spPr bwMode="auto">
              <a:xfrm>
                <a:off x="1325" y="2059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Line 1338"/>
              <p:cNvSpPr>
                <a:spLocks noChangeShapeType="1"/>
              </p:cNvSpPr>
              <p:nvPr/>
            </p:nvSpPr>
            <p:spPr bwMode="auto">
              <a:xfrm>
                <a:off x="1334" y="205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Line 1339"/>
              <p:cNvSpPr>
                <a:spLocks noChangeShapeType="1"/>
              </p:cNvSpPr>
              <p:nvPr/>
            </p:nvSpPr>
            <p:spPr bwMode="auto">
              <a:xfrm>
                <a:off x="1246" y="210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Line 1340"/>
              <p:cNvSpPr>
                <a:spLocks noChangeShapeType="1"/>
              </p:cNvSpPr>
              <p:nvPr/>
            </p:nvSpPr>
            <p:spPr bwMode="auto">
              <a:xfrm>
                <a:off x="1255" y="209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Line 1341"/>
              <p:cNvSpPr>
                <a:spLocks noChangeShapeType="1"/>
              </p:cNvSpPr>
              <p:nvPr/>
            </p:nvSpPr>
            <p:spPr bwMode="auto">
              <a:xfrm>
                <a:off x="1185" y="212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Line 1342"/>
              <p:cNvSpPr>
                <a:spLocks noChangeShapeType="1"/>
              </p:cNvSpPr>
              <p:nvPr/>
            </p:nvSpPr>
            <p:spPr bwMode="auto">
              <a:xfrm>
                <a:off x="1193" y="212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Line 1343"/>
              <p:cNvSpPr>
                <a:spLocks noChangeShapeType="1"/>
              </p:cNvSpPr>
              <p:nvPr/>
            </p:nvSpPr>
            <p:spPr bwMode="auto">
              <a:xfrm>
                <a:off x="1132" y="2147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Line 1344"/>
              <p:cNvSpPr>
                <a:spLocks noChangeShapeType="1"/>
              </p:cNvSpPr>
              <p:nvPr/>
            </p:nvSpPr>
            <p:spPr bwMode="auto">
              <a:xfrm>
                <a:off x="1141" y="2138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Line 1345"/>
              <p:cNvSpPr>
                <a:spLocks noChangeShapeType="1"/>
              </p:cNvSpPr>
              <p:nvPr/>
            </p:nvSpPr>
            <p:spPr bwMode="auto">
              <a:xfrm>
                <a:off x="1097" y="215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Line 1346"/>
              <p:cNvSpPr>
                <a:spLocks noChangeShapeType="1"/>
              </p:cNvSpPr>
              <p:nvPr/>
            </p:nvSpPr>
            <p:spPr bwMode="auto">
              <a:xfrm>
                <a:off x="1106" y="21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Line 1347"/>
              <p:cNvSpPr>
                <a:spLocks noChangeShapeType="1"/>
              </p:cNvSpPr>
              <p:nvPr/>
            </p:nvSpPr>
            <p:spPr bwMode="auto">
              <a:xfrm>
                <a:off x="1062" y="216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Line 1348"/>
              <p:cNvSpPr>
                <a:spLocks noChangeShapeType="1"/>
              </p:cNvSpPr>
              <p:nvPr/>
            </p:nvSpPr>
            <p:spPr bwMode="auto">
              <a:xfrm>
                <a:off x="1070" y="215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Rectangle 1349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Rectangle 1350"/>
              <p:cNvSpPr>
                <a:spLocks noChangeArrowheads="1"/>
              </p:cNvSpPr>
              <p:nvPr/>
            </p:nvSpPr>
            <p:spPr bwMode="auto">
              <a:xfrm>
                <a:off x="1738" y="2577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Line 1351"/>
              <p:cNvSpPr>
                <a:spLocks noChangeShapeType="1"/>
              </p:cNvSpPr>
              <p:nvPr/>
            </p:nvSpPr>
            <p:spPr bwMode="auto">
              <a:xfrm>
                <a:off x="1879" y="1638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Line 1352"/>
              <p:cNvSpPr>
                <a:spLocks noChangeShapeType="1"/>
              </p:cNvSpPr>
              <p:nvPr/>
            </p:nvSpPr>
            <p:spPr bwMode="auto">
              <a:xfrm>
                <a:off x="1887" y="1629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Rectangle 1353"/>
              <p:cNvSpPr>
                <a:spLocks noChangeArrowheads="1"/>
              </p:cNvSpPr>
              <p:nvPr/>
            </p:nvSpPr>
            <p:spPr bwMode="auto">
              <a:xfrm>
                <a:off x="1694" y="261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Rectangle 1354"/>
              <p:cNvSpPr>
                <a:spLocks noChangeArrowheads="1"/>
              </p:cNvSpPr>
              <p:nvPr/>
            </p:nvSpPr>
            <p:spPr bwMode="auto">
              <a:xfrm>
                <a:off x="1852" y="2498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Rectangle 1355"/>
              <p:cNvSpPr>
                <a:spLocks noChangeArrowheads="1"/>
              </p:cNvSpPr>
              <p:nvPr/>
            </p:nvSpPr>
            <p:spPr bwMode="auto">
              <a:xfrm>
                <a:off x="1975" y="241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Line 1356"/>
              <p:cNvSpPr>
                <a:spLocks noChangeShapeType="1"/>
              </p:cNvSpPr>
              <p:nvPr/>
            </p:nvSpPr>
            <p:spPr bwMode="auto">
              <a:xfrm>
                <a:off x="2063" y="1532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Line 1357"/>
              <p:cNvSpPr>
                <a:spLocks noChangeShapeType="1"/>
              </p:cNvSpPr>
              <p:nvPr/>
            </p:nvSpPr>
            <p:spPr bwMode="auto">
              <a:xfrm>
                <a:off x="2072" y="152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Rectangle 1358"/>
              <p:cNvSpPr>
                <a:spLocks noChangeArrowheads="1"/>
              </p:cNvSpPr>
              <p:nvPr/>
            </p:nvSpPr>
            <p:spPr bwMode="auto">
              <a:xfrm>
                <a:off x="1843" y="2498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Rectangle 1359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Line 1360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Line 1361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Line 1362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Line 1363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Line 1364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Line 1365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Line 1366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Line 1367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Line 1368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Line 1369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Line 1370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Line 1371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Line 1372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Line 1373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Rectangle 1374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Line 1375"/>
              <p:cNvSpPr>
                <a:spLocks noChangeShapeType="1"/>
              </p:cNvSpPr>
              <p:nvPr/>
            </p:nvSpPr>
            <p:spPr bwMode="auto">
              <a:xfrm>
                <a:off x="1975" y="157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Line 1376"/>
              <p:cNvSpPr>
                <a:spLocks noChangeShapeType="1"/>
              </p:cNvSpPr>
              <p:nvPr/>
            </p:nvSpPr>
            <p:spPr bwMode="auto">
              <a:xfrm>
                <a:off x="1984" y="156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Rectangle 1377"/>
              <p:cNvSpPr>
                <a:spLocks noChangeArrowheads="1"/>
              </p:cNvSpPr>
              <p:nvPr/>
            </p:nvSpPr>
            <p:spPr bwMode="auto">
              <a:xfrm>
                <a:off x="1773" y="2551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Line 1378"/>
              <p:cNvSpPr>
                <a:spLocks noChangeShapeType="1"/>
              </p:cNvSpPr>
              <p:nvPr/>
            </p:nvSpPr>
            <p:spPr bwMode="auto">
              <a:xfrm>
                <a:off x="1905" y="162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Line 1379"/>
              <p:cNvSpPr>
                <a:spLocks noChangeShapeType="1"/>
              </p:cNvSpPr>
              <p:nvPr/>
            </p:nvSpPr>
            <p:spPr bwMode="auto">
              <a:xfrm>
                <a:off x="1914" y="1611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Line 1380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1381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1382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1383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1384"/>
              <p:cNvSpPr>
                <a:spLocks noChangeShapeType="1"/>
              </p:cNvSpPr>
              <p:nvPr/>
            </p:nvSpPr>
            <p:spPr bwMode="auto">
              <a:xfrm>
                <a:off x="1185" y="212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1385"/>
              <p:cNvSpPr>
                <a:spLocks noChangeShapeType="1"/>
              </p:cNvSpPr>
              <p:nvPr/>
            </p:nvSpPr>
            <p:spPr bwMode="auto">
              <a:xfrm>
                <a:off x="1193" y="212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1386"/>
              <p:cNvSpPr>
                <a:spLocks noChangeShapeType="1"/>
              </p:cNvSpPr>
              <p:nvPr/>
            </p:nvSpPr>
            <p:spPr bwMode="auto">
              <a:xfrm>
                <a:off x="1141" y="2147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Line 1387"/>
              <p:cNvSpPr>
                <a:spLocks noChangeShapeType="1"/>
              </p:cNvSpPr>
              <p:nvPr/>
            </p:nvSpPr>
            <p:spPr bwMode="auto">
              <a:xfrm>
                <a:off x="1149" y="2138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Line 1388"/>
              <p:cNvSpPr>
                <a:spLocks noChangeShapeType="1"/>
              </p:cNvSpPr>
              <p:nvPr/>
            </p:nvSpPr>
            <p:spPr bwMode="auto">
              <a:xfrm>
                <a:off x="1097" y="215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Line 1389"/>
              <p:cNvSpPr>
                <a:spLocks noChangeShapeType="1"/>
              </p:cNvSpPr>
              <p:nvPr/>
            </p:nvSpPr>
            <p:spPr bwMode="auto">
              <a:xfrm>
                <a:off x="1106" y="21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Line 1390"/>
              <p:cNvSpPr>
                <a:spLocks noChangeShapeType="1"/>
              </p:cNvSpPr>
              <p:nvPr/>
            </p:nvSpPr>
            <p:spPr bwMode="auto">
              <a:xfrm>
                <a:off x="1070" y="2164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Line 1391"/>
              <p:cNvSpPr>
                <a:spLocks noChangeShapeType="1"/>
              </p:cNvSpPr>
              <p:nvPr/>
            </p:nvSpPr>
            <p:spPr bwMode="auto">
              <a:xfrm>
                <a:off x="1079" y="215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Rectangle 1392"/>
              <p:cNvSpPr>
                <a:spLocks noChangeArrowheads="1"/>
              </p:cNvSpPr>
              <p:nvPr/>
            </p:nvSpPr>
            <p:spPr bwMode="auto">
              <a:xfrm>
                <a:off x="1053" y="300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Line 1393"/>
              <p:cNvSpPr>
                <a:spLocks noChangeShapeType="1"/>
              </p:cNvSpPr>
              <p:nvPr/>
            </p:nvSpPr>
            <p:spPr bwMode="auto">
              <a:xfrm>
                <a:off x="1325" y="2059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Line 1394"/>
              <p:cNvSpPr>
                <a:spLocks noChangeShapeType="1"/>
              </p:cNvSpPr>
              <p:nvPr/>
            </p:nvSpPr>
            <p:spPr bwMode="auto">
              <a:xfrm>
                <a:off x="1334" y="205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Rectangle 1395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Rectangle 1396"/>
              <p:cNvSpPr>
                <a:spLocks noChangeArrowheads="1"/>
              </p:cNvSpPr>
              <p:nvPr/>
            </p:nvSpPr>
            <p:spPr bwMode="auto">
              <a:xfrm>
                <a:off x="1808" y="2524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Rectangle 1397"/>
              <p:cNvSpPr>
                <a:spLocks noChangeArrowheads="1"/>
              </p:cNvSpPr>
              <p:nvPr/>
            </p:nvSpPr>
            <p:spPr bwMode="auto">
              <a:xfrm>
                <a:off x="1940" y="2437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" name="Rectangle 1398"/>
              <p:cNvSpPr>
                <a:spLocks noChangeArrowheads="1"/>
              </p:cNvSpPr>
              <p:nvPr/>
            </p:nvSpPr>
            <p:spPr bwMode="auto">
              <a:xfrm>
                <a:off x="2045" y="2384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" name="Rectangle 1399"/>
              <p:cNvSpPr>
                <a:spLocks noChangeArrowheads="1"/>
              </p:cNvSpPr>
              <p:nvPr/>
            </p:nvSpPr>
            <p:spPr bwMode="auto">
              <a:xfrm>
                <a:off x="2125" y="234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0" name="Rectangle 1400"/>
              <p:cNvSpPr>
                <a:spLocks noChangeArrowheads="1"/>
              </p:cNvSpPr>
              <p:nvPr/>
            </p:nvSpPr>
            <p:spPr bwMode="auto">
              <a:xfrm>
                <a:off x="2195" y="2331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1" name="Rectangle 1401"/>
              <p:cNvSpPr>
                <a:spLocks noChangeArrowheads="1"/>
              </p:cNvSpPr>
              <p:nvPr/>
            </p:nvSpPr>
            <p:spPr bwMode="auto">
              <a:xfrm>
                <a:off x="2248" y="2314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2" name="Rectangle 1402"/>
              <p:cNvSpPr>
                <a:spLocks noChangeArrowheads="1"/>
              </p:cNvSpPr>
              <p:nvPr/>
            </p:nvSpPr>
            <p:spPr bwMode="auto">
              <a:xfrm>
                <a:off x="2291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" name="Rectangle 1403"/>
              <p:cNvSpPr>
                <a:spLocks noChangeArrowheads="1"/>
              </p:cNvSpPr>
              <p:nvPr/>
            </p:nvSpPr>
            <p:spPr bwMode="auto">
              <a:xfrm>
                <a:off x="2327" y="229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" name="Rectangle 1404"/>
              <p:cNvSpPr>
                <a:spLocks noChangeArrowheads="1"/>
              </p:cNvSpPr>
              <p:nvPr/>
            </p:nvSpPr>
            <p:spPr bwMode="auto">
              <a:xfrm>
                <a:off x="2353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Rectangle 1405"/>
              <p:cNvSpPr>
                <a:spLocks noChangeArrowheads="1"/>
              </p:cNvSpPr>
              <p:nvPr/>
            </p:nvSpPr>
            <p:spPr bwMode="auto">
              <a:xfrm>
                <a:off x="2379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6" name="Line 1406"/>
              <p:cNvSpPr>
                <a:spLocks noChangeShapeType="1"/>
              </p:cNvSpPr>
              <p:nvPr/>
            </p:nvSpPr>
            <p:spPr bwMode="auto">
              <a:xfrm>
                <a:off x="2388" y="145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" name="Line 1407"/>
              <p:cNvSpPr>
                <a:spLocks noChangeShapeType="1"/>
              </p:cNvSpPr>
              <p:nvPr/>
            </p:nvSpPr>
            <p:spPr bwMode="auto">
              <a:xfrm>
                <a:off x="2397" y="1445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Line 1408"/>
              <p:cNvSpPr>
                <a:spLocks noChangeShapeType="1"/>
              </p:cNvSpPr>
              <p:nvPr/>
            </p:nvSpPr>
            <p:spPr bwMode="auto">
              <a:xfrm>
                <a:off x="2098" y="1524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Line 1409"/>
              <p:cNvSpPr>
                <a:spLocks noChangeShapeType="1"/>
              </p:cNvSpPr>
              <p:nvPr/>
            </p:nvSpPr>
            <p:spPr bwMode="auto">
              <a:xfrm>
                <a:off x="2107" y="1515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Rectangle 1410"/>
              <p:cNvSpPr>
                <a:spLocks noChangeArrowheads="1"/>
              </p:cNvSpPr>
              <p:nvPr/>
            </p:nvSpPr>
            <p:spPr bwMode="auto">
              <a:xfrm>
                <a:off x="1879" y="248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Line 1411"/>
              <p:cNvSpPr>
                <a:spLocks noChangeShapeType="1"/>
              </p:cNvSpPr>
              <p:nvPr/>
            </p:nvSpPr>
            <p:spPr bwMode="auto">
              <a:xfrm>
                <a:off x="1984" y="157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" name="Line 1412"/>
            <p:cNvSpPr>
              <a:spLocks noChangeShapeType="1"/>
            </p:cNvSpPr>
            <p:nvPr/>
          </p:nvSpPr>
          <p:spPr bwMode="auto">
            <a:xfrm>
              <a:off x="1762" y="1402"/>
              <a:ext cx="1" cy="17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413"/>
            <p:cNvSpPr>
              <a:spLocks noChangeArrowheads="1"/>
            </p:cNvSpPr>
            <p:nvPr/>
          </p:nvSpPr>
          <p:spPr bwMode="auto">
            <a:xfrm>
              <a:off x="1551" y="2376"/>
              <a:ext cx="18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414"/>
            <p:cNvSpPr>
              <a:spLocks noChangeArrowheads="1"/>
            </p:cNvSpPr>
            <p:nvPr/>
          </p:nvSpPr>
          <p:spPr bwMode="auto">
            <a:xfrm>
              <a:off x="1692" y="2279"/>
              <a:ext cx="17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415"/>
            <p:cNvSpPr>
              <a:spLocks noChangeArrowheads="1"/>
            </p:cNvSpPr>
            <p:nvPr/>
          </p:nvSpPr>
          <p:spPr bwMode="auto">
            <a:xfrm>
              <a:off x="1797" y="2227"/>
              <a:ext cx="17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416"/>
            <p:cNvSpPr>
              <a:spLocks noChangeArrowheads="1"/>
            </p:cNvSpPr>
            <p:nvPr/>
          </p:nvSpPr>
          <p:spPr bwMode="auto">
            <a:xfrm>
              <a:off x="1885" y="2183"/>
              <a:ext cx="17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417"/>
            <p:cNvSpPr>
              <a:spLocks noChangeArrowheads="1"/>
            </p:cNvSpPr>
            <p:nvPr/>
          </p:nvSpPr>
          <p:spPr bwMode="auto">
            <a:xfrm>
              <a:off x="1955" y="2165"/>
              <a:ext cx="18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1418"/>
            <p:cNvSpPr>
              <a:spLocks noChangeArrowheads="1"/>
            </p:cNvSpPr>
            <p:nvPr/>
          </p:nvSpPr>
          <p:spPr bwMode="auto">
            <a:xfrm>
              <a:off x="2008" y="2148"/>
              <a:ext cx="17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1419"/>
            <p:cNvSpPr>
              <a:spLocks noChangeArrowheads="1"/>
            </p:cNvSpPr>
            <p:nvPr/>
          </p:nvSpPr>
          <p:spPr bwMode="auto">
            <a:xfrm>
              <a:off x="2060" y="2139"/>
              <a:ext cx="18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1420"/>
            <p:cNvSpPr>
              <a:spLocks noChangeArrowheads="1"/>
            </p:cNvSpPr>
            <p:nvPr/>
          </p:nvSpPr>
          <p:spPr bwMode="auto">
            <a:xfrm>
              <a:off x="2096" y="2130"/>
              <a:ext cx="17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1421"/>
            <p:cNvSpPr>
              <a:spLocks noChangeArrowheads="1"/>
            </p:cNvSpPr>
            <p:nvPr/>
          </p:nvSpPr>
          <p:spPr bwMode="auto">
            <a:xfrm>
              <a:off x="2122" y="2130"/>
              <a:ext cx="18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1422"/>
            <p:cNvSpPr>
              <a:spLocks noChangeArrowheads="1"/>
            </p:cNvSpPr>
            <p:nvPr/>
          </p:nvSpPr>
          <p:spPr bwMode="auto">
            <a:xfrm>
              <a:off x="2140" y="2121"/>
              <a:ext cx="17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1423"/>
            <p:cNvSpPr>
              <a:spLocks noChangeArrowheads="1"/>
            </p:cNvSpPr>
            <p:nvPr/>
          </p:nvSpPr>
          <p:spPr bwMode="auto">
            <a:xfrm>
              <a:off x="2166" y="2121"/>
              <a:ext cx="17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1424"/>
            <p:cNvSpPr>
              <a:spLocks noChangeArrowheads="1"/>
            </p:cNvSpPr>
            <p:nvPr/>
          </p:nvSpPr>
          <p:spPr bwMode="auto">
            <a:xfrm>
              <a:off x="2175" y="2121"/>
              <a:ext cx="17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425"/>
            <p:cNvSpPr>
              <a:spLocks noChangeShapeType="1"/>
            </p:cNvSpPr>
            <p:nvPr/>
          </p:nvSpPr>
          <p:spPr bwMode="auto">
            <a:xfrm>
              <a:off x="1472" y="1603"/>
              <a:ext cx="17" cy="1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26"/>
            <p:cNvSpPr>
              <a:spLocks noChangeShapeType="1"/>
            </p:cNvSpPr>
            <p:nvPr/>
          </p:nvSpPr>
          <p:spPr bwMode="auto">
            <a:xfrm>
              <a:off x="1481" y="1595"/>
              <a:ext cx="1" cy="17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427"/>
            <p:cNvSpPr>
              <a:spLocks noChangeShapeType="1"/>
            </p:cNvSpPr>
            <p:nvPr/>
          </p:nvSpPr>
          <p:spPr bwMode="auto">
            <a:xfrm>
              <a:off x="1314" y="1726"/>
              <a:ext cx="17" cy="1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428"/>
            <p:cNvSpPr>
              <a:spLocks noChangeShapeType="1"/>
            </p:cNvSpPr>
            <p:nvPr/>
          </p:nvSpPr>
          <p:spPr bwMode="auto">
            <a:xfrm>
              <a:off x="1323" y="1718"/>
              <a:ext cx="1" cy="17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429"/>
            <p:cNvSpPr>
              <a:spLocks noChangeShapeType="1"/>
            </p:cNvSpPr>
            <p:nvPr/>
          </p:nvSpPr>
          <p:spPr bwMode="auto">
            <a:xfrm>
              <a:off x="1472" y="1603"/>
              <a:ext cx="17" cy="1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430"/>
            <p:cNvSpPr>
              <a:spLocks noChangeShapeType="1"/>
            </p:cNvSpPr>
            <p:nvPr/>
          </p:nvSpPr>
          <p:spPr bwMode="auto">
            <a:xfrm>
              <a:off x="1481" y="1595"/>
              <a:ext cx="1" cy="17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431"/>
            <p:cNvSpPr>
              <a:spLocks noChangeShapeType="1"/>
            </p:cNvSpPr>
            <p:nvPr/>
          </p:nvSpPr>
          <p:spPr bwMode="auto">
            <a:xfrm>
              <a:off x="1314" y="1726"/>
              <a:ext cx="17" cy="1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432"/>
            <p:cNvSpPr>
              <a:spLocks noChangeShapeType="1"/>
            </p:cNvSpPr>
            <p:nvPr/>
          </p:nvSpPr>
          <p:spPr bwMode="auto">
            <a:xfrm>
              <a:off x="1323" y="1718"/>
              <a:ext cx="1" cy="17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1433"/>
            <p:cNvSpPr>
              <a:spLocks noChangeArrowheads="1"/>
            </p:cNvSpPr>
            <p:nvPr/>
          </p:nvSpPr>
          <p:spPr bwMode="auto">
            <a:xfrm>
              <a:off x="1200" y="2657"/>
              <a:ext cx="17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1434"/>
            <p:cNvSpPr>
              <a:spLocks noChangeArrowheads="1"/>
            </p:cNvSpPr>
            <p:nvPr/>
          </p:nvSpPr>
          <p:spPr bwMode="auto">
            <a:xfrm>
              <a:off x="1410" y="2490"/>
              <a:ext cx="18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1435"/>
            <p:cNvSpPr>
              <a:spLocks noChangeArrowheads="1"/>
            </p:cNvSpPr>
            <p:nvPr/>
          </p:nvSpPr>
          <p:spPr bwMode="auto">
            <a:xfrm>
              <a:off x="1577" y="2358"/>
              <a:ext cx="18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1436"/>
            <p:cNvSpPr>
              <a:spLocks noChangeArrowheads="1"/>
            </p:cNvSpPr>
            <p:nvPr/>
          </p:nvSpPr>
          <p:spPr bwMode="auto">
            <a:xfrm>
              <a:off x="1709" y="2271"/>
              <a:ext cx="18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1437"/>
            <p:cNvSpPr>
              <a:spLocks noChangeArrowheads="1"/>
            </p:cNvSpPr>
            <p:nvPr/>
          </p:nvSpPr>
          <p:spPr bwMode="auto">
            <a:xfrm>
              <a:off x="1814" y="2218"/>
              <a:ext cx="18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1438"/>
            <p:cNvSpPr>
              <a:spLocks noChangeArrowheads="1"/>
            </p:cNvSpPr>
            <p:nvPr/>
          </p:nvSpPr>
          <p:spPr bwMode="auto">
            <a:xfrm>
              <a:off x="1894" y="2183"/>
              <a:ext cx="17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1439"/>
            <p:cNvSpPr>
              <a:spLocks noChangeArrowheads="1"/>
            </p:cNvSpPr>
            <p:nvPr/>
          </p:nvSpPr>
          <p:spPr bwMode="auto">
            <a:xfrm>
              <a:off x="1964" y="2165"/>
              <a:ext cx="17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1440"/>
            <p:cNvSpPr>
              <a:spLocks noChangeArrowheads="1"/>
            </p:cNvSpPr>
            <p:nvPr/>
          </p:nvSpPr>
          <p:spPr bwMode="auto">
            <a:xfrm>
              <a:off x="2017" y="2148"/>
              <a:ext cx="17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1441"/>
            <p:cNvSpPr>
              <a:spLocks noChangeArrowheads="1"/>
            </p:cNvSpPr>
            <p:nvPr/>
          </p:nvSpPr>
          <p:spPr bwMode="auto">
            <a:xfrm>
              <a:off x="2060" y="2139"/>
              <a:ext cx="18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1442"/>
            <p:cNvSpPr>
              <a:spLocks noChangeArrowheads="1"/>
            </p:cNvSpPr>
            <p:nvPr/>
          </p:nvSpPr>
          <p:spPr bwMode="auto">
            <a:xfrm>
              <a:off x="2096" y="2130"/>
              <a:ext cx="17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443"/>
            <p:cNvSpPr>
              <a:spLocks noChangeShapeType="1"/>
            </p:cNvSpPr>
            <p:nvPr/>
          </p:nvSpPr>
          <p:spPr bwMode="auto">
            <a:xfrm>
              <a:off x="1841" y="1366"/>
              <a:ext cx="17" cy="1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444"/>
            <p:cNvSpPr>
              <a:spLocks noChangeShapeType="1"/>
            </p:cNvSpPr>
            <p:nvPr/>
          </p:nvSpPr>
          <p:spPr bwMode="auto">
            <a:xfrm>
              <a:off x="1850" y="1358"/>
              <a:ext cx="1" cy="17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1445"/>
            <p:cNvSpPr>
              <a:spLocks noChangeArrowheads="1"/>
            </p:cNvSpPr>
            <p:nvPr/>
          </p:nvSpPr>
          <p:spPr bwMode="auto">
            <a:xfrm>
              <a:off x="1621" y="2332"/>
              <a:ext cx="18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ectangle 1446"/>
            <p:cNvSpPr>
              <a:spLocks noChangeArrowheads="1"/>
            </p:cNvSpPr>
            <p:nvPr/>
          </p:nvSpPr>
          <p:spPr bwMode="auto">
            <a:xfrm>
              <a:off x="1744" y="2253"/>
              <a:ext cx="18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1447"/>
            <p:cNvSpPr>
              <a:spLocks noChangeArrowheads="1"/>
            </p:cNvSpPr>
            <p:nvPr/>
          </p:nvSpPr>
          <p:spPr bwMode="auto">
            <a:xfrm>
              <a:off x="1841" y="2200"/>
              <a:ext cx="17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1448"/>
            <p:cNvSpPr>
              <a:spLocks noChangeArrowheads="1"/>
            </p:cNvSpPr>
            <p:nvPr/>
          </p:nvSpPr>
          <p:spPr bwMode="auto">
            <a:xfrm>
              <a:off x="1920" y="2174"/>
              <a:ext cx="17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1449"/>
            <p:cNvSpPr>
              <a:spLocks noChangeArrowheads="1"/>
            </p:cNvSpPr>
            <p:nvPr/>
          </p:nvSpPr>
          <p:spPr bwMode="auto">
            <a:xfrm>
              <a:off x="1981" y="2156"/>
              <a:ext cx="18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450"/>
            <p:cNvSpPr>
              <a:spLocks noChangeShapeType="1"/>
            </p:cNvSpPr>
            <p:nvPr/>
          </p:nvSpPr>
          <p:spPr bwMode="auto">
            <a:xfrm>
              <a:off x="1191" y="1823"/>
              <a:ext cx="17" cy="1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451"/>
            <p:cNvSpPr>
              <a:spLocks noChangeShapeType="1"/>
            </p:cNvSpPr>
            <p:nvPr/>
          </p:nvSpPr>
          <p:spPr bwMode="auto">
            <a:xfrm>
              <a:off x="1200" y="1814"/>
              <a:ext cx="1" cy="18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1452"/>
            <p:cNvSpPr>
              <a:spLocks noChangeArrowheads="1"/>
            </p:cNvSpPr>
            <p:nvPr/>
          </p:nvSpPr>
          <p:spPr bwMode="auto">
            <a:xfrm>
              <a:off x="1103" y="2718"/>
              <a:ext cx="18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1453"/>
            <p:cNvSpPr>
              <a:spLocks noChangeArrowheads="1"/>
            </p:cNvSpPr>
            <p:nvPr/>
          </p:nvSpPr>
          <p:spPr bwMode="auto">
            <a:xfrm>
              <a:off x="1331" y="2560"/>
              <a:ext cx="18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1454"/>
            <p:cNvSpPr>
              <a:spLocks noChangeArrowheads="1"/>
            </p:cNvSpPr>
            <p:nvPr/>
          </p:nvSpPr>
          <p:spPr bwMode="auto">
            <a:xfrm>
              <a:off x="1516" y="2411"/>
              <a:ext cx="17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1455"/>
            <p:cNvSpPr>
              <a:spLocks noChangeArrowheads="1"/>
            </p:cNvSpPr>
            <p:nvPr/>
          </p:nvSpPr>
          <p:spPr bwMode="auto">
            <a:xfrm>
              <a:off x="1656" y="2306"/>
              <a:ext cx="18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456"/>
            <p:cNvSpPr>
              <a:spLocks noChangeShapeType="1"/>
            </p:cNvSpPr>
            <p:nvPr/>
          </p:nvSpPr>
          <p:spPr bwMode="auto">
            <a:xfrm>
              <a:off x="1762" y="1402"/>
              <a:ext cx="17" cy="1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457"/>
            <p:cNvSpPr>
              <a:spLocks noChangeShapeType="1"/>
            </p:cNvSpPr>
            <p:nvPr/>
          </p:nvSpPr>
          <p:spPr bwMode="auto">
            <a:xfrm>
              <a:off x="1771" y="1393"/>
              <a:ext cx="1" cy="17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1458"/>
            <p:cNvSpPr>
              <a:spLocks noChangeShapeType="1"/>
            </p:cNvSpPr>
            <p:nvPr/>
          </p:nvSpPr>
          <p:spPr bwMode="auto">
            <a:xfrm>
              <a:off x="1551" y="1533"/>
              <a:ext cx="18" cy="1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459"/>
            <p:cNvSpPr>
              <a:spLocks noChangeShapeType="1"/>
            </p:cNvSpPr>
            <p:nvPr/>
          </p:nvSpPr>
          <p:spPr bwMode="auto">
            <a:xfrm>
              <a:off x="1560" y="1524"/>
              <a:ext cx="1" cy="18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460"/>
            <p:cNvSpPr>
              <a:spLocks noChangeShapeType="1"/>
            </p:cNvSpPr>
            <p:nvPr/>
          </p:nvSpPr>
          <p:spPr bwMode="auto">
            <a:xfrm>
              <a:off x="1384" y="1674"/>
              <a:ext cx="18" cy="1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1461"/>
            <p:cNvSpPr>
              <a:spLocks noChangeShapeType="1"/>
            </p:cNvSpPr>
            <p:nvPr/>
          </p:nvSpPr>
          <p:spPr bwMode="auto">
            <a:xfrm>
              <a:off x="1393" y="1665"/>
              <a:ext cx="1" cy="17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Rectangle 1462"/>
            <p:cNvSpPr>
              <a:spLocks noChangeArrowheads="1"/>
            </p:cNvSpPr>
            <p:nvPr/>
          </p:nvSpPr>
          <p:spPr bwMode="auto">
            <a:xfrm>
              <a:off x="1261" y="2622"/>
              <a:ext cx="18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Rectangle 1463"/>
            <p:cNvSpPr>
              <a:spLocks noChangeArrowheads="1"/>
            </p:cNvSpPr>
            <p:nvPr/>
          </p:nvSpPr>
          <p:spPr bwMode="auto">
            <a:xfrm>
              <a:off x="1454" y="2455"/>
              <a:ext cx="18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Rectangle 1464"/>
            <p:cNvSpPr>
              <a:spLocks noChangeArrowheads="1"/>
            </p:cNvSpPr>
            <p:nvPr/>
          </p:nvSpPr>
          <p:spPr bwMode="auto">
            <a:xfrm>
              <a:off x="1612" y="2332"/>
              <a:ext cx="18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Rectangle 1465"/>
            <p:cNvSpPr>
              <a:spLocks noChangeArrowheads="1"/>
            </p:cNvSpPr>
            <p:nvPr/>
          </p:nvSpPr>
          <p:spPr bwMode="auto">
            <a:xfrm>
              <a:off x="1735" y="2253"/>
              <a:ext cx="18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1466"/>
            <p:cNvSpPr>
              <a:spLocks noChangeShapeType="1"/>
            </p:cNvSpPr>
            <p:nvPr/>
          </p:nvSpPr>
          <p:spPr bwMode="auto">
            <a:xfrm>
              <a:off x="1823" y="1375"/>
              <a:ext cx="18" cy="1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1467"/>
            <p:cNvSpPr>
              <a:spLocks noChangeShapeType="1"/>
            </p:cNvSpPr>
            <p:nvPr/>
          </p:nvSpPr>
          <p:spPr bwMode="auto">
            <a:xfrm>
              <a:off x="1832" y="1366"/>
              <a:ext cx="1" cy="18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Rectangle 1468"/>
            <p:cNvSpPr>
              <a:spLocks noChangeArrowheads="1"/>
            </p:cNvSpPr>
            <p:nvPr/>
          </p:nvSpPr>
          <p:spPr bwMode="auto">
            <a:xfrm>
              <a:off x="1612" y="2332"/>
              <a:ext cx="18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1469"/>
            <p:cNvSpPr>
              <a:spLocks noChangeArrowheads="1"/>
            </p:cNvSpPr>
            <p:nvPr/>
          </p:nvSpPr>
          <p:spPr bwMode="auto">
            <a:xfrm>
              <a:off x="1735" y="2253"/>
              <a:ext cx="18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470"/>
            <p:cNvSpPr>
              <a:spLocks noChangeShapeType="1"/>
            </p:cNvSpPr>
            <p:nvPr/>
          </p:nvSpPr>
          <p:spPr bwMode="auto">
            <a:xfrm>
              <a:off x="646" y="1244"/>
              <a:ext cx="1669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1471"/>
            <p:cNvSpPr>
              <a:spLocks noChangeShapeType="1"/>
            </p:cNvSpPr>
            <p:nvPr/>
          </p:nvSpPr>
          <p:spPr bwMode="auto">
            <a:xfrm>
              <a:off x="2315" y="1244"/>
              <a:ext cx="1" cy="166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1472"/>
            <p:cNvSpPr>
              <a:spLocks noChangeShapeType="1"/>
            </p:cNvSpPr>
            <p:nvPr/>
          </p:nvSpPr>
          <p:spPr bwMode="auto">
            <a:xfrm flipH="1">
              <a:off x="646" y="2911"/>
              <a:ext cx="1669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473"/>
            <p:cNvSpPr>
              <a:spLocks noChangeShapeType="1"/>
            </p:cNvSpPr>
            <p:nvPr/>
          </p:nvSpPr>
          <p:spPr bwMode="auto">
            <a:xfrm flipV="1">
              <a:off x="646" y="1244"/>
              <a:ext cx="1" cy="166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1474"/>
            <p:cNvSpPr>
              <a:spLocks noChangeShapeType="1"/>
            </p:cNvSpPr>
            <p:nvPr/>
          </p:nvSpPr>
          <p:spPr bwMode="auto">
            <a:xfrm>
              <a:off x="646" y="2911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1475"/>
            <p:cNvSpPr>
              <a:spLocks noChangeShapeType="1"/>
            </p:cNvSpPr>
            <p:nvPr/>
          </p:nvSpPr>
          <p:spPr bwMode="auto">
            <a:xfrm>
              <a:off x="725" y="2911"/>
              <a:ext cx="1" cy="5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Rectangle 1476"/>
            <p:cNvSpPr>
              <a:spLocks noChangeArrowheads="1"/>
            </p:cNvSpPr>
            <p:nvPr/>
          </p:nvSpPr>
          <p:spPr bwMode="auto">
            <a:xfrm>
              <a:off x="655" y="3008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.0</a:t>
              </a:r>
              <a:endParaRPr lang="en-US"/>
            </a:p>
          </p:txBody>
        </p:sp>
        <p:sp>
          <p:nvSpPr>
            <p:cNvPr id="79" name="Line 1477"/>
            <p:cNvSpPr>
              <a:spLocks noChangeShapeType="1"/>
            </p:cNvSpPr>
            <p:nvPr/>
          </p:nvSpPr>
          <p:spPr bwMode="auto">
            <a:xfrm>
              <a:off x="796" y="2911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478"/>
            <p:cNvSpPr>
              <a:spLocks noChangeShapeType="1"/>
            </p:cNvSpPr>
            <p:nvPr/>
          </p:nvSpPr>
          <p:spPr bwMode="auto">
            <a:xfrm>
              <a:off x="875" y="2911"/>
              <a:ext cx="1" cy="5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479"/>
            <p:cNvSpPr>
              <a:spLocks noChangeShapeType="1"/>
            </p:cNvSpPr>
            <p:nvPr/>
          </p:nvSpPr>
          <p:spPr bwMode="auto">
            <a:xfrm>
              <a:off x="954" y="2911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1480"/>
            <p:cNvSpPr>
              <a:spLocks noChangeShapeType="1"/>
            </p:cNvSpPr>
            <p:nvPr/>
          </p:nvSpPr>
          <p:spPr bwMode="auto">
            <a:xfrm>
              <a:off x="1024" y="2911"/>
              <a:ext cx="1" cy="5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Rectangle 1481"/>
            <p:cNvSpPr>
              <a:spLocks noChangeArrowheads="1"/>
            </p:cNvSpPr>
            <p:nvPr/>
          </p:nvSpPr>
          <p:spPr bwMode="auto">
            <a:xfrm>
              <a:off x="954" y="3008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.2</a:t>
              </a:r>
              <a:endParaRPr lang="en-US"/>
            </a:p>
          </p:txBody>
        </p:sp>
        <p:sp>
          <p:nvSpPr>
            <p:cNvPr id="84" name="Line 1482"/>
            <p:cNvSpPr>
              <a:spLocks noChangeShapeType="1"/>
            </p:cNvSpPr>
            <p:nvPr/>
          </p:nvSpPr>
          <p:spPr bwMode="auto">
            <a:xfrm>
              <a:off x="1103" y="2911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1483"/>
            <p:cNvSpPr>
              <a:spLocks noChangeShapeType="1"/>
            </p:cNvSpPr>
            <p:nvPr/>
          </p:nvSpPr>
          <p:spPr bwMode="auto">
            <a:xfrm>
              <a:off x="1173" y="2911"/>
              <a:ext cx="1" cy="5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484"/>
            <p:cNvSpPr>
              <a:spLocks noChangeShapeType="1"/>
            </p:cNvSpPr>
            <p:nvPr/>
          </p:nvSpPr>
          <p:spPr bwMode="auto">
            <a:xfrm>
              <a:off x="1252" y="2911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1485"/>
            <p:cNvSpPr>
              <a:spLocks noChangeShapeType="1"/>
            </p:cNvSpPr>
            <p:nvPr/>
          </p:nvSpPr>
          <p:spPr bwMode="auto">
            <a:xfrm>
              <a:off x="1331" y="2911"/>
              <a:ext cx="1" cy="5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Rectangle 1486"/>
            <p:cNvSpPr>
              <a:spLocks noChangeArrowheads="1"/>
            </p:cNvSpPr>
            <p:nvPr/>
          </p:nvSpPr>
          <p:spPr bwMode="auto">
            <a:xfrm>
              <a:off x="1261" y="3008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.4</a:t>
              </a:r>
              <a:endParaRPr lang="en-US"/>
            </a:p>
          </p:txBody>
        </p:sp>
        <p:sp>
          <p:nvSpPr>
            <p:cNvPr id="89" name="Line 1487"/>
            <p:cNvSpPr>
              <a:spLocks noChangeShapeType="1"/>
            </p:cNvSpPr>
            <p:nvPr/>
          </p:nvSpPr>
          <p:spPr bwMode="auto">
            <a:xfrm>
              <a:off x="1402" y="2911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488"/>
            <p:cNvSpPr>
              <a:spLocks noChangeShapeType="1"/>
            </p:cNvSpPr>
            <p:nvPr/>
          </p:nvSpPr>
          <p:spPr bwMode="auto">
            <a:xfrm>
              <a:off x="1481" y="2911"/>
              <a:ext cx="1" cy="5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1489"/>
            <p:cNvSpPr>
              <a:spLocks noChangeShapeType="1"/>
            </p:cNvSpPr>
            <p:nvPr/>
          </p:nvSpPr>
          <p:spPr bwMode="auto">
            <a:xfrm>
              <a:off x="1560" y="2911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1490"/>
            <p:cNvSpPr>
              <a:spLocks noChangeShapeType="1"/>
            </p:cNvSpPr>
            <p:nvPr/>
          </p:nvSpPr>
          <p:spPr bwMode="auto">
            <a:xfrm>
              <a:off x="1630" y="2911"/>
              <a:ext cx="1" cy="5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Rectangle 1491"/>
            <p:cNvSpPr>
              <a:spLocks noChangeArrowheads="1"/>
            </p:cNvSpPr>
            <p:nvPr/>
          </p:nvSpPr>
          <p:spPr bwMode="auto">
            <a:xfrm>
              <a:off x="1560" y="3008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.6</a:t>
              </a:r>
              <a:endParaRPr lang="en-US"/>
            </a:p>
          </p:txBody>
        </p:sp>
        <p:sp>
          <p:nvSpPr>
            <p:cNvPr id="94" name="Line 1492"/>
            <p:cNvSpPr>
              <a:spLocks noChangeShapeType="1"/>
            </p:cNvSpPr>
            <p:nvPr/>
          </p:nvSpPr>
          <p:spPr bwMode="auto">
            <a:xfrm>
              <a:off x="1709" y="2911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493"/>
            <p:cNvSpPr>
              <a:spLocks noChangeShapeType="1"/>
            </p:cNvSpPr>
            <p:nvPr/>
          </p:nvSpPr>
          <p:spPr bwMode="auto">
            <a:xfrm>
              <a:off x="1788" y="2911"/>
              <a:ext cx="1" cy="5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Rectangle 1494"/>
            <p:cNvSpPr>
              <a:spLocks noChangeArrowheads="1"/>
            </p:cNvSpPr>
            <p:nvPr/>
          </p:nvSpPr>
          <p:spPr bwMode="auto">
            <a:xfrm>
              <a:off x="1718" y="3008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.7</a:t>
              </a:r>
              <a:endParaRPr lang="en-US"/>
            </a:p>
          </p:txBody>
        </p:sp>
        <p:sp>
          <p:nvSpPr>
            <p:cNvPr id="97" name="Line 1495"/>
            <p:cNvSpPr>
              <a:spLocks noChangeShapeType="1"/>
            </p:cNvSpPr>
            <p:nvPr/>
          </p:nvSpPr>
          <p:spPr bwMode="auto">
            <a:xfrm>
              <a:off x="1858" y="2911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496"/>
            <p:cNvSpPr>
              <a:spLocks noChangeShapeType="1"/>
            </p:cNvSpPr>
            <p:nvPr/>
          </p:nvSpPr>
          <p:spPr bwMode="auto">
            <a:xfrm>
              <a:off x="1937" y="2911"/>
              <a:ext cx="1" cy="5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1497"/>
            <p:cNvSpPr>
              <a:spLocks noChangeShapeType="1"/>
            </p:cNvSpPr>
            <p:nvPr/>
          </p:nvSpPr>
          <p:spPr bwMode="auto">
            <a:xfrm>
              <a:off x="2008" y="2911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1498"/>
            <p:cNvSpPr>
              <a:spLocks noChangeShapeType="1"/>
            </p:cNvSpPr>
            <p:nvPr/>
          </p:nvSpPr>
          <p:spPr bwMode="auto">
            <a:xfrm>
              <a:off x="2087" y="2911"/>
              <a:ext cx="1" cy="5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Rectangle 1499"/>
            <p:cNvSpPr>
              <a:spLocks noChangeArrowheads="1"/>
            </p:cNvSpPr>
            <p:nvPr/>
          </p:nvSpPr>
          <p:spPr bwMode="auto">
            <a:xfrm>
              <a:off x="2017" y="3008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.9</a:t>
              </a:r>
              <a:endParaRPr lang="en-US"/>
            </a:p>
          </p:txBody>
        </p:sp>
        <p:sp>
          <p:nvSpPr>
            <p:cNvPr id="102" name="Line 1500"/>
            <p:cNvSpPr>
              <a:spLocks noChangeShapeType="1"/>
            </p:cNvSpPr>
            <p:nvPr/>
          </p:nvSpPr>
          <p:spPr bwMode="auto">
            <a:xfrm>
              <a:off x="2166" y="2911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1501"/>
            <p:cNvSpPr>
              <a:spLocks noChangeShapeType="1"/>
            </p:cNvSpPr>
            <p:nvPr/>
          </p:nvSpPr>
          <p:spPr bwMode="auto">
            <a:xfrm>
              <a:off x="2236" y="2911"/>
              <a:ext cx="1" cy="5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502"/>
            <p:cNvSpPr>
              <a:spLocks noChangeShapeType="1"/>
            </p:cNvSpPr>
            <p:nvPr/>
          </p:nvSpPr>
          <p:spPr bwMode="auto">
            <a:xfrm>
              <a:off x="2315" y="2911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Rectangle 1503"/>
            <p:cNvSpPr>
              <a:spLocks noChangeArrowheads="1"/>
            </p:cNvSpPr>
            <p:nvPr/>
          </p:nvSpPr>
          <p:spPr bwMode="auto">
            <a:xfrm>
              <a:off x="1147" y="3218"/>
              <a:ext cx="46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LoyalCH</a:t>
              </a:r>
              <a:endParaRPr lang="en-US"/>
            </a:p>
          </p:txBody>
        </p:sp>
        <p:sp>
          <p:nvSpPr>
            <p:cNvPr id="106" name="Line 1504"/>
            <p:cNvSpPr>
              <a:spLocks noChangeShapeType="1"/>
            </p:cNvSpPr>
            <p:nvPr/>
          </p:nvSpPr>
          <p:spPr bwMode="auto">
            <a:xfrm>
              <a:off x="2315" y="1902"/>
              <a:ext cx="5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Rectangle 1505"/>
            <p:cNvSpPr>
              <a:spLocks noChangeArrowheads="1"/>
            </p:cNvSpPr>
            <p:nvPr/>
          </p:nvSpPr>
          <p:spPr bwMode="auto">
            <a:xfrm>
              <a:off x="2385" y="2358"/>
              <a:ext cx="17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CH</a:t>
              </a:r>
              <a:endParaRPr lang="en-US"/>
            </a:p>
          </p:txBody>
        </p:sp>
        <p:sp>
          <p:nvSpPr>
            <p:cNvPr id="108" name="Line 1506"/>
            <p:cNvSpPr>
              <a:spLocks noChangeShapeType="1"/>
            </p:cNvSpPr>
            <p:nvPr/>
          </p:nvSpPr>
          <p:spPr bwMode="auto">
            <a:xfrm>
              <a:off x="2315" y="1244"/>
              <a:ext cx="5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Rectangle 1507"/>
            <p:cNvSpPr>
              <a:spLocks noChangeArrowheads="1"/>
            </p:cNvSpPr>
            <p:nvPr/>
          </p:nvSpPr>
          <p:spPr bwMode="auto">
            <a:xfrm>
              <a:off x="2385" y="1524"/>
              <a:ext cx="2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MM</a:t>
              </a:r>
              <a:endParaRPr lang="en-US"/>
            </a:p>
          </p:txBody>
        </p:sp>
        <p:sp>
          <p:nvSpPr>
            <p:cNvPr id="110" name="Line 1508"/>
            <p:cNvSpPr>
              <a:spLocks noChangeShapeType="1"/>
            </p:cNvSpPr>
            <p:nvPr/>
          </p:nvSpPr>
          <p:spPr bwMode="auto">
            <a:xfrm flipV="1">
              <a:off x="1632" y="172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1509"/>
            <p:cNvSpPr>
              <a:spLocks noChangeShapeType="1"/>
            </p:cNvSpPr>
            <p:nvPr/>
          </p:nvSpPr>
          <p:spPr bwMode="auto">
            <a:xfrm flipH="1">
              <a:off x="648" y="1728"/>
              <a:ext cx="984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12" name="Rectangle 3"/>
          <p:cNvSpPr>
            <a:spLocks noChangeArrowheads="1"/>
          </p:cNvSpPr>
          <p:nvPr/>
        </p:nvSpPr>
        <p:spPr bwMode="auto">
          <a:xfrm>
            <a:off x="4478417" y="6105341"/>
            <a:ext cx="42886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dirty="0"/>
              <a:t>If </a:t>
            </a:r>
            <a:r>
              <a:rPr kumimoji="1" lang="en-US" dirty="0" err="1"/>
              <a:t>LoyalCH</a:t>
            </a:r>
            <a:r>
              <a:rPr kumimoji="1" lang="en-US" dirty="0"/>
              <a:t> is about .6 then </a:t>
            </a:r>
            <a:r>
              <a:rPr kumimoji="1" lang="en-US" dirty="0" err="1"/>
              <a:t>Pr</a:t>
            </a:r>
            <a:r>
              <a:rPr kumimoji="1" lang="en-US" dirty="0"/>
              <a:t>(CH) </a:t>
            </a:r>
            <a:r>
              <a:rPr kumimoji="1" lang="en-US" dirty="0">
                <a:sym typeface="Symbol" pitchFamily="18" charset="2"/>
              </a:rPr>
              <a:t></a:t>
            </a:r>
            <a:r>
              <a:rPr kumimoji="1" lang="en-US" dirty="0"/>
              <a:t> .7. </a:t>
            </a:r>
          </a:p>
        </p:txBody>
      </p:sp>
      <p:sp>
        <p:nvSpPr>
          <p:cNvPr id="1513" name="Line 1544"/>
          <p:cNvSpPr>
            <a:spLocks noChangeShapeType="1"/>
          </p:cNvSpPr>
          <p:nvPr/>
        </p:nvSpPr>
        <p:spPr bwMode="auto">
          <a:xfrm flipH="1" flipV="1">
            <a:off x="7321174" y="4979986"/>
            <a:ext cx="138111" cy="11253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kern="1200"/>
          </a:p>
        </p:txBody>
      </p:sp>
      <p:sp>
        <p:nvSpPr>
          <p:cNvPr id="1514" name="TextBox 1513"/>
          <p:cNvSpPr txBox="1"/>
          <p:nvPr/>
        </p:nvSpPr>
        <p:spPr>
          <a:xfrm rot="16200000">
            <a:off x="4193173" y="3201739"/>
            <a:ext cx="1182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P(Purchase)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975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2: Credit Card Default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We would like to be able to predict customers that are likely to default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Possible X variables are: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Annual Income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Monthly credit card balance</a:t>
            </a:r>
          </a:p>
          <a:p>
            <a:pPr lvl="1"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The Y variable (Default) is </a:t>
            </a:r>
            <a:r>
              <a:rPr lang="en-US" u="sng" dirty="0" smtClean="0"/>
              <a:t>categorical</a:t>
            </a:r>
            <a:r>
              <a:rPr lang="en-US" dirty="0" smtClean="0"/>
              <a:t>: Yes or No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How do we check the relationship between Y and X?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6510" y="30814"/>
            <a:ext cx="6817290" cy="329184"/>
          </a:xfrm>
        </p:spPr>
        <p:txBody>
          <a:bodyPr/>
          <a:lstStyle/>
          <a:p>
            <a:r>
              <a:rPr lang="en-US" dirty="0" smtClean="0"/>
              <a:t>An Introduction to Statistical Learning with Applications in R” by James, Witten, Hastie, and </a:t>
            </a:r>
            <a:r>
              <a:rPr lang="en-US" dirty="0" err="1" smtClean="0"/>
              <a:t>Tibshirani</a:t>
            </a:r>
            <a:r>
              <a:rPr lang="en-US" dirty="0" smtClean="0"/>
              <a:t>, Slides </a:t>
            </a:r>
            <a:r>
              <a:rPr lang="en-US" dirty="0" err="1" smtClean="0"/>
              <a:t>byAbbas</a:t>
            </a:r>
            <a:r>
              <a:rPr lang="en-US" dirty="0" smtClean="0"/>
              <a:t> Al Sharif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4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Default Dataset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18288"/>
            <a:ext cx="7086600" cy="329184"/>
          </a:xfrm>
        </p:spPr>
        <p:txBody>
          <a:bodyPr/>
          <a:lstStyle/>
          <a:p>
            <a:r>
              <a:rPr lang="en-US" dirty="0" smtClean="0"/>
              <a:t>An Introduction to Statistical Learning with Applications in R” by James, Witten, Hastie, and </a:t>
            </a:r>
            <a:r>
              <a:rPr lang="en-US" dirty="0" err="1" smtClean="0"/>
              <a:t>Tibshirani</a:t>
            </a:r>
            <a:r>
              <a:rPr lang="en-US" dirty="0" smtClean="0"/>
              <a:t>, Slides </a:t>
            </a:r>
            <a:r>
              <a:rPr lang="en-US" dirty="0" err="1" smtClean="0"/>
              <a:t>byAbbas</a:t>
            </a:r>
            <a:r>
              <a:rPr lang="en-US" dirty="0" smtClean="0"/>
              <a:t> Al Sharif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4.1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94" y="1336841"/>
            <a:ext cx="4354327" cy="4633265"/>
          </a:xfrm>
          <a:prstGeom prst="rect">
            <a:avLst/>
          </a:prstGeom>
        </p:spPr>
      </p:pic>
      <p:pic>
        <p:nvPicPr>
          <p:cNvPr id="7" name="Picture 6" descr="4.1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295" y="1804737"/>
            <a:ext cx="3818021" cy="416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29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4345</TotalTime>
  <Words>1573</Words>
  <Application>Microsoft Office PowerPoint</Application>
  <PresentationFormat>On-screen Show (4:3)</PresentationFormat>
  <Paragraphs>187</Paragraphs>
  <Slides>22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Clarity</vt:lpstr>
      <vt:lpstr>Equation</vt:lpstr>
      <vt:lpstr>Classification Methods Logistic Regression </vt:lpstr>
      <vt:lpstr>Outline</vt:lpstr>
      <vt:lpstr>Case 1: Brand Preference for Orange Juice</vt:lpstr>
      <vt:lpstr>Why not Linear Regression?</vt:lpstr>
      <vt:lpstr>Problems</vt:lpstr>
      <vt:lpstr>Solution: Use Logistic Function</vt:lpstr>
      <vt:lpstr>Logistic Regression </vt:lpstr>
      <vt:lpstr>Case 2: Credit Card Default Data</vt:lpstr>
      <vt:lpstr>The Default Dataset</vt:lpstr>
      <vt:lpstr>Why not Linear Regression?</vt:lpstr>
      <vt:lpstr>Logistic Function on Default Data</vt:lpstr>
      <vt:lpstr>Estimating 0 and 1 </vt:lpstr>
      <vt:lpstr>Interpreting 1 </vt:lpstr>
      <vt:lpstr>Are the coefficients significant?</vt:lpstr>
      <vt:lpstr>Making Prediction</vt:lpstr>
      <vt:lpstr>Qualitative Predictors in Logistic Regression</vt:lpstr>
      <vt:lpstr>Multiple Logistic Regression</vt:lpstr>
      <vt:lpstr>Multiple Logistic Regression- Default Data</vt:lpstr>
      <vt:lpstr>Predictions</vt:lpstr>
      <vt:lpstr>An Apparent Contradiction!</vt:lpstr>
      <vt:lpstr>Students (Orange) vs. Non-students (Blue)</vt:lpstr>
      <vt:lpstr>To whom should credit be offered?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Abbass Sharif</dc:creator>
  <cp:lastModifiedBy>Windows User</cp:lastModifiedBy>
  <cp:revision>146</cp:revision>
  <cp:lastPrinted>2013-09-10T02:43:54Z</cp:lastPrinted>
  <dcterms:created xsi:type="dcterms:W3CDTF">2013-08-14T17:09:52Z</dcterms:created>
  <dcterms:modified xsi:type="dcterms:W3CDTF">2018-12-09T10:16:56Z</dcterms:modified>
</cp:coreProperties>
</file>