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8" r:id="rId3"/>
    <p:sldId id="260" r:id="rId4"/>
    <p:sldId id="261" r:id="rId5"/>
    <p:sldId id="268" r:id="rId6"/>
    <p:sldId id="262" r:id="rId7"/>
    <p:sldId id="269" r:id="rId8"/>
    <p:sldId id="265" r:id="rId9"/>
    <p:sldId id="266" r:id="rId10"/>
    <p:sldId id="271" r:id="rId11"/>
    <p:sldId id="267" r:id="rId12"/>
    <p:sldId id="270"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DC9084-719A-1E40-8CE4-2E9CC0BDB1F3}">
          <p14:sldIdLst>
            <p14:sldId id="256"/>
          </p14:sldIdLst>
        </p14:section>
        <p14:section name="Introduction" id="{FEC5B71D-8886-2144-82F0-D10EB52FD35C}">
          <p14:sldIdLst>
            <p14:sldId id="258"/>
            <p14:sldId id="260"/>
            <p14:sldId id="261"/>
            <p14:sldId id="268"/>
          </p14:sldIdLst>
        </p14:section>
        <p14:section name="Topics" id="{10AC5D70-693C-EA49-AEAC-988FCECF4D50}">
          <p14:sldIdLst>
            <p14:sldId id="262"/>
            <p14:sldId id="269"/>
            <p14:sldId id="265"/>
            <p14:sldId id="266"/>
            <p14:sldId id="271"/>
          </p14:sldIdLst>
        </p14:section>
        <p14:section name="Training Exercise" id="{91ECA7C1-9BB8-EB40-AA39-4C70A9EAA64A}">
          <p14:sldIdLst>
            <p14:sldId id="267"/>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9" d="100"/>
          <a:sy n="149" d="100"/>
        </p:scale>
        <p:origin x="-112" y="-10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B836BD-C6CD-F54C-AC9F-A2FBE42DBC9C}" type="datetimeFigureOut">
              <a:rPr lang="en-US" smtClean="0"/>
              <a:t>8/23/16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B04F43-EE4D-0442-9D25-BDAF8442D16E}" type="slidenum">
              <a:rPr lang="en-US" smtClean="0"/>
              <a:t>‹#›</a:t>
            </a:fld>
            <a:endParaRPr lang="en-US"/>
          </a:p>
        </p:txBody>
      </p:sp>
    </p:spTree>
    <p:extLst>
      <p:ext uri="{BB962C8B-B14F-4D97-AF65-F5344CB8AC3E}">
        <p14:creationId xmlns:p14="http://schemas.microsoft.com/office/powerpoint/2010/main" val="15791123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techbeacon.com</a:t>
            </a:r>
            <a:r>
              <a:rPr lang="en-US" dirty="0" smtClean="0"/>
              <a:t>/why-agile-teams-should-care-about-documentation</a:t>
            </a:r>
            <a:endParaRPr lang="en-US" dirty="0"/>
          </a:p>
        </p:txBody>
      </p:sp>
      <p:sp>
        <p:nvSpPr>
          <p:cNvPr id="4" name="Slide Number Placeholder 3"/>
          <p:cNvSpPr>
            <a:spLocks noGrp="1"/>
          </p:cNvSpPr>
          <p:nvPr>
            <p:ph type="sldNum" sz="quarter" idx="10"/>
          </p:nvPr>
        </p:nvSpPr>
        <p:spPr/>
        <p:txBody>
          <a:bodyPr/>
          <a:lstStyle/>
          <a:p>
            <a:fld id="{BAB04F43-EE4D-0442-9D25-BDAF8442D16E}" type="slidenum">
              <a:rPr lang="en-US" smtClean="0"/>
              <a:t>3</a:t>
            </a:fld>
            <a:endParaRPr lang="en-US"/>
          </a:p>
        </p:txBody>
      </p:sp>
    </p:spTree>
    <p:extLst>
      <p:ext uri="{BB962C8B-B14F-4D97-AF65-F5344CB8AC3E}">
        <p14:creationId xmlns:p14="http://schemas.microsoft.com/office/powerpoint/2010/main" val="3472848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techbeacon.com</a:t>
            </a:r>
            <a:r>
              <a:rPr lang="en-US" dirty="0" smtClean="0"/>
              <a:t>/why-agile-teams-should-care-about-documentation</a:t>
            </a:r>
            <a:endParaRPr lang="en-US" dirty="0"/>
          </a:p>
        </p:txBody>
      </p:sp>
      <p:sp>
        <p:nvSpPr>
          <p:cNvPr id="4" name="Slide Number Placeholder 3"/>
          <p:cNvSpPr>
            <a:spLocks noGrp="1"/>
          </p:cNvSpPr>
          <p:nvPr>
            <p:ph type="sldNum" sz="quarter" idx="10"/>
          </p:nvPr>
        </p:nvSpPr>
        <p:spPr/>
        <p:txBody>
          <a:bodyPr/>
          <a:lstStyle/>
          <a:p>
            <a:fld id="{BAB04F43-EE4D-0442-9D25-BDAF8442D16E}" type="slidenum">
              <a:rPr lang="en-US" smtClean="0"/>
              <a:t>5</a:t>
            </a:fld>
            <a:endParaRPr lang="en-US"/>
          </a:p>
        </p:txBody>
      </p:sp>
    </p:spTree>
    <p:extLst>
      <p:ext uri="{BB962C8B-B14F-4D97-AF65-F5344CB8AC3E}">
        <p14:creationId xmlns:p14="http://schemas.microsoft.com/office/powerpoint/2010/main" val="48299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www.slideshare.net</a:t>
            </a:r>
            <a:r>
              <a:rPr lang="en-US" dirty="0" smtClean="0"/>
              <a:t>/</a:t>
            </a:r>
            <a:r>
              <a:rPr lang="en-US" dirty="0" err="1" smtClean="0"/>
              <a:t>dclsocialmedia</a:t>
            </a:r>
            <a:r>
              <a:rPr lang="en-US" dirty="0" smtClean="0"/>
              <a:t>/introduction-to-structured-authoring-52860843</a:t>
            </a:r>
            <a:endParaRPr lang="en-US" dirty="0"/>
          </a:p>
        </p:txBody>
      </p:sp>
      <p:sp>
        <p:nvSpPr>
          <p:cNvPr id="4" name="Slide Number Placeholder 3"/>
          <p:cNvSpPr>
            <a:spLocks noGrp="1"/>
          </p:cNvSpPr>
          <p:nvPr>
            <p:ph type="sldNum" sz="quarter" idx="10"/>
          </p:nvPr>
        </p:nvSpPr>
        <p:spPr/>
        <p:txBody>
          <a:bodyPr/>
          <a:lstStyle/>
          <a:p>
            <a:fld id="{BAB04F43-EE4D-0442-9D25-BDAF8442D16E}" type="slidenum">
              <a:rPr lang="en-US" smtClean="0"/>
              <a:t>8</a:t>
            </a:fld>
            <a:endParaRPr lang="en-US"/>
          </a:p>
        </p:txBody>
      </p:sp>
    </p:spTree>
    <p:extLst>
      <p:ext uri="{BB962C8B-B14F-4D97-AF65-F5344CB8AC3E}">
        <p14:creationId xmlns:p14="http://schemas.microsoft.com/office/powerpoint/2010/main" val="3093691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8"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9"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292131607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7"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
        <p:nvSpPr>
          <p:cNvPr id="8" name="Rectangle 7"/>
          <p:cNvSpPr/>
          <p:nvPr/>
        </p:nvSpPr>
        <p:spPr>
          <a:xfrm>
            <a:off x="617382" y="480060"/>
            <a:ext cx="1646349" cy="13716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9" name="Text Placeholder 9"/>
          <p:cNvSpPr>
            <a:spLocks noGrp="1"/>
          </p:cNvSpPr>
          <p:nvPr>
            <p:ph type="body" sz="quarter" idx="10" hasCustomPrompt="1"/>
          </p:nvPr>
        </p:nvSpPr>
        <p:spPr>
          <a:xfrm>
            <a:off x="1142107" y="685800"/>
            <a:ext cx="6859786" cy="356616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Tree>
    <p:extLst>
      <p:ext uri="{BB962C8B-B14F-4D97-AF65-F5344CB8AC3E}">
        <p14:creationId xmlns:p14="http://schemas.microsoft.com/office/powerpoint/2010/main" val="177123348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617382" y="480060"/>
            <a:ext cx="1646349" cy="13716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7" name="Text Placeholder 9"/>
          <p:cNvSpPr>
            <a:spLocks noGrp="1"/>
          </p:cNvSpPr>
          <p:nvPr>
            <p:ph type="body" sz="quarter" idx="10" hasCustomPrompt="1"/>
          </p:nvPr>
        </p:nvSpPr>
        <p:spPr>
          <a:xfrm>
            <a:off x="1142107" y="685800"/>
            <a:ext cx="6859786" cy="356616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
        <p:nvSpPr>
          <p:cNvPr id="8"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9"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414016948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617382" y="480060"/>
            <a:ext cx="1646349" cy="13716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7" name="Text Placeholder 9"/>
          <p:cNvSpPr>
            <a:spLocks noGrp="1"/>
          </p:cNvSpPr>
          <p:nvPr>
            <p:ph type="body" sz="quarter" idx="10" hasCustomPrompt="1"/>
          </p:nvPr>
        </p:nvSpPr>
        <p:spPr>
          <a:xfrm>
            <a:off x="1142107" y="685800"/>
            <a:ext cx="6859786" cy="356616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
        <p:nvSpPr>
          <p:cNvPr id="8"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9"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90394704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atem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142107" y="685800"/>
            <a:ext cx="6859786" cy="356616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9"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1"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629531927"/>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atem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1142107" y="685800"/>
            <a:ext cx="6859786" cy="356616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7"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708111914"/>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1142107" y="685800"/>
            <a:ext cx="6859786" cy="356616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7"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87960395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tatem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1142107" y="685800"/>
            <a:ext cx="6859786" cy="356616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7"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106536837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783" y="377190"/>
            <a:ext cx="8229600" cy="685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548783" y="1645920"/>
            <a:ext cx="3841480" cy="411480"/>
          </a:xfrm>
          <a:solidFill>
            <a:srgbClr val="004892"/>
          </a:solidFill>
        </p:spPr>
        <p:txBody>
          <a:bodyPr lIns="182880" tIns="0" rIns="91440" anchor="ctr"/>
          <a:lstStyle>
            <a:lvl1pPr marL="0" indent="0" algn="l">
              <a:spcBef>
                <a:spcPts val="0"/>
              </a:spcBef>
              <a:spcAft>
                <a:spcPts val="0"/>
              </a:spcAft>
              <a:buFont typeface="Arial" pitchFamily="34" charset="0"/>
              <a:buNone/>
              <a:defRPr sz="2000" b="0" i="0" cap="all"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48783" y="2160270"/>
            <a:ext cx="3841480" cy="2743200"/>
          </a:xfrm>
        </p:spPr>
        <p:txBody>
          <a:bodyPr vert="horz" wrap="square" lIns="0" tIns="0" rIns="0" bIns="0" rtlCol="0">
            <a:noAutofit/>
          </a:bodyPr>
          <a:lstStyle>
            <a:lvl1pPr>
              <a:defRPr lang="en-US" sz="2000" dirty="0" smtClean="0">
                <a:solidFill>
                  <a:schemeClr val="tx1">
                    <a:lumMod val="85000"/>
                    <a:lumOff val="15000"/>
                  </a:schemeClr>
                </a:solidFill>
              </a:defRPr>
            </a:lvl1pPr>
            <a:lvl2pPr>
              <a:defRPr lang="en-US" sz="1800" dirty="0" smtClean="0">
                <a:solidFill>
                  <a:schemeClr val="tx1">
                    <a:lumMod val="85000"/>
                    <a:lumOff val="15000"/>
                  </a:schemeClr>
                </a:solidFill>
              </a:defRPr>
            </a:lvl2pPr>
            <a:lvl3pPr>
              <a:defRPr lang="en-US" sz="1800" dirty="0" smtClean="0">
                <a:solidFill>
                  <a:schemeClr val="tx1">
                    <a:lumMod val="85000"/>
                    <a:lumOff val="15000"/>
                  </a:schemeClr>
                </a:solidFill>
              </a:defRPr>
            </a:lvl3pPr>
            <a:lvl4pPr>
              <a:defRPr lang="en-US" sz="1800" dirty="0" smtClean="0">
                <a:solidFill>
                  <a:schemeClr val="tx1">
                    <a:lumMod val="85000"/>
                    <a:lumOff val="15000"/>
                  </a:schemeClr>
                </a:solidFill>
              </a:defRPr>
            </a:lvl4pPr>
            <a:lvl5pPr>
              <a:defRPr lang="en-US" sz="1800" dirty="0">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3253" y="1645920"/>
            <a:ext cx="3841480" cy="411480"/>
          </a:xfrm>
          <a:solidFill>
            <a:srgbClr val="004892"/>
          </a:solidFill>
        </p:spPr>
        <p:txBody>
          <a:bodyPr vert="horz" wrap="square" lIns="182880" tIns="0" rIns="91440" bIns="0" rtlCol="0" anchor="ctr">
            <a:noAutofit/>
          </a:bodyPr>
          <a:lstStyle>
            <a:lvl1pPr marL="274320" indent="-274320">
              <a:buNone/>
              <a:defRPr lang="en-US" sz="2000" b="0" i="0" cap="all" baseline="0" smtClean="0">
                <a:solidFill>
                  <a:schemeClr val="bg1"/>
                </a:solidFill>
                <a:latin typeface="+mj-lt"/>
              </a:defRPr>
            </a:lvl1pPr>
          </a:lstStyle>
          <a:p>
            <a:pPr marL="0" lvl="0" indent="0">
              <a:spcBef>
                <a:spcPts val="0"/>
              </a:spcBef>
              <a:spcAft>
                <a:spcPts val="0"/>
              </a:spcAft>
            </a:pPr>
            <a:r>
              <a:rPr lang="en-US" smtClean="0"/>
              <a:t>Click to edit Master text styles</a:t>
            </a:r>
          </a:p>
        </p:txBody>
      </p:sp>
      <p:sp>
        <p:nvSpPr>
          <p:cNvPr id="6" name="Content Placeholder 5"/>
          <p:cNvSpPr>
            <a:spLocks noGrp="1"/>
          </p:cNvSpPr>
          <p:nvPr>
            <p:ph sz="quarter" idx="4"/>
          </p:nvPr>
        </p:nvSpPr>
        <p:spPr>
          <a:xfrm>
            <a:off x="4733253" y="2160270"/>
            <a:ext cx="3841480" cy="2743200"/>
          </a:xfrm>
        </p:spPr>
        <p:txBody>
          <a:bodyPr vert="horz" wrap="square" lIns="0" tIns="0" rIns="0" bIns="0" rtlCol="0">
            <a:noAutofit/>
          </a:bodyPr>
          <a:lstStyle>
            <a:lvl1pPr>
              <a:defRPr lang="en-US" sz="2000" dirty="0" smtClean="0">
                <a:solidFill>
                  <a:schemeClr val="tx1">
                    <a:lumMod val="85000"/>
                    <a:lumOff val="15000"/>
                  </a:schemeClr>
                </a:solidFill>
              </a:defRPr>
            </a:lvl1pPr>
            <a:lvl2pPr>
              <a:defRPr lang="en-US" sz="1800" dirty="0" smtClean="0">
                <a:solidFill>
                  <a:schemeClr val="tx1">
                    <a:lumMod val="85000"/>
                    <a:lumOff val="15000"/>
                  </a:schemeClr>
                </a:solidFill>
              </a:defRPr>
            </a:lvl2pPr>
            <a:lvl3pPr>
              <a:defRPr lang="en-US" sz="1800" dirty="0" smtClean="0">
                <a:solidFill>
                  <a:schemeClr val="tx1">
                    <a:lumMod val="85000"/>
                    <a:lumOff val="15000"/>
                  </a:schemeClr>
                </a:solidFill>
              </a:defRPr>
            </a:lvl3pPr>
            <a:lvl4pPr>
              <a:defRPr lang="en-US" sz="1800" dirty="0" smtClean="0">
                <a:solidFill>
                  <a:schemeClr val="tx1">
                    <a:lumMod val="85000"/>
                    <a:lumOff val="15000"/>
                  </a:schemeClr>
                </a:solidFill>
              </a:defRPr>
            </a:lvl4pPr>
            <a:lvl5pPr>
              <a:defRPr lang="en-US" sz="1800" dirty="0">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4"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
        <p:nvSpPr>
          <p:cNvPr id="9" name="Text Placeholder 8"/>
          <p:cNvSpPr>
            <a:spLocks noGrp="1"/>
          </p:cNvSpPr>
          <p:nvPr>
            <p:ph type="body" sz="quarter" idx="10" hasCustomPrompt="1"/>
          </p:nvPr>
        </p:nvSpPr>
        <p:spPr>
          <a:xfrm>
            <a:off x="548784" y="1028700"/>
            <a:ext cx="8024759" cy="548640"/>
          </a:xfrm>
        </p:spPr>
        <p:txBody>
          <a:bodyPr/>
          <a:lstStyle>
            <a:lvl1pPr marL="0" indent="0">
              <a:buNone/>
              <a:defRPr sz="2000">
                <a:solidFill>
                  <a:schemeClr val="tx1">
                    <a:lumMod val="85000"/>
                    <a:lumOff val="15000"/>
                  </a:schemeClr>
                </a:solidFill>
              </a:defRPr>
            </a:lvl1pPr>
            <a:lvl2pPr marL="0" indent="0">
              <a:buNone/>
              <a:defRPr sz="2000"/>
            </a:lvl2pPr>
            <a:lvl3pPr marL="0" indent="0">
              <a:buNone/>
              <a:defRPr sz="2000"/>
            </a:lvl3pPr>
            <a:lvl4pPr marL="0" indent="0">
              <a:buNone/>
              <a:defRPr sz="2000"/>
            </a:lvl4pPr>
            <a:lvl5pPr marL="0" indent="0">
              <a:buNone/>
              <a:defRPr sz="2000"/>
            </a:lvl5pPr>
          </a:lstStyle>
          <a:p>
            <a:r>
              <a:rPr lang="en-US" sz="2000" dirty="0" smtClean="0">
                <a:solidFill>
                  <a:srgbClr val="4D4D4F"/>
                </a:solidFill>
                <a:cs typeface="Franklin Gothic Book"/>
              </a:rPr>
              <a:t>Use a maximum of two lines to introduce the content. This format is helpful when you need to share a lot of content, especially if this content will be used after the presentation.</a:t>
            </a:r>
            <a:endParaRPr lang="en-US" sz="2000" dirty="0">
              <a:solidFill>
                <a:srgbClr val="4D4D4F"/>
              </a:solidFill>
              <a:cs typeface="Franklin Gothic Book"/>
            </a:endParaRPr>
          </a:p>
        </p:txBody>
      </p:sp>
    </p:spTree>
    <p:extLst>
      <p:ext uri="{BB962C8B-B14F-4D97-AF65-F5344CB8AC3E}">
        <p14:creationId xmlns:p14="http://schemas.microsoft.com/office/powerpoint/2010/main" val="2444367436"/>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48783" y="1714500"/>
            <a:ext cx="3841480" cy="3086100"/>
          </a:xfrm>
        </p:spPr>
        <p:txBody>
          <a:bodyPr vert="horz" wrap="square"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3253" y="1714500"/>
            <a:ext cx="3841480" cy="3086100"/>
          </a:xfrm>
        </p:spPr>
        <p:txBody>
          <a:bodyPr vert="horz" wrap="square"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2"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
        <p:nvSpPr>
          <p:cNvPr id="8" name="Text Placeholder 8"/>
          <p:cNvSpPr>
            <a:spLocks noGrp="1"/>
          </p:cNvSpPr>
          <p:nvPr>
            <p:ph type="body" sz="quarter" idx="10" hasCustomPrompt="1"/>
          </p:nvPr>
        </p:nvSpPr>
        <p:spPr>
          <a:xfrm>
            <a:off x="548784" y="1028700"/>
            <a:ext cx="8024759" cy="548640"/>
          </a:xfrm>
        </p:spPr>
        <p:txBody>
          <a:bodyPr/>
          <a:lstStyle>
            <a:lvl1pPr marL="0" indent="0">
              <a:buNone/>
              <a:defRPr sz="2000">
                <a:solidFill>
                  <a:schemeClr val="tx1">
                    <a:lumMod val="85000"/>
                    <a:lumOff val="15000"/>
                  </a:schemeClr>
                </a:solidFill>
              </a:defRPr>
            </a:lvl1pPr>
            <a:lvl2pPr marL="0" indent="0">
              <a:buNone/>
              <a:defRPr sz="2000"/>
            </a:lvl2pPr>
            <a:lvl3pPr marL="0" indent="0">
              <a:buNone/>
              <a:defRPr sz="2000"/>
            </a:lvl3pPr>
            <a:lvl4pPr marL="0" indent="0">
              <a:buNone/>
              <a:defRPr sz="2000"/>
            </a:lvl4pPr>
            <a:lvl5pPr marL="0" indent="0">
              <a:buNone/>
              <a:defRPr sz="2000"/>
            </a:lvl5pPr>
          </a:lstStyle>
          <a:p>
            <a:r>
              <a:rPr lang="en-US" sz="2000" dirty="0" smtClean="0">
                <a:solidFill>
                  <a:srgbClr val="4D4D4F"/>
                </a:solidFill>
                <a:cs typeface="Franklin Gothic Book"/>
              </a:rPr>
              <a:t>Use a maximum of two lines to introduce the content. This format is helpful when you need to share a lot of content, especially if this content will be used after the presentation.</a:t>
            </a:r>
            <a:endParaRPr lang="en-US" sz="2000" dirty="0">
              <a:solidFill>
                <a:srgbClr val="4D4D4F"/>
              </a:solidFill>
              <a:cs typeface="Franklin Gothic Book"/>
            </a:endParaRPr>
          </a:p>
        </p:txBody>
      </p:sp>
    </p:spTree>
    <p:extLst>
      <p:ext uri="{BB962C8B-B14F-4D97-AF65-F5344CB8AC3E}">
        <p14:creationId xmlns:p14="http://schemas.microsoft.com/office/powerpoint/2010/main" val="4123906935"/>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ext Steps &amp; Contact">
    <p:bg>
      <p:bgPr>
        <a:gradFill>
          <a:gsLst>
            <a:gs pos="15000">
              <a:schemeClr val="bg1">
                <a:tint val="80000"/>
                <a:satMod val="300000"/>
                <a:lumMod val="98000"/>
              </a:schemeClr>
            </a:gs>
            <a:gs pos="85000">
              <a:schemeClr val="bg1">
                <a:lumMod val="89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Next steps</a:t>
            </a:r>
            <a:endParaRPr lang="en-US" dirty="0"/>
          </a:p>
        </p:txBody>
      </p:sp>
      <p:sp>
        <p:nvSpPr>
          <p:cNvPr id="21" name="Content Placeholder 2"/>
          <p:cNvSpPr>
            <a:spLocks noGrp="1"/>
          </p:cNvSpPr>
          <p:nvPr>
            <p:ph idx="10" hasCustomPrompt="1"/>
          </p:nvPr>
        </p:nvSpPr>
        <p:spPr>
          <a:xfrm>
            <a:off x="548783" y="1097279"/>
            <a:ext cx="7820156" cy="2057400"/>
          </a:xfrm>
        </p:spPr>
        <p:txBody>
          <a:bodyPr/>
          <a:lstStyle>
            <a:lvl1pPr>
              <a:defRPr>
                <a:solidFill>
                  <a:schemeClr val="tx1">
                    <a:lumMod val="85000"/>
                    <a:lumOff val="15000"/>
                  </a:schemeClr>
                </a:solidFill>
              </a:defRPr>
            </a:lvl1pPr>
          </a:lstStyle>
          <a:p>
            <a:pPr lvl="0"/>
            <a:r>
              <a:rPr lang="en-US" dirty="0" smtClean="0"/>
              <a:t>This is an optional ending slide to the logo only slide</a:t>
            </a:r>
          </a:p>
          <a:p>
            <a:pPr lvl="0"/>
            <a:r>
              <a:rPr lang="en-US" dirty="0" smtClean="0"/>
              <a:t>List three key items that you want people to take-away from your presentation</a:t>
            </a:r>
          </a:p>
          <a:p>
            <a:pPr lvl="0"/>
            <a:r>
              <a:rPr lang="en-US" dirty="0" smtClean="0"/>
              <a:t>Keep these items brief and on point.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4728" y="3943350"/>
            <a:ext cx="800308" cy="800100"/>
          </a:xfrm>
          <a:prstGeom prst="rect">
            <a:avLst/>
          </a:prstGeom>
        </p:spPr>
      </p:pic>
      <p:cxnSp>
        <p:nvCxnSpPr>
          <p:cNvPr id="9" name="Straight Connector 8"/>
          <p:cNvCxnSpPr/>
          <p:nvPr/>
        </p:nvCxnSpPr>
        <p:spPr>
          <a:xfrm>
            <a:off x="341799" y="3657600"/>
            <a:ext cx="8460403" cy="0"/>
          </a:xfrm>
          <a:prstGeom prst="line">
            <a:avLst/>
          </a:prstGeom>
          <a:ln>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1" hasCustomPrompt="1"/>
          </p:nvPr>
        </p:nvSpPr>
        <p:spPr>
          <a:xfrm>
            <a:off x="548784" y="4000500"/>
            <a:ext cx="5487829" cy="891540"/>
          </a:xfrm>
        </p:spPr>
        <p:txBody>
          <a:bodyPr/>
          <a:lstStyle>
            <a:lvl1pPr marL="0" indent="0">
              <a:buNone/>
              <a:defRPr b="0">
                <a:solidFill>
                  <a:schemeClr val="tx1">
                    <a:lumMod val="85000"/>
                    <a:lumOff val="15000"/>
                  </a:schemeClr>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dirty="0" smtClean="0"/>
              <a:t>If I can be of further assistance please contact me:</a:t>
            </a:r>
          </a:p>
          <a:p>
            <a:pPr lvl="0"/>
            <a:r>
              <a:rPr lang="en-US" dirty="0" smtClean="0"/>
              <a:t>J.bloggs@f5.com  |  206.272.5555</a:t>
            </a:r>
            <a:endParaRPr lang="en-US" dirty="0"/>
          </a:p>
        </p:txBody>
      </p:sp>
    </p:spTree>
    <p:extLst>
      <p:ext uri="{BB962C8B-B14F-4D97-AF65-F5344CB8AC3E}">
        <p14:creationId xmlns:p14="http://schemas.microsoft.com/office/powerpoint/2010/main" val="233408959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585593286"/>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5 End Slide">
    <p:bg>
      <p:bgPr>
        <a:gradFill>
          <a:gsLst>
            <a:gs pos="15000">
              <a:schemeClr val="bg1">
                <a:tint val="80000"/>
                <a:satMod val="300000"/>
                <a:lumMod val="98000"/>
              </a:schemeClr>
            </a:gs>
            <a:gs pos="85000">
              <a:schemeClr val="bg1">
                <a:lumMod val="89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208" y="857250"/>
            <a:ext cx="2515255" cy="2514600"/>
          </a:xfrm>
          <a:prstGeom prst="rect">
            <a:avLst/>
          </a:prstGeom>
        </p:spPr>
      </p:pic>
      <p:pic>
        <p:nvPicPr>
          <p:cNvPr id="4" name="Picture 3" descr="tagline.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261" y="3657601"/>
            <a:ext cx="6075880" cy="387088"/>
          </a:xfrm>
          <a:prstGeom prst="rect">
            <a:avLst/>
          </a:prstGeom>
        </p:spPr>
      </p:pic>
    </p:spTree>
    <p:extLst>
      <p:ext uri="{BB962C8B-B14F-4D97-AF65-F5344CB8AC3E}">
        <p14:creationId xmlns:p14="http://schemas.microsoft.com/office/powerpoint/2010/main" val="234772595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7"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53991664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381" y="1234440"/>
            <a:ext cx="6859786" cy="1097280"/>
          </a:xfrm>
        </p:spPr>
        <p:txBody>
          <a:bodyPr anchor="ctr"/>
          <a:lstStyle>
            <a:lvl1pPr marL="0" marR="0" indent="0" algn="l" defTabSz="914400" rtl="0" eaLnBrk="1" fontAlgn="auto" latinLnBrk="0" hangingPunct="1">
              <a:lnSpc>
                <a:spcPct val="80000"/>
              </a:lnSpc>
              <a:spcBef>
                <a:spcPct val="0"/>
              </a:spcBef>
              <a:spcAft>
                <a:spcPts val="0"/>
              </a:spcAft>
              <a:buClrTx/>
              <a:buSzTx/>
              <a:buFontTx/>
              <a:buNone/>
              <a:tabLst/>
              <a:defRPr sz="5400" b="0" cap="none" baseline="0">
                <a:solidFill>
                  <a:schemeClr val="tx1">
                    <a:lumMod val="85000"/>
                    <a:lumOff val="15000"/>
                  </a:schemeClr>
                </a:solidFill>
                <a:effectLst>
                  <a:outerShdw blurRad="38100" dist="25400" dir="2700000" algn="tl">
                    <a:srgbClr val="000000">
                      <a:alpha val="0"/>
                    </a:srgbClr>
                  </a:outerShdw>
                </a:effectLst>
              </a:defRPr>
            </a:lvl1pPr>
          </a:lstStyle>
          <a:p>
            <a:r>
              <a:rPr lang="en-US" dirty="0" smtClean="0"/>
              <a:t>F5 Corporate Template Title Goes Here (Title Case)</a:t>
            </a:r>
          </a:p>
        </p:txBody>
      </p:sp>
      <p:sp>
        <p:nvSpPr>
          <p:cNvPr id="3" name="Text Placeholder 2"/>
          <p:cNvSpPr>
            <a:spLocks noGrp="1"/>
          </p:cNvSpPr>
          <p:nvPr>
            <p:ph type="body" idx="1" hasCustomPrompt="1"/>
          </p:nvPr>
        </p:nvSpPr>
        <p:spPr>
          <a:xfrm>
            <a:off x="617382" y="2400300"/>
            <a:ext cx="5487829" cy="96012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eaLnBrk="1" hangingPunct="1">
              <a:lnSpc>
                <a:spcPct val="85000"/>
              </a:lnSpc>
              <a:spcBef>
                <a:spcPts val="600"/>
              </a:spcBef>
              <a:buFont typeface="Arial" charset="0"/>
              <a:buNone/>
              <a:defRPr lang="en-US" sz="2000" dirty="0" smtClean="0">
                <a:solidFill>
                  <a:schemeClr val="tx1">
                    <a:lumMod val="85000"/>
                    <a:lumOff val="15000"/>
                  </a:schemeClr>
                </a:solidFill>
                <a:effectLst>
                  <a:outerShdw blurRad="38100" dist="25400" dir="2700000" algn="tl">
                    <a:srgbClr val="000000">
                      <a:alpha val="0"/>
                    </a:srgbClr>
                  </a:outerShdw>
                </a:effectLst>
                <a:latin typeface="+mn-lt"/>
                <a:sym typeface="Franklin Gothic Medium" charset="0"/>
              </a:defRPr>
            </a:lvl1pPr>
          </a:lstStyle>
          <a:p>
            <a:pPr lvl="0" fontAlgn="base">
              <a:lnSpc>
                <a:spcPts val="1800"/>
              </a:lnSpc>
              <a:spcBef>
                <a:spcPts val="400"/>
              </a:spcBef>
              <a:spcAft>
                <a:spcPct val="0"/>
              </a:spcAft>
            </a:pPr>
            <a:r>
              <a:rPr lang="en-US" dirty="0" smtClean="0"/>
              <a:t>Author Name, Author Title if appropriate</a:t>
            </a:r>
            <a:br>
              <a:rPr lang="en-US" dirty="0" smtClean="0"/>
            </a:br>
            <a:r>
              <a:rPr lang="en-US" dirty="0" smtClean="0"/>
              <a:t>[Date]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2228" y="0"/>
            <a:ext cx="891772" cy="891540"/>
          </a:xfrm>
          <a:prstGeom prst="rect">
            <a:avLst/>
          </a:prstGeom>
        </p:spPr>
      </p:pic>
    </p:spTree>
    <p:extLst>
      <p:ext uri="{BB962C8B-B14F-4D97-AF65-F5344CB8AC3E}">
        <p14:creationId xmlns:p14="http://schemas.microsoft.com/office/powerpoint/2010/main" val="378098855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577" y="1577341"/>
            <a:ext cx="7772400" cy="1102519"/>
          </a:xfrm>
        </p:spPr>
        <p:txBody>
          <a:bodyPr vert="horz" lIns="0" tIns="0" rIns="0" bIns="0" rtlCol="0"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lang="en-US" sz="5200" b="0" cap="none" baseline="0" dirty="0">
                <a:solidFill>
                  <a:schemeClr val="bg1"/>
                </a:solidFill>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Transition Slide Title, Maximum of Two Lines (Title Case)</a:t>
            </a:r>
            <a:endParaRPr lang="en-US" dirty="0"/>
          </a:p>
        </p:txBody>
      </p:sp>
      <p:sp>
        <p:nvSpPr>
          <p:cNvPr id="3" name="Subtitle 2"/>
          <p:cNvSpPr>
            <a:spLocks noGrp="1"/>
          </p:cNvSpPr>
          <p:nvPr>
            <p:ph type="subTitle" idx="1" hasCustomPrompt="1"/>
          </p:nvPr>
        </p:nvSpPr>
        <p:spPr>
          <a:xfrm>
            <a:off x="754577" y="2743200"/>
            <a:ext cx="6400800" cy="131445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eaLnBrk="1" hangingPunct="1">
              <a:spcBef>
                <a:spcPts val="600"/>
              </a:spcBef>
              <a:buFont typeface="Arial" charse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245469728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754577" y="1577341"/>
            <a:ext cx="7772400" cy="1102519"/>
          </a:xfrm>
        </p:spPr>
        <p:txBody>
          <a:bodyPr vert="horz" lIns="0" tIns="0" rIns="0" bIns="0" rtlCol="0" anchor="b" anchorCtr="0">
            <a:noAutofit/>
          </a:bodyPr>
          <a:lstStyle>
            <a:lvl1pPr>
              <a:defRPr lang="en-US" sz="5200" b="0" cap="none" dirty="0">
                <a:solidFill>
                  <a:schemeClr val="bg1"/>
                </a:solidFill>
              </a:defRPr>
            </a:lvl1pPr>
          </a:lstStyle>
          <a:p>
            <a:pPr lvl="0"/>
            <a:r>
              <a:rPr lang="en-US" dirty="0" smtClean="0"/>
              <a:t>Transition Slide Title, Maximum of Two Lines (Title Case)</a:t>
            </a:r>
            <a:endParaRPr lang="en-US" dirty="0"/>
          </a:p>
        </p:txBody>
      </p:sp>
      <p:sp>
        <p:nvSpPr>
          <p:cNvPr id="5" name="Subtitle 2"/>
          <p:cNvSpPr>
            <a:spLocks noGrp="1"/>
          </p:cNvSpPr>
          <p:nvPr>
            <p:ph type="subTitle" idx="1" hasCustomPrompt="1"/>
          </p:nvPr>
        </p:nvSpPr>
        <p:spPr>
          <a:xfrm>
            <a:off x="754577" y="2743200"/>
            <a:ext cx="6400800" cy="131445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118025348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754577" y="1577341"/>
            <a:ext cx="7772400" cy="1102519"/>
          </a:xfrm>
        </p:spPr>
        <p:txBody>
          <a:bodyPr vert="horz" lIns="0" tIns="0" rIns="0" bIns="0" rtlCol="0" anchor="b" anchorCtr="0">
            <a:noAutofit/>
          </a:bodyPr>
          <a:lstStyle>
            <a:lvl1pPr>
              <a:defRPr lang="en-US" sz="5200" b="0" cap="none" dirty="0">
                <a:solidFill>
                  <a:schemeClr val="bg1"/>
                </a:solidFill>
              </a:defRPr>
            </a:lvl1pPr>
          </a:lstStyle>
          <a:p>
            <a:pPr lvl="0"/>
            <a:r>
              <a:rPr lang="en-US" dirty="0" smtClean="0"/>
              <a:t>Transition Slide Title, Maximum of Two Lines (Title Case)</a:t>
            </a:r>
            <a:endParaRPr lang="en-US" dirty="0"/>
          </a:p>
        </p:txBody>
      </p:sp>
      <p:sp>
        <p:nvSpPr>
          <p:cNvPr id="5" name="Subtitle 2"/>
          <p:cNvSpPr>
            <a:spLocks noGrp="1"/>
          </p:cNvSpPr>
          <p:nvPr>
            <p:ph type="subTitle" idx="1" hasCustomPrompt="1"/>
          </p:nvPr>
        </p:nvSpPr>
        <p:spPr>
          <a:xfrm>
            <a:off x="754577" y="2743200"/>
            <a:ext cx="6400800" cy="131445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267472327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754577" y="1577341"/>
            <a:ext cx="7772400" cy="1102519"/>
          </a:xfrm>
        </p:spPr>
        <p:txBody>
          <a:bodyPr vert="horz" lIns="0" tIns="0" rIns="0" bIns="0" rtlCol="0" anchor="b" anchorCtr="0">
            <a:noAutofit/>
          </a:bodyPr>
          <a:lstStyle>
            <a:lvl1pPr>
              <a:defRPr lang="en-US" sz="5200" b="0" cap="none" dirty="0">
                <a:solidFill>
                  <a:schemeClr val="bg1"/>
                </a:solidFill>
              </a:defRPr>
            </a:lvl1pPr>
          </a:lstStyle>
          <a:p>
            <a:pPr lvl="0"/>
            <a:r>
              <a:rPr lang="en-US" dirty="0" smtClean="0"/>
              <a:t>Transition Slide Title, Maximum of Two Lines (Title Case)</a:t>
            </a:r>
            <a:endParaRPr lang="en-US" dirty="0"/>
          </a:p>
        </p:txBody>
      </p:sp>
      <p:sp>
        <p:nvSpPr>
          <p:cNvPr id="5" name="Subtitle 2"/>
          <p:cNvSpPr>
            <a:spLocks noGrp="1"/>
          </p:cNvSpPr>
          <p:nvPr>
            <p:ph type="subTitle" idx="1" hasCustomPrompt="1"/>
          </p:nvPr>
        </p:nvSpPr>
        <p:spPr>
          <a:xfrm>
            <a:off x="754577" y="2743200"/>
            <a:ext cx="6400800" cy="131445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806709933"/>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Rectangle 11"/>
          <p:cNvSpPr/>
          <p:nvPr/>
        </p:nvSpPr>
        <p:spPr>
          <a:xfrm>
            <a:off x="617382" y="480060"/>
            <a:ext cx="1646349" cy="13716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10" name="Text Placeholder 9"/>
          <p:cNvSpPr>
            <a:spLocks noGrp="1"/>
          </p:cNvSpPr>
          <p:nvPr>
            <p:ph type="body" sz="quarter" idx="10" hasCustomPrompt="1"/>
          </p:nvPr>
        </p:nvSpPr>
        <p:spPr>
          <a:xfrm>
            <a:off x="1142107" y="685800"/>
            <a:ext cx="6859786" cy="356616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
        <p:nvSpPr>
          <p:cNvPr id="9" name="Footer Placeholder 22"/>
          <p:cNvSpPr txBox="1">
            <a:spLocks/>
          </p:cNvSpPr>
          <p:nvPr/>
        </p:nvSpPr>
        <p:spPr>
          <a:xfrm>
            <a:off x="-3478" y="4896612"/>
            <a:ext cx="9150955" cy="246888"/>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1" name="Slide Number Placeholder 23"/>
          <p:cNvSpPr txBox="1">
            <a:spLocks/>
          </p:cNvSpPr>
          <p:nvPr/>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64442352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5000">
              <a:srgbClr val="FAFAFA"/>
            </a:gs>
            <a:gs pos="85000">
              <a:srgbClr val="E6E6E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783" y="377190"/>
            <a:ext cx="8231744" cy="685800"/>
          </a:xfrm>
          <a:prstGeom prst="rect">
            <a:avLst/>
          </a:prstGeom>
        </p:spPr>
        <p:txBody>
          <a:bodyPr vert="horz" lIns="0" tIns="0" rIns="0" bIns="0" rtlCol="0" anchor="t" anchorCtr="0">
            <a:noAutofit/>
          </a:bodyPr>
          <a:lstStyle/>
          <a:p>
            <a:pPr lvl="0"/>
            <a:r>
              <a:rPr lang="en-US" smtClean="0"/>
              <a:t>Click to edit Master title style</a:t>
            </a:r>
            <a:endParaRPr lang="en-US" dirty="0"/>
          </a:p>
        </p:txBody>
      </p:sp>
      <p:sp>
        <p:nvSpPr>
          <p:cNvPr id="3" name="Text Placeholder 2"/>
          <p:cNvSpPr>
            <a:spLocks noGrp="1"/>
          </p:cNvSpPr>
          <p:nvPr>
            <p:ph type="body" idx="1"/>
          </p:nvPr>
        </p:nvSpPr>
        <p:spPr>
          <a:xfrm>
            <a:off x="548783" y="1097279"/>
            <a:ext cx="7820156" cy="3429000"/>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Footer Placeholder 22"/>
          <p:cNvSpPr>
            <a:spLocks noGrp="1"/>
          </p:cNvSpPr>
          <p:nvPr>
            <p:ph type="ftr" sz="quarter" idx="3"/>
          </p:nvPr>
        </p:nvSpPr>
        <p:spPr>
          <a:xfrm>
            <a:off x="-3478" y="4903470"/>
            <a:ext cx="9150955" cy="246888"/>
          </a:xfrm>
          <a:prstGeom prst="rect">
            <a:avLst/>
          </a:prstGeom>
          <a:solidFill>
            <a:schemeClr val="bg1"/>
          </a:solidFill>
        </p:spPr>
        <p:txBody>
          <a:bodyPr vert="horz" wrap="square" lIns="502920" tIns="0" rIns="0" bIns="0" rtlCol="0" anchor="ctr">
            <a:noAutofit/>
          </a:bodyPr>
          <a:lstStyle>
            <a:lvl1pPr>
              <a:defRPr lang="en-US" sz="1100" b="0" dirty="0">
                <a:solidFill>
                  <a:schemeClr val="tx2"/>
                </a:solidFill>
                <a:effectLst/>
                <a:latin typeface="+mj-lt"/>
              </a:defRPr>
            </a:lvl1pPr>
          </a:lstStyle>
          <a:p>
            <a:endParaRPr lang="en-US"/>
          </a:p>
        </p:txBody>
      </p:sp>
      <p:sp>
        <p:nvSpPr>
          <p:cNvPr id="24" name="Slide Number Placeholder 23"/>
          <p:cNvSpPr>
            <a:spLocks noGrp="1"/>
          </p:cNvSpPr>
          <p:nvPr>
            <p:ph type="sldNum" sz="quarter" idx="4"/>
          </p:nvPr>
        </p:nvSpPr>
        <p:spPr>
          <a:xfrm>
            <a:off x="7408570" y="4903470"/>
            <a:ext cx="1371957" cy="240030"/>
          </a:xfrm>
          <a:prstGeom prst="rect">
            <a:avLst/>
          </a:prstGeom>
        </p:spPr>
        <p:txBody>
          <a:bodyPr vert="horz" wrap="square" lIns="0" tIns="0" rIns="0" bIns="0" rtlCol="0" anchor="ctr">
            <a:noAutofit/>
          </a:bodyPr>
          <a:lstStyle>
            <a:lvl1pPr>
              <a:defRPr lang="en-US" sz="1100" smtClean="0">
                <a:solidFill>
                  <a:schemeClr val="tx2"/>
                </a:solidFill>
                <a:latin typeface="+mj-lt"/>
              </a:defRPr>
            </a:lvl1pPr>
          </a:lstStyle>
          <a:p>
            <a:fld id="{04A7D672-D376-CE41-B3F3-8284496F2841}" type="slidenum">
              <a:rPr lang="en-US" smtClean="0"/>
              <a:t>‹#›</a:t>
            </a:fld>
            <a:endParaRPr lang="en-US"/>
          </a:p>
        </p:txBody>
      </p:sp>
    </p:spTree>
    <p:extLst>
      <p:ext uri="{BB962C8B-B14F-4D97-AF65-F5344CB8AC3E}">
        <p14:creationId xmlns:p14="http://schemas.microsoft.com/office/powerpoint/2010/main" val="2413794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xmlns:p14="http://schemas.microsoft.com/office/powerpoint/2010/main" id="1" dur="indefinite" restart="never" nodeType="tmRoot"/>
      </p:par>
    </p:tnLst>
  </p:timing>
  <p:txStyles>
    <p:titleStyle>
      <a:lvl1pPr algn="l" defTabSz="914400" rtl="0" eaLnBrk="1" latinLnBrk="0" hangingPunct="1">
        <a:lnSpc>
          <a:spcPct val="80000"/>
        </a:lnSpc>
        <a:spcBef>
          <a:spcPct val="0"/>
        </a:spcBef>
        <a:buNone/>
        <a:defRPr lang="en-US" sz="3400" kern="1200" spc="-30" baseline="0" dirty="0" smtClean="0">
          <a:solidFill>
            <a:srgbClr val="004892"/>
          </a:solidFill>
          <a:effectLst>
            <a:outerShdw blurRad="38100" dist="25400" dir="2700000" algn="tl">
              <a:srgbClr val="000000">
                <a:alpha val="0"/>
              </a:srgbClr>
            </a:outerShdw>
          </a:effectLst>
          <a:latin typeface="+mj-lt"/>
          <a:ea typeface="+mj-ea"/>
          <a:cs typeface="+mj-cs"/>
        </a:defRPr>
      </a:lvl1pPr>
    </p:titleStyle>
    <p:bodyStyle>
      <a:lvl1pPr marL="274320" indent="-274320" algn="l" defTabSz="914400" rtl="0" eaLnBrk="1" latinLnBrk="0" hangingPunct="1">
        <a:lnSpc>
          <a:spcPct val="90000"/>
        </a:lnSpc>
        <a:spcBef>
          <a:spcPts val="1200"/>
        </a:spcBef>
        <a:spcAft>
          <a:spcPts val="600"/>
        </a:spcAft>
        <a:buClrTx/>
        <a:buFont typeface="Arial" pitchFamily="34" charset="0"/>
        <a:buChar char="•"/>
        <a:defRPr sz="24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1pPr>
      <a:lvl2pPr marL="54864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2pPr>
      <a:lvl3pPr marL="82296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3pPr>
      <a:lvl4pPr marL="109728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4pPr>
      <a:lvl5pPr marL="137160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jputrino/f5-docs-training.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Documenting Open Source Projects		</a:t>
            </a:r>
            <a:endParaRPr lang="en-US" dirty="0"/>
          </a:p>
        </p:txBody>
      </p:sp>
      <p:sp>
        <p:nvSpPr>
          <p:cNvPr id="3" name="Subtitle 2"/>
          <p:cNvSpPr>
            <a:spLocks noGrp="1"/>
          </p:cNvSpPr>
          <p:nvPr>
            <p:ph type="body" idx="1"/>
          </p:nvPr>
        </p:nvSpPr>
        <p:spPr/>
        <p:txBody>
          <a:bodyPr/>
          <a:lstStyle/>
          <a:p>
            <a:r>
              <a:rPr lang="en-US" dirty="0" smtClean="0"/>
              <a:t>Jodie Putrino, Sr. Technical Writer</a:t>
            </a:r>
          </a:p>
          <a:p>
            <a:r>
              <a:rPr lang="en-US" dirty="0" smtClean="0"/>
              <a:t>August 2016</a:t>
            </a:r>
            <a:endParaRPr lang="en-US" dirty="0"/>
          </a:p>
        </p:txBody>
      </p:sp>
    </p:spTree>
    <p:extLst>
      <p:ext uri="{BB962C8B-B14F-4D97-AF65-F5344CB8AC3E}">
        <p14:creationId xmlns:p14="http://schemas.microsoft.com/office/powerpoint/2010/main" val="1168314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Tying It All Together</a:t>
            </a:r>
            <a:endParaRPr lang="en-US" dirty="0"/>
          </a:p>
        </p:txBody>
      </p:sp>
      <p:sp>
        <p:nvSpPr>
          <p:cNvPr id="3" name="TextBox 2"/>
          <p:cNvSpPr txBox="1"/>
          <p:nvPr/>
        </p:nvSpPr>
        <p:spPr>
          <a:xfrm>
            <a:off x="548783" y="956616"/>
            <a:ext cx="2217181" cy="3713373"/>
          </a:xfrm>
          <a:prstGeom prst="rect">
            <a:avLst/>
          </a:prstGeom>
          <a:solidFill>
            <a:schemeClr val="bg1"/>
          </a:solidFill>
          <a:ln>
            <a:solidFill>
              <a:schemeClr val="tx1">
                <a:lumMod val="50000"/>
                <a:lumOff val="50000"/>
              </a:schemeClr>
            </a:solidFill>
          </a:ln>
          <a:effectLst>
            <a:outerShdw blurRad="50800" dist="38100" dir="8100000" algn="tr" rotWithShape="0">
              <a:prstClr val="black">
                <a:alpha val="40000"/>
              </a:prstClr>
            </a:outerShdw>
          </a:effectLst>
        </p:spPr>
        <p:txBody>
          <a:bodyPr wrap="square" lIns="0" tIns="0" rIns="0" bIns="0" rtlCol="0">
            <a:normAutofit fontScale="92500" lnSpcReduction="10000"/>
          </a:bodyPr>
          <a:lstStyle/>
          <a:p>
            <a:pPr marL="230188"/>
            <a:r>
              <a:rPr lang="en-US" sz="800" dirty="0">
                <a:solidFill>
                  <a:schemeClr val="tx2"/>
                </a:solidFill>
                <a:effectLst>
                  <a:outerShdw blurRad="38100" dist="25400" dir="2700000" algn="tl">
                    <a:srgbClr val="000000">
                      <a:alpha val="0"/>
                    </a:srgbClr>
                  </a:outerShdw>
                </a:effectLst>
                <a:latin typeface="Consolas"/>
                <a:cs typeface="Consolas"/>
              </a:rPr>
              <a:t>title</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Overview</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Use Case</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Prerequisites</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r>
              <a:rPr lang="en-US" sz="800" dirty="0" smtClean="0">
                <a:solidFill>
                  <a:schemeClr val="tx2"/>
                </a:solidFill>
                <a:effectLst>
                  <a:outerShdw blurRad="38100" dist="25400" dir="2700000" algn="tl">
                    <a:srgbClr val="000000">
                      <a:alpha val="0"/>
                    </a:srgbClr>
                  </a:outerShdw>
                </a:effectLst>
                <a:latin typeface="Consolas"/>
                <a:cs typeface="Consolas"/>
              </a:rPr>
              <a:t>-</a:t>
            </a:r>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Caveats</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Configuration</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Further Reading</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 </a:t>
            </a:r>
            <a:r>
              <a:rPr lang="en-US" sz="800" dirty="0" err="1">
                <a:solidFill>
                  <a:schemeClr val="tx2"/>
                </a:solidFill>
                <a:effectLst>
                  <a:outerShdw blurRad="38100" dist="25400" dir="2700000" algn="tl">
                    <a:srgbClr val="000000">
                      <a:alpha val="0"/>
                    </a:srgbClr>
                  </a:outerShdw>
                </a:effectLst>
                <a:latin typeface="Consolas"/>
                <a:cs typeface="Consolas"/>
              </a:rPr>
              <a:t>seealso</a:t>
            </a:r>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    * x</a:t>
            </a:r>
          </a:p>
          <a:p>
            <a:pPr marL="230188"/>
            <a:r>
              <a:rPr lang="en-US" sz="800" dirty="0">
                <a:solidFill>
                  <a:schemeClr val="tx2"/>
                </a:solidFill>
                <a:effectLst>
                  <a:outerShdw blurRad="38100" dist="25400" dir="2700000" algn="tl">
                    <a:srgbClr val="000000">
                      <a:alpha val="0"/>
                    </a:srgbClr>
                  </a:outerShdw>
                </a:effectLst>
                <a:latin typeface="Consolas"/>
                <a:cs typeface="Consolas"/>
              </a:rPr>
              <a:t>    * y</a:t>
            </a:r>
          </a:p>
          <a:p>
            <a:pPr marL="230188"/>
            <a:r>
              <a:rPr lang="en-US" sz="800" dirty="0">
                <a:solidFill>
                  <a:schemeClr val="tx2"/>
                </a:solidFill>
                <a:effectLst>
                  <a:outerShdw blurRad="38100" dist="25400" dir="2700000" algn="tl">
                    <a:srgbClr val="000000">
                      <a:alpha val="0"/>
                    </a:srgbClr>
                  </a:outerShdw>
                </a:effectLst>
                <a:latin typeface="Consolas"/>
                <a:cs typeface="Consolas"/>
              </a:rPr>
              <a:t>    * z</a:t>
            </a:r>
          </a:p>
        </p:txBody>
      </p:sp>
      <p:sp>
        <p:nvSpPr>
          <p:cNvPr id="4" name="Right Arrow 3"/>
          <p:cNvSpPr/>
          <p:nvPr/>
        </p:nvSpPr>
        <p:spPr>
          <a:xfrm>
            <a:off x="1739154" y="1323713"/>
            <a:ext cx="1837831" cy="287093"/>
          </a:xfrm>
          <a:prstGeom prst="rightArrow">
            <a:avLst/>
          </a:prstGeom>
          <a:solidFill>
            <a:schemeClr val="accent1">
              <a:lumMod val="75000"/>
            </a:schemeClr>
          </a:solidFill>
        </p:spPr>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endParaRPr lang="en-US" sz="2000" b="0" i="0" cap="all" baseline="0">
              <a:solidFill>
                <a:schemeClr val="bg1"/>
              </a:solidFill>
              <a:effectLst>
                <a:outerShdw blurRad="38100" dist="25400" dir="2700000" algn="tl">
                  <a:srgbClr val="000000">
                    <a:alpha val="0"/>
                  </a:srgbClr>
                </a:outerShdw>
              </a:effectLst>
              <a:latin typeface="+mj-lt"/>
            </a:endParaRPr>
          </a:p>
        </p:txBody>
      </p:sp>
      <p:sp>
        <p:nvSpPr>
          <p:cNvPr id="5" name="TextBox 4"/>
          <p:cNvSpPr txBox="1"/>
          <p:nvPr/>
        </p:nvSpPr>
        <p:spPr>
          <a:xfrm>
            <a:off x="3696320" y="1313849"/>
            <a:ext cx="914400" cy="306820"/>
          </a:xfrm>
          <a:prstGeom prst="rect">
            <a:avLst/>
          </a:prstGeom>
          <a:noFill/>
        </p:spPr>
        <p:txBody>
          <a:bodyPr wrap="none" lIns="0" tIns="0" rIns="0" bIns="0" rtlCol="0">
            <a:noAutofit/>
          </a:bodyPr>
          <a:lstStyle/>
          <a:p>
            <a:pPr>
              <a:lnSpc>
                <a:spcPct val="90000"/>
              </a:lnSpc>
              <a:spcAft>
                <a:spcPts val="600"/>
              </a:spcAft>
            </a:pPr>
            <a:r>
              <a:rPr lang="en-US" sz="2000" b="1" kern="1200" dirty="0" smtClean="0">
                <a:solidFill>
                  <a:schemeClr val="tx2"/>
                </a:solidFill>
                <a:effectLst>
                  <a:outerShdw blurRad="38100" dist="25400" dir="2700000" algn="tl">
                    <a:srgbClr val="000000">
                      <a:alpha val="0"/>
                    </a:srgbClr>
                  </a:outerShdw>
                </a:effectLst>
                <a:latin typeface="+mn-lt"/>
                <a:ea typeface="+mn-ea"/>
                <a:cs typeface="+mn-cs"/>
              </a:rPr>
              <a:t>concept</a:t>
            </a:r>
            <a:endParaRPr lang="en-US" sz="2000" b="1" kern="1200" dirty="0" smtClean="0">
              <a:solidFill>
                <a:schemeClr val="tx2"/>
              </a:solidFill>
              <a:effectLst>
                <a:outerShdw blurRad="38100" dist="25400" dir="2700000" algn="tl">
                  <a:srgbClr val="000000">
                    <a:alpha val="0"/>
                  </a:srgbClr>
                </a:outerShdw>
              </a:effectLst>
              <a:latin typeface="+mn-lt"/>
              <a:ea typeface="+mn-ea"/>
              <a:cs typeface="+mn-cs"/>
            </a:endParaRPr>
          </a:p>
        </p:txBody>
      </p:sp>
      <p:sp>
        <p:nvSpPr>
          <p:cNvPr id="8" name="Right Arrow 7"/>
          <p:cNvSpPr/>
          <p:nvPr/>
        </p:nvSpPr>
        <p:spPr>
          <a:xfrm>
            <a:off x="1739154" y="3223602"/>
            <a:ext cx="1837831" cy="287093"/>
          </a:xfrm>
          <a:prstGeom prst="rightArrow">
            <a:avLst/>
          </a:prstGeom>
          <a:solidFill>
            <a:schemeClr val="accent1">
              <a:lumMod val="75000"/>
            </a:schemeClr>
          </a:solidFill>
        </p:spPr>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endParaRPr lang="en-US" sz="2000" b="0" i="0" cap="all" baseline="0">
              <a:solidFill>
                <a:schemeClr val="bg1"/>
              </a:solidFill>
              <a:effectLst>
                <a:outerShdw blurRad="38100" dist="25400" dir="2700000" algn="tl">
                  <a:srgbClr val="000000">
                    <a:alpha val="0"/>
                  </a:srgbClr>
                </a:outerShdw>
              </a:effectLst>
              <a:latin typeface="+mj-lt"/>
            </a:endParaRPr>
          </a:p>
        </p:txBody>
      </p:sp>
      <p:sp>
        <p:nvSpPr>
          <p:cNvPr id="9" name="Rectangle 8"/>
          <p:cNvSpPr/>
          <p:nvPr/>
        </p:nvSpPr>
        <p:spPr>
          <a:xfrm>
            <a:off x="3696320" y="3240190"/>
            <a:ext cx="471245" cy="253916"/>
          </a:xfrm>
          <a:prstGeom prst="rect">
            <a:avLst/>
          </a:prstGeom>
        </p:spPr>
        <p:txBody>
          <a:bodyPr wrap="none" lIns="0" tIns="0" rIns="0" bIns="0">
            <a:spAutoFit/>
          </a:bodyPr>
          <a:lstStyle/>
          <a:p>
            <a:pPr>
              <a:lnSpc>
                <a:spcPct val="90000"/>
              </a:lnSpc>
              <a:spcAft>
                <a:spcPts val="600"/>
              </a:spcAft>
            </a:pPr>
            <a:r>
              <a:rPr lang="en-US" b="1" dirty="0" smtClean="0">
                <a:solidFill>
                  <a:schemeClr val="tx2"/>
                </a:solidFill>
                <a:effectLst>
                  <a:outerShdw blurRad="38100" dist="25400" dir="2700000" algn="tl">
                    <a:srgbClr val="000000">
                      <a:alpha val="0"/>
                    </a:srgbClr>
                  </a:outerShdw>
                </a:effectLst>
              </a:rPr>
              <a:t>topic</a:t>
            </a:r>
            <a:endParaRPr lang="en-US" b="1" dirty="0">
              <a:solidFill>
                <a:schemeClr val="tx2"/>
              </a:solidFill>
              <a:effectLst>
                <a:outerShdw blurRad="38100" dist="25400" dir="2700000" algn="tl">
                  <a:srgbClr val="000000">
                    <a:alpha val="0"/>
                  </a:srgbClr>
                </a:outerShdw>
              </a:effectLst>
            </a:endParaRPr>
          </a:p>
        </p:txBody>
      </p:sp>
      <p:cxnSp>
        <p:nvCxnSpPr>
          <p:cNvPr id="13" name="Straight Connector 12"/>
          <p:cNvCxnSpPr/>
          <p:nvPr/>
        </p:nvCxnSpPr>
        <p:spPr>
          <a:xfrm>
            <a:off x="1227440" y="1214257"/>
            <a:ext cx="39209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619539" y="1224121"/>
            <a:ext cx="0" cy="4831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227440" y="1707238"/>
            <a:ext cx="392099"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16556" y="957670"/>
            <a:ext cx="3117519" cy="3713373"/>
          </a:xfrm>
          <a:prstGeom prst="rect">
            <a:avLst/>
          </a:prstGeom>
          <a:solidFill>
            <a:schemeClr val="bg1"/>
          </a:solidFill>
          <a:ln>
            <a:solidFill>
              <a:schemeClr val="tx1">
                <a:lumMod val="50000"/>
                <a:lumOff val="50000"/>
              </a:schemeClr>
            </a:solidFill>
          </a:ln>
          <a:effectLst>
            <a:outerShdw blurRad="50800" dist="38100" dir="8100000" algn="tr" rotWithShape="0">
              <a:prstClr val="black">
                <a:alpha val="40000"/>
              </a:prstClr>
            </a:outerShdw>
          </a:effectLst>
        </p:spPr>
        <p:txBody>
          <a:bodyPr wrap="square" lIns="0" tIns="0" rIns="0" bIns="0" rtlCol="0">
            <a:normAutofit/>
          </a:bodyPr>
          <a:lstStyle/>
          <a:p>
            <a:pPr marL="230188"/>
            <a:r>
              <a:rPr lang="en-US" sz="800" dirty="0">
                <a:solidFill>
                  <a:schemeClr val="tx2"/>
                </a:solidFill>
                <a:effectLst>
                  <a:outerShdw blurRad="38100" dist="25400" dir="2700000" algn="tl">
                    <a:srgbClr val="000000">
                      <a:alpha val="0"/>
                    </a:srgbClr>
                  </a:outerShdw>
                </a:effectLst>
                <a:latin typeface="Consolas"/>
                <a:cs typeface="Consolas"/>
              </a:rPr>
              <a:t>title</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smtClean="0">
                <a:solidFill>
                  <a:schemeClr val="tx2"/>
                </a:solidFill>
                <a:effectLst>
                  <a:outerShdw blurRad="38100" dist="25400" dir="2700000" algn="tl">
                    <a:srgbClr val="000000">
                      <a:alpha val="0"/>
                    </a:srgbClr>
                  </a:outerShdw>
                </a:effectLst>
                <a:latin typeface="Consolas"/>
                <a:cs typeface="Consolas"/>
              </a:rPr>
              <a:t>.. include:: includes/</a:t>
            </a:r>
            <a:r>
              <a:rPr lang="en-US" sz="800" dirty="0" err="1" smtClean="0">
                <a:solidFill>
                  <a:schemeClr val="tx2"/>
                </a:solidFill>
                <a:effectLst>
                  <a:outerShdw blurRad="38100" dist="25400" dir="2700000" algn="tl">
                    <a:srgbClr val="000000">
                      <a:alpha val="0"/>
                    </a:srgbClr>
                  </a:outerShdw>
                </a:effectLst>
                <a:latin typeface="Consolas"/>
                <a:cs typeface="Consolas"/>
              </a:rPr>
              <a:t>concept_overview.rst</a:t>
            </a:r>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smtClean="0">
              <a:solidFill>
                <a:schemeClr val="tx2"/>
              </a:solidFill>
              <a:effectLst>
                <a:outerShdw blurRad="38100" dist="25400" dir="2700000" algn="tl">
                  <a:srgbClr val="000000">
                    <a:alpha val="0"/>
                  </a:srgbClr>
                </a:outerShdw>
              </a:effectLst>
              <a:latin typeface="Consolas"/>
              <a:cs typeface="Consolas"/>
            </a:endParaRPr>
          </a:p>
          <a:p>
            <a:pPr marL="230188"/>
            <a:r>
              <a:rPr lang="en-US" sz="800" dirty="0" smtClean="0">
                <a:solidFill>
                  <a:schemeClr val="tx2"/>
                </a:solidFill>
                <a:effectLst>
                  <a:outerShdw blurRad="38100" dist="25400" dir="2700000" algn="tl">
                    <a:srgbClr val="000000">
                      <a:alpha val="0"/>
                    </a:srgbClr>
                  </a:outerShdw>
                </a:effectLst>
                <a:latin typeface="Consolas"/>
                <a:cs typeface="Consolas"/>
              </a:rPr>
              <a:t>.. include:: includes/</a:t>
            </a:r>
            <a:r>
              <a:rPr lang="en-US" sz="800" dirty="0" err="1" smtClean="0">
                <a:solidFill>
                  <a:schemeClr val="tx2"/>
                </a:solidFill>
                <a:effectLst>
                  <a:outerShdw blurRad="38100" dist="25400" dir="2700000" algn="tl">
                    <a:srgbClr val="000000">
                      <a:alpha val="0"/>
                    </a:srgbClr>
                  </a:outerShdw>
                </a:effectLst>
                <a:latin typeface="Consolas"/>
                <a:cs typeface="Consolas"/>
              </a:rPr>
              <a:t>concept_use-case.rst</a:t>
            </a:r>
            <a:endParaRPr lang="en-US" sz="800" dirty="0" smtClean="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smtClean="0">
                <a:solidFill>
                  <a:schemeClr val="tx2"/>
                </a:solidFill>
                <a:effectLst>
                  <a:outerShdw blurRad="38100" dist="25400" dir="2700000" algn="tl">
                    <a:srgbClr val="000000">
                      <a:alpha val="0"/>
                    </a:srgbClr>
                  </a:outerShdw>
                </a:effectLst>
                <a:latin typeface="Consolas"/>
                <a:cs typeface="Consolas"/>
              </a:rPr>
              <a:t>.. include:: includes/</a:t>
            </a:r>
            <a:r>
              <a:rPr lang="en-US" sz="800" dirty="0" err="1" smtClean="0">
                <a:solidFill>
                  <a:schemeClr val="tx2"/>
                </a:solidFill>
                <a:effectLst>
                  <a:outerShdw blurRad="38100" dist="25400" dir="2700000" algn="tl">
                    <a:srgbClr val="000000">
                      <a:alpha val="0"/>
                    </a:srgbClr>
                  </a:outerShdw>
                </a:effectLst>
                <a:latin typeface="Consolas"/>
                <a:cs typeface="Consolas"/>
              </a:rPr>
              <a:t>ref_prerequisites</a:t>
            </a:r>
            <a:r>
              <a:rPr lang="en-US" sz="800" dirty="0" err="1" smtClean="0">
                <a:solidFill>
                  <a:schemeClr val="tx2"/>
                </a:solidFill>
                <a:effectLst>
                  <a:outerShdw blurRad="38100" dist="25400" dir="2700000" algn="tl">
                    <a:srgbClr val="000000">
                      <a:alpha val="0"/>
                    </a:srgbClr>
                  </a:outerShdw>
                </a:effectLst>
                <a:latin typeface="Consolas"/>
                <a:cs typeface="Consolas"/>
              </a:rPr>
              <a:t>.rst</a:t>
            </a:r>
            <a:endParaRPr lang="en-US" sz="800" dirty="0" smtClean="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smtClean="0">
                <a:solidFill>
                  <a:schemeClr val="tx2"/>
                </a:solidFill>
                <a:effectLst>
                  <a:outerShdw blurRad="38100" dist="25400" dir="2700000" algn="tl">
                    <a:srgbClr val="000000">
                      <a:alpha val="0"/>
                    </a:srgbClr>
                  </a:outerShdw>
                </a:effectLst>
                <a:latin typeface="Consolas"/>
                <a:cs typeface="Consolas"/>
              </a:rPr>
              <a:t>.. include:: includes/</a:t>
            </a:r>
            <a:r>
              <a:rPr lang="en-US" sz="800" dirty="0" err="1" smtClean="0">
                <a:solidFill>
                  <a:schemeClr val="tx2"/>
                </a:solidFill>
                <a:effectLst>
                  <a:outerShdw blurRad="38100" dist="25400" dir="2700000" algn="tl">
                    <a:srgbClr val="000000">
                      <a:alpha val="0"/>
                    </a:srgbClr>
                  </a:outerShdw>
                </a:effectLst>
                <a:latin typeface="Consolas"/>
                <a:cs typeface="Consolas"/>
              </a:rPr>
              <a:t>concept_caveats.rst</a:t>
            </a:r>
            <a:endParaRPr lang="en-US" sz="800" dirty="0" smtClean="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Configuration</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smtClean="0">
              <a:solidFill>
                <a:schemeClr val="tx2"/>
              </a:solidFill>
              <a:effectLst>
                <a:outerShdw blurRad="38100" dist="25400" dir="2700000" algn="tl">
                  <a:srgbClr val="000000">
                    <a:alpha val="0"/>
                  </a:srgbClr>
                </a:outerShdw>
              </a:effectLst>
              <a:latin typeface="Consolas"/>
              <a:cs typeface="Consolas"/>
            </a:endParaRPr>
          </a:p>
          <a:p>
            <a:pPr marL="230188"/>
            <a:r>
              <a:rPr lang="en-US" sz="800" dirty="0" smtClean="0">
                <a:solidFill>
                  <a:schemeClr val="tx2"/>
                </a:solidFill>
                <a:effectLst>
                  <a:outerShdw blurRad="38100" dist="25400" dir="2700000" algn="tl">
                    <a:srgbClr val="000000">
                      <a:alpha val="0"/>
                    </a:srgbClr>
                  </a:outerShdw>
                </a:effectLst>
                <a:latin typeface="Consolas"/>
                <a:cs typeface="Consolas"/>
              </a:rPr>
              <a:t>.. include:: includes/</a:t>
            </a:r>
            <a:r>
              <a:rPr lang="en-US" sz="800" dirty="0" err="1" smtClean="0">
                <a:solidFill>
                  <a:schemeClr val="tx2"/>
                </a:solidFill>
                <a:effectLst>
                  <a:outerShdw blurRad="38100" dist="25400" dir="2700000" algn="tl">
                    <a:srgbClr val="000000">
                      <a:alpha val="0"/>
                    </a:srgbClr>
                  </a:outerShdw>
                </a:effectLst>
                <a:latin typeface="Consolas"/>
                <a:cs typeface="Consolas"/>
              </a:rPr>
              <a:t>topic_how</a:t>
            </a:r>
            <a:r>
              <a:rPr lang="en-US" sz="800" dirty="0" smtClean="0">
                <a:solidFill>
                  <a:schemeClr val="tx2"/>
                </a:solidFill>
                <a:effectLst>
                  <a:outerShdw blurRad="38100" dist="25400" dir="2700000" algn="tl">
                    <a:srgbClr val="000000">
                      <a:alpha val="0"/>
                    </a:srgbClr>
                  </a:outerShdw>
                </a:effectLst>
                <a:latin typeface="Consolas"/>
                <a:cs typeface="Consolas"/>
              </a:rPr>
              <a:t>-to-</a:t>
            </a:r>
            <a:r>
              <a:rPr lang="en-US" sz="800" dirty="0" err="1" smtClean="0">
                <a:solidFill>
                  <a:schemeClr val="tx2"/>
                </a:solidFill>
                <a:effectLst>
                  <a:outerShdw blurRad="38100" dist="25400" dir="2700000" algn="tl">
                    <a:srgbClr val="000000">
                      <a:alpha val="0"/>
                    </a:srgbClr>
                  </a:outerShdw>
                </a:effectLst>
                <a:latin typeface="Consolas"/>
                <a:cs typeface="Consolas"/>
              </a:rPr>
              <a:t>configure.rst</a:t>
            </a:r>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Further Reading</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smtClean="0">
              <a:solidFill>
                <a:schemeClr val="tx2"/>
              </a:solidFill>
              <a:effectLst>
                <a:outerShdw blurRad="38100" dist="25400" dir="2700000" algn="tl">
                  <a:srgbClr val="000000">
                    <a:alpha val="0"/>
                  </a:srgbClr>
                </a:outerShdw>
              </a:effectLst>
              <a:latin typeface="Consolas"/>
              <a:cs typeface="Consolas"/>
            </a:endParaRPr>
          </a:p>
          <a:p>
            <a:pPr marL="230188"/>
            <a:r>
              <a:rPr lang="en-US" sz="800" dirty="0" smtClean="0">
                <a:solidFill>
                  <a:schemeClr val="tx2"/>
                </a:solidFill>
                <a:effectLst>
                  <a:outerShdw blurRad="38100" dist="25400" dir="2700000" algn="tl">
                    <a:srgbClr val="000000">
                      <a:alpha val="0"/>
                    </a:srgbClr>
                  </a:outerShdw>
                </a:effectLst>
                <a:latin typeface="Consolas"/>
                <a:cs typeface="Consolas"/>
              </a:rPr>
              <a:t>.. include:: includes/</a:t>
            </a:r>
            <a:r>
              <a:rPr lang="en-US" sz="800" dirty="0" err="1" smtClean="0">
                <a:solidFill>
                  <a:schemeClr val="tx2"/>
                </a:solidFill>
                <a:effectLst>
                  <a:outerShdw blurRad="38100" dist="25400" dir="2700000" algn="tl">
                    <a:srgbClr val="000000">
                      <a:alpha val="0"/>
                    </a:srgbClr>
                  </a:outerShdw>
                </a:effectLst>
                <a:latin typeface="Consolas"/>
                <a:cs typeface="Consolas"/>
              </a:rPr>
              <a:t>ref_further-reading.rst</a:t>
            </a:r>
            <a:endParaRPr lang="en-US" sz="800" dirty="0">
              <a:solidFill>
                <a:schemeClr val="tx2"/>
              </a:solidFill>
              <a:effectLst>
                <a:outerShdw blurRad="38100" dist="25400" dir="2700000" algn="tl">
                  <a:srgbClr val="000000">
                    <a:alpha val="0"/>
                  </a:srgbClr>
                </a:outerShdw>
              </a:effectLst>
              <a:latin typeface="Consolas"/>
              <a:cs typeface="Consolas"/>
            </a:endParaRPr>
          </a:p>
        </p:txBody>
      </p:sp>
      <p:sp>
        <p:nvSpPr>
          <p:cNvPr id="19" name="Right Arrow 18"/>
          <p:cNvSpPr/>
          <p:nvPr/>
        </p:nvSpPr>
        <p:spPr>
          <a:xfrm>
            <a:off x="1739154" y="2004525"/>
            <a:ext cx="1837831" cy="287093"/>
          </a:xfrm>
          <a:prstGeom prst="rightArrow">
            <a:avLst/>
          </a:prstGeom>
          <a:solidFill>
            <a:schemeClr val="accent1">
              <a:lumMod val="75000"/>
            </a:schemeClr>
          </a:solidFill>
        </p:spPr>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endParaRPr lang="en-US" sz="2000" b="0" i="0" cap="all" baseline="0">
              <a:solidFill>
                <a:schemeClr val="bg1"/>
              </a:solidFill>
              <a:effectLst>
                <a:outerShdw blurRad="38100" dist="25400" dir="2700000" algn="tl">
                  <a:srgbClr val="000000">
                    <a:alpha val="0"/>
                  </a:srgbClr>
                </a:outerShdw>
              </a:effectLst>
              <a:latin typeface="+mj-lt"/>
            </a:endParaRPr>
          </a:p>
        </p:txBody>
      </p:sp>
      <p:sp>
        <p:nvSpPr>
          <p:cNvPr id="20" name="TextBox 19"/>
          <p:cNvSpPr txBox="1"/>
          <p:nvPr/>
        </p:nvSpPr>
        <p:spPr>
          <a:xfrm>
            <a:off x="3696320" y="1994661"/>
            <a:ext cx="914400" cy="306820"/>
          </a:xfrm>
          <a:prstGeom prst="rect">
            <a:avLst/>
          </a:prstGeom>
          <a:noFill/>
        </p:spPr>
        <p:txBody>
          <a:bodyPr wrap="none" lIns="0" tIns="0" rIns="0" bIns="0" rtlCol="0">
            <a:noAutofit/>
          </a:bodyPr>
          <a:lstStyle/>
          <a:p>
            <a:pPr>
              <a:lnSpc>
                <a:spcPct val="90000"/>
              </a:lnSpc>
              <a:spcAft>
                <a:spcPts val="600"/>
              </a:spcAft>
            </a:pPr>
            <a:r>
              <a:rPr lang="en-US" sz="2000" b="1" kern="1200" dirty="0" smtClean="0">
                <a:solidFill>
                  <a:schemeClr val="tx2"/>
                </a:solidFill>
                <a:effectLst>
                  <a:outerShdw blurRad="38100" dist="25400" dir="2700000" algn="tl">
                    <a:srgbClr val="000000">
                      <a:alpha val="0"/>
                    </a:srgbClr>
                  </a:outerShdw>
                </a:effectLst>
                <a:latin typeface="+mn-lt"/>
                <a:ea typeface="+mn-ea"/>
                <a:cs typeface="+mn-cs"/>
              </a:rPr>
              <a:t>reference</a:t>
            </a:r>
            <a:endParaRPr lang="en-US" sz="2000" b="1" kern="1200" dirty="0" smtClean="0">
              <a:solidFill>
                <a:schemeClr val="tx2"/>
              </a:solidFill>
              <a:effectLst>
                <a:outerShdw blurRad="38100" dist="25400" dir="2700000" algn="tl">
                  <a:srgbClr val="000000">
                    <a:alpha val="0"/>
                  </a:srgbClr>
                </a:outerShdw>
              </a:effectLst>
              <a:latin typeface="+mn-lt"/>
              <a:ea typeface="+mn-ea"/>
              <a:cs typeface="+mn-cs"/>
            </a:endParaRPr>
          </a:p>
        </p:txBody>
      </p:sp>
      <p:cxnSp>
        <p:nvCxnSpPr>
          <p:cNvPr id="21" name="Straight Connector 20"/>
          <p:cNvCxnSpPr/>
          <p:nvPr/>
        </p:nvCxnSpPr>
        <p:spPr>
          <a:xfrm>
            <a:off x="1440537" y="1895069"/>
            <a:ext cx="17900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619539" y="1904933"/>
            <a:ext cx="0" cy="48311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440537" y="2388050"/>
            <a:ext cx="17900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440537" y="3121340"/>
            <a:ext cx="17900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619539" y="3131204"/>
            <a:ext cx="0" cy="48311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440537" y="3614321"/>
            <a:ext cx="179002"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29588" y="4457416"/>
            <a:ext cx="1747397" cy="332389"/>
          </a:xfrm>
          <a:prstGeom prst="rect">
            <a:avLst/>
          </a:prstGeom>
          <a:solidFill>
            <a:schemeClr val="bg1">
              <a:lumMod val="75000"/>
            </a:schemeClr>
          </a:solidFill>
          <a:effectLst>
            <a:outerShdw blurRad="50800" dist="38100" dir="8100000" algn="tr" rotWithShape="0">
              <a:prstClr val="black">
                <a:alpha val="40000"/>
              </a:prstClr>
            </a:outerShdw>
          </a:effectLst>
        </p:spPr>
        <p:txBody>
          <a:bodyPr wrap="none" lIns="0" tIns="0" rIns="0" bIns="0" rtlCol="0" anchor="ctr">
            <a:noAutofit/>
          </a:bodyPr>
          <a:lstStyle/>
          <a:p>
            <a:pPr algn="ctr">
              <a:lnSpc>
                <a:spcPct val="90000"/>
              </a:lnSpc>
              <a:spcAft>
                <a:spcPts val="600"/>
              </a:spcAft>
            </a:pPr>
            <a:r>
              <a:rPr lang="en-US" sz="2000" kern="1200" dirty="0" smtClean="0">
                <a:solidFill>
                  <a:schemeClr val="tx2"/>
                </a:solidFill>
                <a:effectLst>
                  <a:outerShdw blurRad="38100" dist="25400" dir="2700000" algn="tl">
                    <a:srgbClr val="000000">
                      <a:alpha val="0"/>
                    </a:srgbClr>
                  </a:outerShdw>
                </a:effectLst>
                <a:latin typeface="+mn-lt"/>
                <a:ea typeface="+mn-ea"/>
                <a:cs typeface="+mn-cs"/>
              </a:rPr>
              <a:t>Content Model</a:t>
            </a:r>
            <a:endParaRPr lang="en-US" sz="2000" kern="1200" dirty="0" smtClean="0">
              <a:solidFill>
                <a:schemeClr val="tx2"/>
              </a:solidFill>
              <a:effectLst>
                <a:outerShdw blurRad="38100" dist="25400" dir="2700000" algn="tl">
                  <a:srgbClr val="000000">
                    <a:alpha val="0"/>
                  </a:srgbClr>
                </a:outerShdw>
              </a:effectLst>
              <a:latin typeface="+mn-lt"/>
              <a:ea typeface="+mn-ea"/>
              <a:cs typeface="+mn-cs"/>
            </a:endParaRPr>
          </a:p>
        </p:txBody>
      </p:sp>
      <p:sp>
        <p:nvSpPr>
          <p:cNvPr id="30" name="TextBox 29"/>
          <p:cNvSpPr txBox="1"/>
          <p:nvPr/>
        </p:nvSpPr>
        <p:spPr>
          <a:xfrm>
            <a:off x="6729793" y="4457416"/>
            <a:ext cx="1747397" cy="332389"/>
          </a:xfrm>
          <a:prstGeom prst="rect">
            <a:avLst/>
          </a:prstGeom>
          <a:solidFill>
            <a:schemeClr val="bg1">
              <a:lumMod val="75000"/>
            </a:schemeClr>
          </a:solidFill>
          <a:effectLst>
            <a:outerShdw blurRad="50800" dist="38100" dir="8100000" algn="tr" rotWithShape="0">
              <a:prstClr val="black">
                <a:alpha val="40000"/>
              </a:prstClr>
            </a:outerShdw>
          </a:effectLst>
        </p:spPr>
        <p:txBody>
          <a:bodyPr wrap="none" lIns="0" tIns="0" rIns="0" bIns="0" rtlCol="0" anchor="ctr">
            <a:noAutofit/>
          </a:bodyPr>
          <a:lstStyle/>
          <a:p>
            <a:pPr algn="ctr">
              <a:lnSpc>
                <a:spcPct val="90000"/>
              </a:lnSpc>
              <a:spcAft>
                <a:spcPts val="600"/>
              </a:spcAft>
            </a:pPr>
            <a:r>
              <a:rPr lang="en-US" sz="2000" kern="1200" dirty="0" smtClean="0">
                <a:solidFill>
                  <a:schemeClr val="tx2"/>
                </a:solidFill>
                <a:effectLst>
                  <a:outerShdw blurRad="38100" dist="25400" dir="2700000" algn="tl">
                    <a:srgbClr val="000000">
                      <a:alpha val="0"/>
                    </a:srgbClr>
                  </a:outerShdw>
                </a:effectLst>
                <a:latin typeface="+mn-lt"/>
                <a:ea typeface="+mn-ea"/>
                <a:cs typeface="+mn-cs"/>
              </a:rPr>
              <a:t>Map</a:t>
            </a:r>
            <a:endParaRPr lang="en-US" sz="2000" kern="1200" dirty="0" smtClean="0">
              <a:solidFill>
                <a:schemeClr val="tx2"/>
              </a:solidFill>
              <a:effectLst>
                <a:outerShdw blurRad="38100" dist="25400" dir="2700000" algn="tl">
                  <a:srgbClr val="000000">
                    <a:alpha val="0"/>
                  </a:srgbClr>
                </a:outerShdw>
              </a:effectLst>
              <a:latin typeface="+mn-lt"/>
              <a:ea typeface="+mn-ea"/>
              <a:cs typeface="+mn-cs"/>
            </a:endParaRPr>
          </a:p>
        </p:txBody>
      </p:sp>
    </p:spTree>
    <p:extLst>
      <p:ext uri="{BB962C8B-B14F-4D97-AF65-F5344CB8AC3E}">
        <p14:creationId xmlns:p14="http://schemas.microsoft.com/office/powerpoint/2010/main" val="3341956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Training Exercise</a:t>
            </a:r>
            <a:endParaRPr lang="en-US" dirty="0"/>
          </a:p>
        </p:txBody>
      </p:sp>
    </p:spTree>
    <p:extLst>
      <p:ext uri="{BB962C8B-B14F-4D97-AF65-F5344CB8AC3E}">
        <p14:creationId xmlns:p14="http://schemas.microsoft.com/office/powerpoint/2010/main" val="62319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783" y="1097279"/>
            <a:ext cx="8231744" cy="3429000"/>
          </a:xfrm>
        </p:spPr>
        <p:txBody>
          <a:bodyPr/>
          <a:lstStyle/>
          <a:p>
            <a:pPr marL="0" indent="0">
              <a:buNone/>
            </a:pPr>
            <a:r>
              <a:rPr lang="en-US" sz="2000" dirty="0" err="1" smtClean="0">
                <a:latin typeface="Consolas"/>
                <a:cs typeface="Consolas"/>
              </a:rPr>
              <a:t>git</a:t>
            </a:r>
            <a:r>
              <a:rPr lang="en-US" sz="2000" dirty="0">
                <a:latin typeface="Consolas"/>
                <a:cs typeface="Consolas"/>
              </a:rPr>
              <a:t> clone </a:t>
            </a:r>
            <a:r>
              <a:rPr lang="en-US" sz="2000" dirty="0">
                <a:latin typeface="Consolas"/>
                <a:cs typeface="Consolas"/>
                <a:hlinkClick r:id="rId2"/>
              </a:rPr>
              <a:t>https://github.com/jputrino/f5-docs-</a:t>
            </a:r>
            <a:r>
              <a:rPr lang="en-US" sz="2000" dirty="0" smtClean="0">
                <a:latin typeface="Consolas"/>
                <a:cs typeface="Consolas"/>
                <a:hlinkClick r:id="rId2"/>
              </a:rPr>
              <a:t>training.git</a:t>
            </a:r>
            <a:endParaRPr lang="en-US" sz="2000" dirty="0" smtClean="0">
              <a:latin typeface="Consolas"/>
              <a:cs typeface="Consolas"/>
            </a:endParaRPr>
          </a:p>
          <a:p>
            <a:pPr marL="0" indent="0">
              <a:buNone/>
            </a:pPr>
            <a:r>
              <a:rPr lang="en-US" sz="2000" dirty="0" smtClean="0">
                <a:latin typeface="Consolas"/>
                <a:cs typeface="Consolas"/>
              </a:rPr>
              <a:t>pip install –r </a:t>
            </a:r>
            <a:r>
              <a:rPr lang="en-US" sz="2000" dirty="0" err="1" smtClean="0">
                <a:latin typeface="Consolas"/>
                <a:cs typeface="Consolas"/>
              </a:rPr>
              <a:t>requirements.docs.txt</a:t>
            </a:r>
            <a:endParaRPr lang="en-US" sz="2000" dirty="0" smtClean="0">
              <a:latin typeface="Consolas"/>
              <a:cs typeface="Consolas"/>
            </a:endParaRPr>
          </a:p>
          <a:p>
            <a:pPr marL="0" indent="0">
              <a:buNone/>
            </a:pPr>
            <a:endParaRPr lang="en-US" sz="2000" dirty="0">
              <a:latin typeface="Consolas"/>
              <a:cs typeface="Consolas"/>
            </a:endParaRPr>
          </a:p>
        </p:txBody>
      </p:sp>
      <p:sp>
        <p:nvSpPr>
          <p:cNvPr id="3" name="Title 2"/>
          <p:cNvSpPr>
            <a:spLocks noGrp="1"/>
          </p:cNvSpPr>
          <p:nvPr>
            <p:ph type="title"/>
          </p:nvPr>
        </p:nvSpPr>
        <p:spPr/>
        <p:txBody>
          <a:bodyPr/>
          <a:lstStyle/>
          <a:p>
            <a:r>
              <a:rPr lang="en-US" dirty="0" smtClean="0"/>
              <a:t>Project Setup</a:t>
            </a:r>
            <a:endParaRPr lang="en-US" dirty="0"/>
          </a:p>
        </p:txBody>
      </p:sp>
    </p:spTree>
    <p:extLst>
      <p:ext uri="{BB962C8B-B14F-4D97-AF65-F5344CB8AC3E}">
        <p14:creationId xmlns:p14="http://schemas.microsoft.com/office/powerpoint/2010/main" val="423415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60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0149024.jpg"/>
          <p:cNvPicPr>
            <a:picLocks noGrp="1" noChangeAspect="1"/>
          </p:cNvPicPr>
          <p:nvPr>
            <p:ph idx="1"/>
          </p:nvPr>
        </p:nvPicPr>
        <p:blipFill>
          <a:blip r:embed="rId3">
            <a:extLst>
              <a:ext uri="{28A0092B-C50C-407E-A947-70E740481C1C}">
                <a14:useLocalDpi xmlns:a14="http://schemas.microsoft.com/office/drawing/2010/main" val="0"/>
              </a:ext>
            </a:extLst>
          </a:blip>
          <a:srcRect t="17113" b="17113"/>
          <a:stretch>
            <a:fillRect/>
          </a:stretch>
        </p:blipFill>
        <p:spPr>
          <a:xfrm>
            <a:off x="6080215" y="3502863"/>
            <a:ext cx="2936540" cy="1287621"/>
          </a:xfrm>
        </p:spPr>
      </p:pic>
      <p:sp>
        <p:nvSpPr>
          <p:cNvPr id="3" name="Title 2"/>
          <p:cNvSpPr>
            <a:spLocks noGrp="1"/>
          </p:cNvSpPr>
          <p:nvPr>
            <p:ph type="title"/>
          </p:nvPr>
        </p:nvSpPr>
        <p:spPr>
          <a:xfrm>
            <a:off x="548783" y="1725779"/>
            <a:ext cx="8231744" cy="685800"/>
          </a:xfrm>
        </p:spPr>
        <p:txBody>
          <a:bodyPr/>
          <a:lstStyle/>
          <a:p>
            <a:r>
              <a:rPr lang="en-US" dirty="0" smtClean="0"/>
              <a:t>What	</a:t>
            </a:r>
            <a:endParaRPr lang="en-US" dirty="0"/>
          </a:p>
        </p:txBody>
      </p:sp>
      <p:sp>
        <p:nvSpPr>
          <p:cNvPr id="5" name="TextBox 4"/>
          <p:cNvSpPr txBox="1"/>
          <p:nvPr/>
        </p:nvSpPr>
        <p:spPr>
          <a:xfrm>
            <a:off x="548783" y="2411579"/>
            <a:ext cx="7820156" cy="511736"/>
          </a:xfrm>
          <a:prstGeom prst="rect">
            <a:avLst/>
          </a:prstGeom>
          <a:noFill/>
        </p:spPr>
        <p:txBody>
          <a:bodyPr wrap="square" lIns="0" tIns="0" rIns="0" bIns="0" rtlCol="0">
            <a:normAutofit/>
          </a:bodyPr>
          <a:lstStyle/>
          <a:p>
            <a:pPr marL="460375" indent="-460375">
              <a:lnSpc>
                <a:spcPct val="90000"/>
              </a:lnSpc>
              <a:spcAft>
                <a:spcPts val="600"/>
              </a:spcAft>
              <a:buFont typeface="Arial"/>
              <a:buChar char="•"/>
            </a:pPr>
            <a:r>
              <a:rPr lang="en-US" sz="2000" kern="1200" dirty="0" smtClean="0">
                <a:solidFill>
                  <a:schemeClr val="tx2"/>
                </a:solidFill>
                <a:effectLst>
                  <a:outerShdw blurRad="38100" dist="25400" dir="2700000" algn="tl">
                    <a:srgbClr val="000000">
                      <a:alpha val="0"/>
                    </a:srgbClr>
                  </a:outerShdw>
                </a:effectLst>
                <a:latin typeface="+mn-lt"/>
                <a:ea typeface="+mn-ea"/>
                <a:cs typeface="+mn-cs"/>
              </a:rPr>
              <a:t>make documentation part of your development process</a:t>
            </a:r>
          </a:p>
          <a:p>
            <a:pPr>
              <a:lnSpc>
                <a:spcPct val="90000"/>
              </a:lnSpc>
              <a:spcAft>
                <a:spcPts val="600"/>
              </a:spcAft>
            </a:pPr>
            <a:endParaRPr lang="en-US" sz="2000" kern="1200" dirty="0" smtClean="0">
              <a:solidFill>
                <a:schemeClr val="tx2"/>
              </a:solidFill>
              <a:effectLst>
                <a:outerShdw blurRad="38100" dist="25400" dir="2700000" algn="tl">
                  <a:srgbClr val="000000">
                    <a:alpha val="0"/>
                  </a:srgbClr>
                </a:outerShdw>
              </a:effectLst>
              <a:latin typeface="+mn-lt"/>
              <a:ea typeface="+mn-ea"/>
              <a:cs typeface="+mn-cs"/>
            </a:endParaRPr>
          </a:p>
        </p:txBody>
      </p:sp>
      <p:sp>
        <p:nvSpPr>
          <p:cNvPr id="6" name="Title 2"/>
          <p:cNvSpPr txBox="1">
            <a:spLocks/>
          </p:cNvSpPr>
          <p:nvPr/>
        </p:nvSpPr>
        <p:spPr>
          <a:xfrm>
            <a:off x="548783" y="3137571"/>
            <a:ext cx="8231744" cy="685800"/>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lang="en-US" sz="3400" kern="1200" spc="-30" baseline="0" dirty="0" smtClean="0">
                <a:solidFill>
                  <a:srgbClr val="004892"/>
                </a:solidFill>
                <a:effectLst>
                  <a:outerShdw blurRad="38100" dist="25400" dir="2700000" algn="tl">
                    <a:srgbClr val="000000">
                      <a:alpha val="0"/>
                    </a:srgbClr>
                  </a:outerShdw>
                </a:effectLst>
                <a:latin typeface="+mj-lt"/>
                <a:ea typeface="+mj-ea"/>
                <a:cs typeface="+mj-cs"/>
              </a:defRPr>
            </a:lvl1pPr>
          </a:lstStyle>
          <a:p>
            <a:r>
              <a:rPr lang="en-US" dirty="0" smtClean="0"/>
              <a:t>Why	</a:t>
            </a:r>
            <a:endParaRPr lang="en-US" dirty="0"/>
          </a:p>
        </p:txBody>
      </p:sp>
      <p:sp>
        <p:nvSpPr>
          <p:cNvPr id="7" name="TextBox 6"/>
          <p:cNvSpPr txBox="1"/>
          <p:nvPr/>
        </p:nvSpPr>
        <p:spPr>
          <a:xfrm>
            <a:off x="548783" y="3664797"/>
            <a:ext cx="5434986" cy="1072974"/>
          </a:xfrm>
          <a:prstGeom prst="rect">
            <a:avLst/>
          </a:prstGeom>
          <a:noFill/>
        </p:spPr>
        <p:txBody>
          <a:bodyPr wrap="square" lIns="0" tIns="0" rIns="0" bIns="0" rtlCol="0">
            <a:normAutofit fontScale="92500"/>
          </a:bodyPr>
          <a:lstStyle/>
          <a:p>
            <a:pPr marL="460375" indent="-460375">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more efficient</a:t>
            </a:r>
          </a:p>
          <a:p>
            <a:pPr marL="460375" indent="-460375">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developer </a:t>
            </a:r>
            <a:r>
              <a:rPr lang="en-US" sz="2000" dirty="0">
                <a:solidFill>
                  <a:schemeClr val="tx2"/>
                </a:solidFill>
                <a:effectLst>
                  <a:outerShdw blurRad="38100" dist="25400" dir="2700000" algn="tl">
                    <a:srgbClr val="000000">
                      <a:alpha val="0"/>
                    </a:srgbClr>
                  </a:outerShdw>
                </a:effectLst>
              </a:rPr>
              <a:t>is the key knowledge </a:t>
            </a:r>
            <a:r>
              <a:rPr lang="en-US" sz="2000" dirty="0" smtClean="0">
                <a:solidFill>
                  <a:schemeClr val="tx2"/>
                </a:solidFill>
                <a:effectLst>
                  <a:outerShdw blurRad="38100" dist="25400" dir="2700000" algn="tl">
                    <a:srgbClr val="000000">
                      <a:alpha val="0"/>
                    </a:srgbClr>
                  </a:outerShdw>
                </a:effectLst>
              </a:rPr>
              <a:t>holder</a:t>
            </a:r>
          </a:p>
          <a:p>
            <a:pPr marL="460375" indent="-460375">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can expose issues earlier in development cycle</a:t>
            </a:r>
          </a:p>
        </p:txBody>
      </p:sp>
      <p:sp>
        <p:nvSpPr>
          <p:cNvPr id="8" name="Title 2"/>
          <p:cNvSpPr txBox="1">
            <a:spLocks/>
          </p:cNvSpPr>
          <p:nvPr/>
        </p:nvSpPr>
        <p:spPr>
          <a:xfrm>
            <a:off x="548783" y="353611"/>
            <a:ext cx="8231744" cy="685800"/>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lang="en-US" sz="3400" kern="1200" spc="-30" baseline="0" dirty="0" smtClean="0">
                <a:solidFill>
                  <a:srgbClr val="004892"/>
                </a:solidFill>
                <a:effectLst>
                  <a:outerShdw blurRad="38100" dist="25400" dir="2700000" algn="tl">
                    <a:srgbClr val="000000">
                      <a:alpha val="0"/>
                    </a:srgbClr>
                  </a:outerShdw>
                </a:effectLst>
                <a:latin typeface="+mj-lt"/>
                <a:ea typeface="+mj-ea"/>
                <a:cs typeface="+mj-cs"/>
              </a:defRPr>
            </a:lvl1pPr>
          </a:lstStyle>
          <a:p>
            <a:r>
              <a:rPr lang="en-US" dirty="0" smtClean="0"/>
              <a:t>Who	</a:t>
            </a:r>
            <a:endParaRPr lang="en-US" dirty="0"/>
          </a:p>
        </p:txBody>
      </p:sp>
      <p:sp>
        <p:nvSpPr>
          <p:cNvPr id="9" name="TextBox 8"/>
          <p:cNvSpPr txBox="1"/>
          <p:nvPr/>
        </p:nvSpPr>
        <p:spPr>
          <a:xfrm>
            <a:off x="548783" y="1039411"/>
            <a:ext cx="7820156" cy="601140"/>
          </a:xfrm>
          <a:prstGeom prst="rect">
            <a:avLst/>
          </a:prstGeom>
          <a:noFill/>
        </p:spPr>
        <p:txBody>
          <a:bodyPr wrap="square" lIns="0" tIns="0" rIns="0" bIns="0" rtlCol="0">
            <a:normAutofit/>
          </a:bodyPr>
          <a:lstStyle/>
          <a:p>
            <a:pPr marL="460375" indent="-460375">
              <a:lnSpc>
                <a:spcPct val="90000"/>
              </a:lnSpc>
              <a:spcAft>
                <a:spcPts val="600"/>
              </a:spcAft>
              <a:buFont typeface="Arial"/>
              <a:buChar char="•"/>
            </a:pPr>
            <a:r>
              <a:rPr lang="en-US" sz="2000" b="1" kern="1200" dirty="0" smtClean="0">
                <a:solidFill>
                  <a:schemeClr val="tx2"/>
                </a:solidFill>
                <a:effectLst>
                  <a:outerShdw blurRad="38100" dist="25400" dir="2700000" algn="tl">
                    <a:srgbClr val="000000">
                      <a:alpha val="0"/>
                    </a:srgbClr>
                  </a:outerShdw>
                </a:effectLst>
                <a:latin typeface="+mn-lt"/>
                <a:ea typeface="+mn-ea"/>
                <a:cs typeface="+mn-cs"/>
              </a:rPr>
              <a:t>You</a:t>
            </a:r>
            <a:r>
              <a:rPr lang="en-US" sz="2000" kern="1200" dirty="0" smtClean="0">
                <a:solidFill>
                  <a:schemeClr val="tx2"/>
                </a:solidFill>
                <a:effectLst>
                  <a:outerShdw blurRad="38100" dist="25400" dir="2700000" algn="tl">
                    <a:srgbClr val="000000">
                      <a:alpha val="0"/>
                    </a:srgbClr>
                  </a:outerShdw>
                </a:effectLst>
                <a:latin typeface="+mn-lt"/>
                <a:ea typeface="+mn-ea"/>
                <a:cs typeface="+mn-cs"/>
              </a:rPr>
              <a:t> (software engineers) </a:t>
            </a:r>
          </a:p>
          <a:p>
            <a:pPr>
              <a:lnSpc>
                <a:spcPct val="90000"/>
              </a:lnSpc>
              <a:spcAft>
                <a:spcPts val="600"/>
              </a:spcAft>
            </a:pPr>
            <a:endParaRPr lang="en-US" sz="2000" kern="1200" dirty="0" smtClean="0">
              <a:solidFill>
                <a:schemeClr val="tx2"/>
              </a:solidFill>
              <a:effectLst>
                <a:outerShdw blurRad="38100" dist="25400" dir="2700000" algn="tl">
                  <a:srgbClr val="000000">
                    <a:alpha val="0"/>
                  </a:srgbClr>
                </a:outerShdw>
              </a:effectLst>
              <a:latin typeface="+mn-lt"/>
              <a:ea typeface="+mn-ea"/>
              <a:cs typeface="+mn-cs"/>
            </a:endParaRPr>
          </a:p>
        </p:txBody>
      </p:sp>
    </p:spTree>
    <p:extLst>
      <p:ext uri="{BB962C8B-B14F-4D97-AF65-F5344CB8AC3E}">
        <p14:creationId xmlns:p14="http://schemas.microsoft.com/office/powerpoint/2010/main" val="421640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TextBox 2"/>
          <p:cNvSpPr txBox="1"/>
          <p:nvPr/>
        </p:nvSpPr>
        <p:spPr>
          <a:xfrm>
            <a:off x="548783" y="1167621"/>
            <a:ext cx="7820156" cy="3306840"/>
          </a:xfrm>
          <a:prstGeom prst="rect">
            <a:avLst/>
          </a:prstGeom>
          <a:noFill/>
        </p:spPr>
        <p:txBody>
          <a:bodyPr wrap="square" lIns="0" tIns="0" rIns="0" bIns="0" rtlCol="0">
            <a:normAutofit/>
          </a:bodyPr>
          <a:lstStyle/>
          <a:p>
            <a:pPr marL="460375" indent="-460375">
              <a:lnSpc>
                <a:spcPct val="90000"/>
              </a:lnSpc>
              <a:spcAft>
                <a:spcPts val="600"/>
              </a:spcAft>
            </a:pPr>
            <a:r>
              <a:rPr lang="en-US" sz="2000" b="1" dirty="0" err="1" smtClean="0">
                <a:solidFill>
                  <a:schemeClr val="tx2"/>
                </a:solidFill>
                <a:effectLst>
                  <a:outerShdw blurRad="38100" dist="25400" dir="2700000" algn="tl">
                    <a:srgbClr val="000000">
                      <a:alpha val="0"/>
                    </a:srgbClr>
                  </a:outerShdw>
                </a:effectLst>
              </a:rPr>
              <a:t>Git</a:t>
            </a:r>
            <a:r>
              <a:rPr lang="en-US" sz="2000" b="1" baseline="30000" dirty="0" smtClean="0">
                <a:solidFill>
                  <a:schemeClr val="tx2"/>
                </a:solidFill>
                <a:effectLst>
                  <a:outerShdw blurRad="38100" dist="25400" dir="2700000" algn="tl">
                    <a:srgbClr val="000000">
                      <a:alpha val="0"/>
                    </a:srgbClr>
                  </a:outerShdw>
                </a:effectLst>
              </a:rPr>
              <a:t>*</a:t>
            </a:r>
            <a:r>
              <a:rPr lang="en-US" sz="2000" b="1" dirty="0" smtClean="0">
                <a:solidFill>
                  <a:schemeClr val="tx2"/>
                </a:solidFill>
                <a:effectLst>
                  <a:outerShdw blurRad="38100" dist="25400" dir="2700000" algn="tl">
                    <a:srgbClr val="000000">
                      <a:alpha val="0"/>
                    </a:srgbClr>
                  </a:outerShdw>
                </a:effectLst>
              </a:rPr>
              <a:t>:</a:t>
            </a:r>
          </a:p>
          <a:p>
            <a:pPr marL="460375" lvl="1" indent="-225425">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the same workflow you already use!</a:t>
            </a:r>
          </a:p>
          <a:p>
            <a:pPr marL="460375" indent="-460375">
              <a:lnSpc>
                <a:spcPct val="90000"/>
              </a:lnSpc>
              <a:spcAft>
                <a:spcPts val="600"/>
              </a:spcAft>
            </a:pPr>
            <a:endParaRPr lang="en-US" sz="2000" b="1" dirty="0" smtClean="0">
              <a:solidFill>
                <a:schemeClr val="tx2"/>
              </a:solidFill>
              <a:effectLst>
                <a:outerShdw blurRad="38100" dist="25400" dir="2700000" algn="tl">
                  <a:srgbClr val="000000">
                    <a:alpha val="0"/>
                  </a:srgbClr>
                </a:outerShdw>
              </a:effectLst>
            </a:endParaRPr>
          </a:p>
          <a:p>
            <a:pPr marL="460375" indent="-460375">
              <a:lnSpc>
                <a:spcPct val="90000"/>
              </a:lnSpc>
              <a:spcAft>
                <a:spcPts val="600"/>
              </a:spcAft>
            </a:pPr>
            <a:r>
              <a:rPr lang="en-US" sz="2000" b="1" dirty="0" smtClean="0">
                <a:solidFill>
                  <a:schemeClr val="tx2"/>
                </a:solidFill>
                <a:effectLst>
                  <a:outerShdw blurRad="38100" dist="25400" dir="2700000" algn="tl">
                    <a:srgbClr val="000000">
                      <a:alpha val="0"/>
                    </a:srgbClr>
                  </a:outerShdw>
                </a:effectLst>
              </a:rPr>
              <a:t>Topic based authoring:</a:t>
            </a:r>
          </a:p>
          <a:p>
            <a:pPr marL="460375" indent="-230188">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small chunks of information specific to one subject (i.e., </a:t>
            </a:r>
            <a:r>
              <a:rPr lang="en-US" sz="2000" i="1" dirty="0" smtClean="0">
                <a:solidFill>
                  <a:schemeClr val="tx2"/>
                </a:solidFill>
                <a:effectLst>
                  <a:outerShdw blurRad="38100" dist="25400" dir="2700000" algn="tl">
                    <a:srgbClr val="000000">
                      <a:alpha val="0"/>
                    </a:srgbClr>
                  </a:outerShdw>
                </a:effectLst>
              </a:rPr>
              <a:t>you’re not writing a book</a:t>
            </a:r>
            <a:r>
              <a:rPr lang="en-US" sz="2000" dirty="0" smtClean="0">
                <a:solidFill>
                  <a:schemeClr val="tx2"/>
                </a:solidFill>
                <a:effectLst>
                  <a:outerShdw blurRad="38100" dist="25400" dir="2700000" algn="tl">
                    <a:srgbClr val="000000">
                      <a:alpha val="0"/>
                    </a:srgbClr>
                  </a:outerShdw>
                </a:effectLst>
              </a:rPr>
              <a:t>)</a:t>
            </a:r>
            <a:r>
              <a:rPr lang="en-US" sz="2000" dirty="0">
                <a:solidFill>
                  <a:schemeClr val="tx2"/>
                </a:solidFill>
                <a:effectLst>
                  <a:outerShdw blurRad="38100" dist="25400" dir="2700000" algn="tl">
                    <a:srgbClr val="000000">
                      <a:alpha val="0"/>
                    </a:srgbClr>
                  </a:outerShdw>
                </a:effectLst>
              </a:rPr>
              <a:t>	</a:t>
            </a:r>
            <a:r>
              <a:rPr lang="en-US" sz="2000" dirty="0" smtClean="0">
                <a:solidFill>
                  <a:schemeClr val="tx2"/>
                </a:solidFill>
                <a:effectLst>
                  <a:outerShdw blurRad="38100" dist="25400" dir="2700000" algn="tl">
                    <a:srgbClr val="000000">
                      <a:alpha val="0"/>
                    </a:srgbClr>
                  </a:outerShdw>
                </a:effectLst>
              </a:rPr>
              <a:t>			</a:t>
            </a:r>
          </a:p>
          <a:p>
            <a:pPr marL="460375" indent="-460375">
              <a:lnSpc>
                <a:spcPct val="90000"/>
              </a:lnSpc>
              <a:spcAft>
                <a:spcPts val="600"/>
              </a:spcAft>
            </a:pPr>
            <a:endParaRPr lang="en-US" sz="2000" b="1" dirty="0" smtClean="0">
              <a:solidFill>
                <a:schemeClr val="tx2"/>
              </a:solidFill>
              <a:effectLst>
                <a:outerShdw blurRad="38100" dist="25400" dir="2700000" algn="tl">
                  <a:srgbClr val="000000">
                    <a:alpha val="0"/>
                  </a:srgbClr>
                </a:outerShdw>
              </a:effectLst>
            </a:endParaRPr>
          </a:p>
          <a:p>
            <a:pPr marL="460375" indent="-460375">
              <a:lnSpc>
                <a:spcPct val="90000"/>
              </a:lnSpc>
              <a:spcAft>
                <a:spcPts val="600"/>
              </a:spcAft>
            </a:pPr>
            <a:r>
              <a:rPr lang="en-US" sz="2000" b="1" dirty="0" smtClean="0">
                <a:solidFill>
                  <a:schemeClr val="tx2"/>
                </a:solidFill>
                <a:effectLst>
                  <a:outerShdw blurRad="38100" dist="25400" dir="2700000" algn="tl">
                    <a:srgbClr val="000000">
                      <a:alpha val="0"/>
                    </a:srgbClr>
                  </a:outerShdw>
                </a:effectLst>
              </a:rPr>
              <a:t>Content </a:t>
            </a:r>
            <a:r>
              <a:rPr lang="en-US" sz="2000" b="1" dirty="0">
                <a:solidFill>
                  <a:schemeClr val="tx2"/>
                </a:solidFill>
                <a:effectLst>
                  <a:outerShdw blurRad="38100" dist="25400" dir="2700000" algn="tl">
                    <a:srgbClr val="000000">
                      <a:alpha val="0"/>
                    </a:srgbClr>
                  </a:outerShdw>
                </a:effectLst>
              </a:rPr>
              <a:t>reuse:</a:t>
            </a:r>
            <a:endParaRPr lang="en-US" sz="2000" b="1" dirty="0" smtClean="0">
              <a:solidFill>
                <a:schemeClr val="tx2"/>
              </a:solidFill>
              <a:effectLst>
                <a:outerShdw blurRad="38100" dist="25400" dir="2700000" algn="tl">
                  <a:srgbClr val="000000">
                    <a:alpha val="0"/>
                  </a:srgbClr>
                </a:outerShdw>
              </a:effectLst>
            </a:endParaRPr>
          </a:p>
          <a:p>
            <a:pPr marL="460375" indent="-230188">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the ‘single source of truth’</a:t>
            </a:r>
            <a:endParaRPr lang="en-US" sz="2000" dirty="0" smtClean="0">
              <a:solidFill>
                <a:schemeClr val="tx2"/>
              </a:solidFill>
              <a:effectLst>
                <a:outerShdw blurRad="38100" dist="25400" dir="2700000" algn="tl">
                  <a:srgbClr val="000000">
                    <a:alpha val="0"/>
                  </a:srgbClr>
                </a:outerShdw>
              </a:effectLst>
            </a:endParaRPr>
          </a:p>
        </p:txBody>
      </p:sp>
      <p:sp>
        <p:nvSpPr>
          <p:cNvPr id="4" name="TextBox 3"/>
          <p:cNvSpPr txBox="1"/>
          <p:nvPr/>
        </p:nvSpPr>
        <p:spPr>
          <a:xfrm>
            <a:off x="1875255" y="4806850"/>
            <a:ext cx="914400" cy="914400"/>
          </a:xfrm>
          <a:prstGeom prst="rect">
            <a:avLst/>
          </a:prstGeom>
          <a:noFill/>
        </p:spPr>
        <p:txBody>
          <a:bodyPr wrap="none" lIns="0" tIns="0" rIns="0" bIns="0" rtlCol="0">
            <a:noAutofit/>
          </a:bodyPr>
          <a:lstStyle/>
          <a:p>
            <a:pPr>
              <a:lnSpc>
                <a:spcPct val="90000"/>
              </a:lnSpc>
              <a:spcAft>
                <a:spcPts val="600"/>
              </a:spcAft>
            </a:pPr>
            <a:endParaRPr lang="en-US" sz="2000" kern="1200" dirty="0" err="1" smtClean="0">
              <a:solidFill>
                <a:schemeClr val="tx2"/>
              </a:solidFill>
              <a:effectLst>
                <a:outerShdw blurRad="38100" dist="25400" dir="2700000" algn="tl">
                  <a:srgbClr val="000000">
                    <a:alpha val="0"/>
                  </a:srgbClr>
                </a:outerShdw>
              </a:effectLst>
              <a:latin typeface="+mn-lt"/>
              <a:ea typeface="+mn-ea"/>
              <a:cs typeface="+mn-cs"/>
            </a:endParaRPr>
          </a:p>
        </p:txBody>
      </p:sp>
      <p:sp>
        <p:nvSpPr>
          <p:cNvPr id="5" name="TextBox 4"/>
          <p:cNvSpPr txBox="1"/>
          <p:nvPr/>
        </p:nvSpPr>
        <p:spPr>
          <a:xfrm>
            <a:off x="6793537" y="4593779"/>
            <a:ext cx="2241783" cy="230116"/>
          </a:xfrm>
          <a:prstGeom prst="rect">
            <a:avLst/>
          </a:prstGeom>
          <a:noFill/>
        </p:spPr>
        <p:txBody>
          <a:bodyPr wrap="square" lIns="0" tIns="0" rIns="0" bIns="0" rtlCol="0">
            <a:noAutofit/>
          </a:bodyPr>
          <a:lstStyle/>
          <a:p>
            <a:pPr>
              <a:lnSpc>
                <a:spcPct val="90000"/>
              </a:lnSpc>
              <a:spcAft>
                <a:spcPts val="600"/>
              </a:spcAft>
            </a:pPr>
            <a:r>
              <a:rPr lang="en-US" sz="1200" i="1" baseline="30000" dirty="0" smtClean="0">
                <a:solidFill>
                  <a:schemeClr val="tx2"/>
                </a:solidFill>
                <a:effectLst>
                  <a:outerShdw blurRad="38100" dist="25400" dir="2700000" algn="tl">
                    <a:srgbClr val="000000">
                      <a:alpha val="0"/>
                    </a:srgbClr>
                  </a:outerShdw>
                </a:effectLst>
              </a:rPr>
              <a:t>*</a:t>
            </a:r>
            <a:r>
              <a:rPr lang="en-US" sz="1200" i="1" dirty="0" smtClean="0">
                <a:solidFill>
                  <a:schemeClr val="tx2"/>
                </a:solidFill>
                <a:effectLst>
                  <a:outerShdw blurRad="38100" dist="25400" dir="2700000" algn="tl">
                    <a:srgbClr val="000000">
                      <a:alpha val="0"/>
                    </a:srgbClr>
                  </a:outerShdw>
                </a:effectLst>
              </a:rPr>
              <a:t> or other version control system</a:t>
            </a:r>
            <a:endParaRPr lang="en-US" sz="1200" i="1" kern="1200" dirty="0" smtClean="0">
              <a:solidFill>
                <a:schemeClr val="tx2"/>
              </a:solidFill>
              <a:effectLst>
                <a:outerShdw blurRad="38100" dist="25400" dir="2700000" algn="tl">
                  <a:srgbClr val="000000">
                    <a:alpha val="0"/>
                  </a:srgbClr>
                </a:outerShdw>
              </a:effectLst>
            </a:endParaRPr>
          </a:p>
        </p:txBody>
      </p:sp>
    </p:spTree>
    <p:extLst>
      <p:ext uri="{BB962C8B-B14F-4D97-AF65-F5344CB8AC3E}">
        <p14:creationId xmlns:p14="http://schemas.microsoft.com/office/powerpoint/2010/main" val="378558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something about agile development and documentation</a:t>
            </a:r>
            <a:endParaRPr lang="en-US" dirty="0"/>
          </a:p>
        </p:txBody>
      </p:sp>
    </p:spTree>
    <p:extLst>
      <p:ext uri="{BB962C8B-B14F-4D97-AF65-F5344CB8AC3E}">
        <p14:creationId xmlns:p14="http://schemas.microsoft.com/office/powerpoint/2010/main" val="406667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Content Chunks and Reuse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508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8783" y="529435"/>
            <a:ext cx="3841480" cy="411480"/>
          </a:xfrm>
        </p:spPr>
        <p:txBody>
          <a:bodyPr/>
          <a:lstStyle/>
          <a:p>
            <a:r>
              <a:rPr lang="en-US" dirty="0"/>
              <a:t>What is a </a:t>
            </a:r>
            <a:r>
              <a:rPr lang="en-US" dirty="0" smtClean="0"/>
              <a:t>Content Chunk?</a:t>
            </a:r>
            <a:endParaRPr lang="en-US" dirty="0"/>
          </a:p>
        </p:txBody>
      </p:sp>
      <p:sp>
        <p:nvSpPr>
          <p:cNvPr id="4" name="Content Placeholder 3"/>
          <p:cNvSpPr>
            <a:spLocks noGrp="1"/>
          </p:cNvSpPr>
          <p:nvPr>
            <p:ph sz="half" idx="2"/>
          </p:nvPr>
        </p:nvSpPr>
        <p:spPr>
          <a:xfrm>
            <a:off x="548783" y="1043785"/>
            <a:ext cx="3841480" cy="2743200"/>
          </a:xfrm>
        </p:spPr>
        <p:txBody>
          <a:bodyPr/>
          <a:lstStyle/>
          <a:p>
            <a:r>
              <a:rPr lang="en-US" dirty="0" smtClean="0"/>
              <a:t>focuses </a:t>
            </a:r>
            <a:r>
              <a:rPr lang="en-US" dirty="0"/>
              <a:t>on a specific subject</a:t>
            </a:r>
          </a:p>
          <a:p>
            <a:r>
              <a:rPr lang="en-US" dirty="0"/>
              <a:t>has an identifiable purpose</a:t>
            </a:r>
          </a:p>
          <a:p>
            <a:r>
              <a:rPr lang="en-US" dirty="0"/>
              <a:t>can stand on its own</a:t>
            </a:r>
          </a:p>
          <a:p>
            <a:r>
              <a:rPr lang="en-US" dirty="0"/>
              <a:t>can be reused </a:t>
            </a:r>
          </a:p>
        </p:txBody>
      </p:sp>
      <p:sp>
        <p:nvSpPr>
          <p:cNvPr id="5" name="Text Placeholder 4"/>
          <p:cNvSpPr>
            <a:spLocks noGrp="1"/>
          </p:cNvSpPr>
          <p:nvPr>
            <p:ph type="body" sz="quarter" idx="3"/>
          </p:nvPr>
        </p:nvSpPr>
        <p:spPr>
          <a:xfrm>
            <a:off x="4733253" y="529435"/>
            <a:ext cx="3841480" cy="411480"/>
          </a:xfrm>
        </p:spPr>
        <p:txBody>
          <a:bodyPr/>
          <a:lstStyle/>
          <a:p>
            <a:r>
              <a:rPr lang="en-US" dirty="0" smtClean="0"/>
              <a:t>Types of chunks</a:t>
            </a:r>
            <a:endParaRPr lang="en-US" dirty="0"/>
          </a:p>
        </p:txBody>
      </p:sp>
      <p:sp>
        <p:nvSpPr>
          <p:cNvPr id="6" name="Content Placeholder 5"/>
          <p:cNvSpPr>
            <a:spLocks noGrp="1"/>
          </p:cNvSpPr>
          <p:nvPr>
            <p:ph sz="quarter" idx="4"/>
          </p:nvPr>
        </p:nvSpPr>
        <p:spPr>
          <a:xfrm>
            <a:off x="4733253" y="1043785"/>
            <a:ext cx="3841480" cy="2743200"/>
          </a:xfrm>
        </p:spPr>
        <p:txBody>
          <a:bodyPr/>
          <a:lstStyle/>
          <a:p>
            <a:r>
              <a:rPr lang="en-US" dirty="0"/>
              <a:t>concept -- the ‘what’ or ‘why’</a:t>
            </a:r>
          </a:p>
          <a:p>
            <a:r>
              <a:rPr lang="en-US" dirty="0" smtClean="0"/>
              <a:t>topic-</a:t>
            </a:r>
            <a:r>
              <a:rPr lang="en-US" dirty="0"/>
              <a:t>- the ‘how’</a:t>
            </a:r>
          </a:p>
          <a:p>
            <a:r>
              <a:rPr lang="en-US" dirty="0"/>
              <a:t>reference -- technical details or data</a:t>
            </a:r>
          </a:p>
          <a:p>
            <a:pPr marL="0" indent="0">
              <a:buNone/>
            </a:pPr>
            <a:endParaRPr lang="en-US" dirty="0"/>
          </a:p>
        </p:txBody>
      </p:sp>
    </p:spTree>
    <p:extLst>
      <p:ext uri="{BB962C8B-B14F-4D97-AF65-F5344CB8AC3E}">
        <p14:creationId xmlns:p14="http://schemas.microsoft.com/office/powerpoint/2010/main" val="376149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Reuse</a:t>
            </a:r>
            <a:endParaRPr lang="en-US" dirty="0"/>
          </a:p>
        </p:txBody>
      </p:sp>
      <p:sp>
        <p:nvSpPr>
          <p:cNvPr id="5" name="Content Placeholder 4"/>
          <p:cNvSpPr>
            <a:spLocks noGrp="1"/>
          </p:cNvSpPr>
          <p:nvPr>
            <p:ph sz="half" idx="1"/>
          </p:nvPr>
        </p:nvSpPr>
        <p:spPr>
          <a:xfrm>
            <a:off x="548783" y="1089979"/>
            <a:ext cx="3841480" cy="3086100"/>
          </a:xfrm>
        </p:spPr>
        <p:txBody>
          <a:bodyPr/>
          <a:lstStyle/>
          <a:p>
            <a:pPr marL="0" indent="0">
              <a:buNone/>
            </a:pPr>
            <a:r>
              <a:rPr lang="en-US" b="1" dirty="0"/>
              <a:t>Why</a:t>
            </a:r>
          </a:p>
          <a:p>
            <a:pPr>
              <a:buFontTx/>
              <a:buChar char="-"/>
            </a:pPr>
            <a:r>
              <a:rPr lang="en-US" dirty="0"/>
              <a:t>improves consistency of information</a:t>
            </a:r>
          </a:p>
          <a:p>
            <a:pPr>
              <a:buFontTx/>
              <a:buChar char="-"/>
            </a:pPr>
            <a:r>
              <a:rPr lang="en-US" dirty="0"/>
              <a:t>greater efficiency (no duplication of efforts or content)</a:t>
            </a:r>
          </a:p>
          <a:p>
            <a:pPr>
              <a:buFontTx/>
              <a:buChar char="-"/>
            </a:pPr>
            <a:r>
              <a:rPr lang="en-US" dirty="0"/>
              <a:t>easier to manage updates</a:t>
            </a:r>
            <a:endParaRPr lang="en-US" dirty="0"/>
          </a:p>
        </p:txBody>
      </p:sp>
      <p:sp>
        <p:nvSpPr>
          <p:cNvPr id="6" name="Content Placeholder 5"/>
          <p:cNvSpPr>
            <a:spLocks noGrp="1"/>
          </p:cNvSpPr>
          <p:nvPr>
            <p:ph sz="half" idx="2"/>
          </p:nvPr>
        </p:nvSpPr>
        <p:spPr>
          <a:xfrm>
            <a:off x="4733253" y="1089979"/>
            <a:ext cx="3841480" cy="3086100"/>
          </a:xfrm>
        </p:spPr>
        <p:txBody>
          <a:bodyPr/>
          <a:lstStyle/>
          <a:p>
            <a:pPr marL="0" indent="0">
              <a:buNone/>
            </a:pPr>
            <a:r>
              <a:rPr lang="en-US" b="1" dirty="0"/>
              <a:t>How</a:t>
            </a:r>
          </a:p>
          <a:p>
            <a:r>
              <a:rPr lang="en-US" dirty="0"/>
              <a:t>individual topics are combined into documents via ‘maps’</a:t>
            </a:r>
          </a:p>
          <a:p>
            <a:r>
              <a:rPr lang="en-US" dirty="0"/>
              <a:t>maps can be combined to form larger </a:t>
            </a:r>
            <a:r>
              <a:rPr lang="en-US" dirty="0" smtClean="0"/>
              <a:t>documents</a:t>
            </a:r>
            <a:endParaRPr lang="en-US" dirty="0"/>
          </a:p>
        </p:txBody>
      </p:sp>
    </p:spTree>
    <p:extLst>
      <p:ext uri="{BB962C8B-B14F-4D97-AF65-F5344CB8AC3E}">
        <p14:creationId xmlns:p14="http://schemas.microsoft.com/office/powerpoint/2010/main" val="356156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Model</a:t>
            </a:r>
            <a:endParaRPr lang="en-US" dirty="0"/>
          </a:p>
        </p:txBody>
      </p:sp>
      <p:sp>
        <p:nvSpPr>
          <p:cNvPr id="3" name="Content Placeholder 1"/>
          <p:cNvSpPr txBox="1">
            <a:spLocks/>
          </p:cNvSpPr>
          <p:nvPr/>
        </p:nvSpPr>
        <p:spPr>
          <a:xfrm>
            <a:off x="548783" y="819208"/>
            <a:ext cx="7820156" cy="556141"/>
          </a:xfrm>
          <a:prstGeom prst="rect">
            <a:avLst/>
          </a:prstGeom>
        </p:spPr>
        <p:txBody>
          <a:bodyPr>
            <a:normAutofit/>
          </a:bodyPr>
          <a:lstStyle>
            <a:lvl1pPr marL="274320" indent="-274320" algn="l" defTabSz="914400" rtl="0" eaLnBrk="1" latinLnBrk="0" hangingPunct="1">
              <a:lnSpc>
                <a:spcPct val="90000"/>
              </a:lnSpc>
              <a:spcBef>
                <a:spcPts val="1200"/>
              </a:spcBef>
              <a:spcAft>
                <a:spcPts val="600"/>
              </a:spcAft>
              <a:buClrTx/>
              <a:buFont typeface="Arial" pitchFamily="34" charset="0"/>
              <a:buChar char="•"/>
              <a:defRPr sz="24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1pPr>
            <a:lvl2pPr marL="54864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2pPr>
            <a:lvl3pPr marL="82296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3pPr>
            <a:lvl4pPr marL="109728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4pPr>
            <a:lvl5pPr marL="137160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Guidelines for how topics should be structured.</a:t>
            </a:r>
            <a:endParaRPr lang="en-US" dirty="0" smtClean="0"/>
          </a:p>
        </p:txBody>
      </p:sp>
      <p:pic>
        <p:nvPicPr>
          <p:cNvPr id="5" name="Picture 4"/>
          <p:cNvPicPr>
            <a:picLocks noChangeAspect="1"/>
          </p:cNvPicPr>
          <p:nvPr/>
        </p:nvPicPr>
        <p:blipFill>
          <a:blip r:embed="rId2"/>
          <a:stretch>
            <a:fillRect/>
          </a:stretch>
        </p:blipFill>
        <p:spPr>
          <a:xfrm>
            <a:off x="2790641" y="1409443"/>
            <a:ext cx="2370507" cy="3192364"/>
          </a:xfrm>
          <a:prstGeom prst="rect">
            <a:avLst/>
          </a:prstGeom>
          <a:ln>
            <a:solidFill>
              <a:schemeClr val="tx1">
                <a:lumMod val="50000"/>
                <a:lumOff val="50000"/>
              </a:schemeClr>
            </a:solidFill>
          </a:ln>
          <a:effectLst>
            <a:outerShdw blurRad="50800" dist="38100" dir="8100000" algn="tr" rotWithShape="0">
              <a:prstClr val="black">
                <a:alpha val="40000"/>
              </a:prstClr>
            </a:outerShdw>
          </a:effectLst>
        </p:spPr>
      </p:pic>
      <p:sp>
        <p:nvSpPr>
          <p:cNvPr id="7" name="TextBox 6"/>
          <p:cNvSpPr txBox="1"/>
          <p:nvPr/>
        </p:nvSpPr>
        <p:spPr>
          <a:xfrm>
            <a:off x="442272" y="1409443"/>
            <a:ext cx="1906097" cy="3192364"/>
          </a:xfrm>
          <a:prstGeom prst="rect">
            <a:avLst/>
          </a:prstGeom>
          <a:solidFill>
            <a:schemeClr val="bg1"/>
          </a:solidFill>
          <a:ln>
            <a:solidFill>
              <a:schemeClr val="tx1">
                <a:lumMod val="50000"/>
                <a:lumOff val="50000"/>
              </a:schemeClr>
            </a:solidFill>
          </a:ln>
          <a:effectLst>
            <a:outerShdw blurRad="50800" dist="38100" dir="8100000" algn="tr" rotWithShape="0">
              <a:prstClr val="black">
                <a:alpha val="40000"/>
              </a:prstClr>
            </a:outerShdw>
          </a:effectLst>
        </p:spPr>
        <p:txBody>
          <a:bodyPr wrap="square" lIns="0" tIns="0" rIns="0" bIns="0" rtlCol="0">
            <a:normAutofit fontScale="92500" lnSpcReduction="20000"/>
          </a:bodyPr>
          <a:lstStyle/>
          <a:p>
            <a:pPr marL="230188"/>
            <a:r>
              <a:rPr lang="en-US" sz="800" dirty="0">
                <a:solidFill>
                  <a:schemeClr val="tx2"/>
                </a:solidFill>
                <a:effectLst>
                  <a:outerShdw blurRad="38100" dist="25400" dir="2700000" algn="tl">
                    <a:srgbClr val="000000">
                      <a:alpha val="0"/>
                    </a:srgbClr>
                  </a:outerShdw>
                </a:effectLst>
                <a:latin typeface="Consolas"/>
                <a:cs typeface="Consolas"/>
              </a:rPr>
              <a:t>title</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Overview</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Use Case</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Prerequisites</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r>
              <a:rPr lang="en-US" sz="800" dirty="0" smtClean="0">
                <a:solidFill>
                  <a:schemeClr val="tx2"/>
                </a:solidFill>
                <a:effectLst>
                  <a:outerShdw blurRad="38100" dist="25400" dir="2700000" algn="tl">
                    <a:srgbClr val="000000">
                      <a:alpha val="0"/>
                    </a:srgbClr>
                  </a:outerShdw>
                </a:effectLst>
                <a:latin typeface="Consolas"/>
                <a:cs typeface="Consolas"/>
              </a:rPr>
              <a:t>-</a:t>
            </a:r>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Caveats</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Configuration</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Further Reading</a:t>
            </a:r>
          </a:p>
          <a:p>
            <a:pPr marL="230188"/>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 </a:t>
            </a:r>
            <a:r>
              <a:rPr lang="en-US" sz="800" dirty="0" err="1">
                <a:solidFill>
                  <a:schemeClr val="tx2"/>
                </a:solidFill>
                <a:effectLst>
                  <a:outerShdw blurRad="38100" dist="25400" dir="2700000" algn="tl">
                    <a:srgbClr val="000000">
                      <a:alpha val="0"/>
                    </a:srgbClr>
                  </a:outerShdw>
                </a:effectLst>
                <a:latin typeface="Consolas"/>
                <a:cs typeface="Consolas"/>
              </a:rPr>
              <a:t>seealso</a:t>
            </a:r>
            <a:r>
              <a:rPr lang="en-US" sz="800" dirty="0">
                <a:solidFill>
                  <a:schemeClr val="tx2"/>
                </a:solidFill>
                <a:effectLst>
                  <a:outerShdw blurRad="38100" dist="25400" dir="2700000" algn="tl">
                    <a:srgbClr val="000000">
                      <a:alpha val="0"/>
                    </a:srgbClr>
                  </a:outerShdw>
                </a:effectLst>
                <a:latin typeface="Consolas"/>
                <a:cs typeface="Consolas"/>
              </a:rPr>
              <a:t>::</a:t>
            </a:r>
          </a:p>
          <a:p>
            <a:pPr marL="230188"/>
            <a:endParaRPr lang="en-US" sz="800" dirty="0">
              <a:solidFill>
                <a:schemeClr val="tx2"/>
              </a:solidFill>
              <a:effectLst>
                <a:outerShdw blurRad="38100" dist="25400" dir="2700000" algn="tl">
                  <a:srgbClr val="000000">
                    <a:alpha val="0"/>
                  </a:srgbClr>
                </a:outerShdw>
              </a:effectLst>
              <a:latin typeface="Consolas"/>
              <a:cs typeface="Consolas"/>
            </a:endParaRPr>
          </a:p>
          <a:p>
            <a:pPr marL="230188"/>
            <a:r>
              <a:rPr lang="en-US" sz="800" dirty="0">
                <a:solidFill>
                  <a:schemeClr val="tx2"/>
                </a:solidFill>
                <a:effectLst>
                  <a:outerShdw blurRad="38100" dist="25400" dir="2700000" algn="tl">
                    <a:srgbClr val="000000">
                      <a:alpha val="0"/>
                    </a:srgbClr>
                  </a:outerShdw>
                </a:effectLst>
                <a:latin typeface="Consolas"/>
                <a:cs typeface="Consolas"/>
              </a:rPr>
              <a:t>    * x</a:t>
            </a:r>
          </a:p>
          <a:p>
            <a:pPr marL="230188"/>
            <a:r>
              <a:rPr lang="en-US" sz="800" dirty="0">
                <a:solidFill>
                  <a:schemeClr val="tx2"/>
                </a:solidFill>
                <a:effectLst>
                  <a:outerShdw blurRad="38100" dist="25400" dir="2700000" algn="tl">
                    <a:srgbClr val="000000">
                      <a:alpha val="0"/>
                    </a:srgbClr>
                  </a:outerShdw>
                </a:effectLst>
                <a:latin typeface="Consolas"/>
                <a:cs typeface="Consolas"/>
              </a:rPr>
              <a:t>    * y</a:t>
            </a:r>
          </a:p>
          <a:p>
            <a:pPr marL="230188"/>
            <a:r>
              <a:rPr lang="en-US" sz="800" dirty="0">
                <a:solidFill>
                  <a:schemeClr val="tx2"/>
                </a:solidFill>
                <a:effectLst>
                  <a:outerShdw blurRad="38100" dist="25400" dir="2700000" algn="tl">
                    <a:srgbClr val="000000">
                      <a:alpha val="0"/>
                    </a:srgbClr>
                  </a:outerShdw>
                </a:effectLst>
                <a:latin typeface="Consolas"/>
                <a:cs typeface="Consolas"/>
              </a:rPr>
              <a:t>    * z</a:t>
            </a:r>
          </a:p>
        </p:txBody>
      </p:sp>
      <p:sp>
        <p:nvSpPr>
          <p:cNvPr id="4" name="TextBox 3"/>
          <p:cNvSpPr txBox="1"/>
          <p:nvPr/>
        </p:nvSpPr>
        <p:spPr>
          <a:xfrm>
            <a:off x="5603421" y="1374851"/>
            <a:ext cx="3098306" cy="1500009"/>
          </a:xfrm>
          <a:prstGeom prst="rect">
            <a:avLst/>
          </a:prstGeom>
          <a:noFill/>
        </p:spPr>
        <p:txBody>
          <a:bodyPr wrap="square" lIns="0" tIns="0" rIns="0" bIns="0" numCol="1" rtlCol="0">
            <a:noAutofit/>
          </a:bodyPr>
          <a:lstStyle/>
          <a:p>
            <a:pPr marL="342900" indent="-342900">
              <a:lnSpc>
                <a:spcPct val="90000"/>
              </a:lnSpc>
              <a:spcAft>
                <a:spcPts val="600"/>
              </a:spcAft>
              <a:buFont typeface="Arial"/>
              <a:buChar char="•"/>
            </a:pPr>
            <a:r>
              <a:rPr lang="en-US" sz="2000" kern="1200" dirty="0" smtClean="0">
                <a:solidFill>
                  <a:schemeClr val="tx2"/>
                </a:solidFill>
                <a:effectLst>
                  <a:outerShdw blurRad="38100" dist="25400" dir="2700000" algn="tl">
                    <a:srgbClr val="000000">
                      <a:alpha val="0"/>
                    </a:srgbClr>
                  </a:outerShdw>
                </a:effectLst>
                <a:latin typeface="+mn-lt"/>
                <a:ea typeface="+mn-ea"/>
                <a:cs typeface="+mn-cs"/>
              </a:rPr>
              <a:t>ensures consistent look and feel</a:t>
            </a:r>
          </a:p>
          <a:p>
            <a:pPr marL="342900" indent="-342900">
              <a:lnSpc>
                <a:spcPct val="90000"/>
              </a:lnSpc>
              <a:spcAft>
                <a:spcPts val="600"/>
              </a:spcAft>
              <a:buFont typeface="Arial"/>
              <a:buChar char="•"/>
            </a:pPr>
            <a:r>
              <a:rPr lang="en-US" sz="2000" dirty="0" smtClean="0">
                <a:solidFill>
                  <a:schemeClr val="tx2"/>
                </a:solidFill>
                <a:effectLst>
                  <a:outerShdw blurRad="38100" dist="25400" dir="2700000" algn="tl">
                    <a:srgbClr val="000000">
                      <a:alpha val="0"/>
                    </a:srgbClr>
                  </a:outerShdw>
                </a:effectLst>
              </a:rPr>
              <a:t>helps</a:t>
            </a:r>
            <a:r>
              <a:rPr lang="en-US" sz="2000" dirty="0" smtClean="0">
                <a:solidFill>
                  <a:schemeClr val="tx2"/>
                </a:solidFill>
                <a:effectLst>
                  <a:outerShdw blurRad="38100" dist="25400" dir="2700000" algn="tl">
                    <a:srgbClr val="000000">
                      <a:alpha val="0"/>
                    </a:srgbClr>
                  </a:outerShdw>
                </a:effectLst>
              </a:rPr>
              <a:t> writers focus on content</a:t>
            </a:r>
            <a:endParaRPr lang="en-US" sz="2000" kern="1200" dirty="0" smtClean="0">
              <a:solidFill>
                <a:schemeClr val="tx2"/>
              </a:solidFill>
              <a:effectLst>
                <a:outerShdw blurRad="38100" dist="25400" dir="2700000" algn="tl">
                  <a:srgbClr val="000000">
                    <a:alpha val="0"/>
                  </a:srgbClr>
                </a:outerShdw>
              </a:effectLst>
              <a:latin typeface="+mn-lt"/>
              <a:ea typeface="+mn-ea"/>
              <a:cs typeface="+mn-cs"/>
            </a:endParaRPr>
          </a:p>
        </p:txBody>
      </p:sp>
      <p:sp>
        <p:nvSpPr>
          <p:cNvPr id="8" name="Right Arrow 7"/>
          <p:cNvSpPr/>
          <p:nvPr/>
        </p:nvSpPr>
        <p:spPr>
          <a:xfrm>
            <a:off x="2219540" y="1664625"/>
            <a:ext cx="653010" cy="287093"/>
          </a:xfrm>
          <a:prstGeom prst="rightArrow">
            <a:avLst/>
          </a:prstGeom>
          <a:solidFill>
            <a:schemeClr val="accent1">
              <a:lumMod val="75000"/>
            </a:schemeClr>
          </a:solidFill>
        </p:spPr>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endParaRPr lang="en-US" sz="2000" b="0" i="0" cap="all" baseline="0">
              <a:solidFill>
                <a:schemeClr val="bg1"/>
              </a:solidFill>
              <a:effectLst>
                <a:outerShdw blurRad="38100" dist="25400" dir="2700000" algn="tl">
                  <a:srgbClr val="000000">
                    <a:alpha val="0"/>
                  </a:srgbClr>
                </a:outerShdw>
              </a:effectLst>
              <a:latin typeface="+mj-lt"/>
            </a:endParaRPr>
          </a:p>
        </p:txBody>
      </p:sp>
      <p:sp>
        <p:nvSpPr>
          <p:cNvPr id="9" name="Right Arrow 8"/>
          <p:cNvSpPr/>
          <p:nvPr/>
        </p:nvSpPr>
        <p:spPr>
          <a:xfrm>
            <a:off x="2219540" y="4171167"/>
            <a:ext cx="653010" cy="287093"/>
          </a:xfrm>
          <a:prstGeom prst="rightArrow">
            <a:avLst/>
          </a:prstGeom>
          <a:solidFill>
            <a:schemeClr val="accent1">
              <a:lumMod val="75000"/>
            </a:schemeClr>
          </a:solidFill>
        </p:spPr>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endParaRPr lang="en-US" sz="2000" b="0" i="0" cap="all" baseline="0">
              <a:solidFill>
                <a:schemeClr val="bg1"/>
              </a:solidFill>
              <a:effectLst>
                <a:outerShdw blurRad="38100" dist="25400" dir="2700000" algn="tl">
                  <a:srgbClr val="000000">
                    <a:alpha val="0"/>
                  </a:srgbClr>
                </a:outerShdw>
              </a:effectLst>
              <a:latin typeface="+mj-lt"/>
            </a:endParaRPr>
          </a:p>
        </p:txBody>
      </p:sp>
    </p:spTree>
    <p:extLst>
      <p:ext uri="{BB962C8B-B14F-4D97-AF65-F5344CB8AC3E}">
        <p14:creationId xmlns:p14="http://schemas.microsoft.com/office/powerpoint/2010/main" val="2543705821"/>
      </p:ext>
    </p:extLst>
  </p:cSld>
  <p:clrMapOvr>
    <a:masterClrMapping/>
  </p:clrMapOvr>
</p:sld>
</file>

<file path=ppt/theme/theme1.xml><?xml version="1.0" encoding="utf-8"?>
<a:theme xmlns:a="http://schemas.openxmlformats.org/drawingml/2006/main" name="f5_2016">
  <a:themeElements>
    <a:clrScheme name="F5 2014 PPT">
      <a:dk1>
        <a:srgbClr val="000000"/>
      </a:dk1>
      <a:lt1>
        <a:srgbClr val="FFFFFF"/>
      </a:lt1>
      <a:dk2>
        <a:srgbClr val="4D4F53"/>
      </a:dk2>
      <a:lt2>
        <a:srgbClr val="E0DED8"/>
      </a:lt2>
      <a:accent1>
        <a:srgbClr val="007AC9"/>
      </a:accent1>
      <a:accent2>
        <a:srgbClr val="EEAF30"/>
      </a:accent2>
      <a:accent3>
        <a:srgbClr val="007D57"/>
      </a:accent3>
      <a:accent4>
        <a:srgbClr val="008B95"/>
      </a:accent4>
      <a:accent5>
        <a:srgbClr val="C60C30"/>
      </a:accent5>
      <a:accent6>
        <a:srgbClr val="90B233"/>
      </a:accent6>
      <a:hlink>
        <a:srgbClr val="004892"/>
      </a:hlink>
      <a:folHlink>
        <a:srgbClr val="004892"/>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75000"/>
          </a:schemeClr>
        </a:solidFill>
      </a:spPr>
      <a:bodyPr vert="horz" wrap="square" lIns="182880" tIns="0" rIns="91440" bIns="0" rtlCol="0" anchor="ctr">
        <a:noAutofit/>
      </a:bodyPr>
      <a:lstStyle>
        <a:defPPr indent="0">
          <a:lnSpc>
            <a:spcPct val="90000"/>
          </a:lnSpc>
          <a:spcBef>
            <a:spcPts val="0"/>
          </a:spcBef>
          <a:spcAft>
            <a:spcPts val="0"/>
          </a:spcAft>
          <a:buClrTx/>
          <a:buFont typeface="Arial" pitchFamily="34" charset="0"/>
          <a:buNone/>
          <a:defRPr sz="2000" b="0" i="0" cap="all" baseline="0">
            <a:solidFill>
              <a:schemeClr val="bg1"/>
            </a:solidFill>
            <a:effectLst>
              <a:outerShdw blurRad="38100" dist="25400" dir="2700000" algn="tl">
                <a:srgbClr val="000000">
                  <a:alpha val="0"/>
                </a:srgbClr>
              </a:outerShdw>
            </a:effectLst>
            <a:latin typeface="+mj-lt"/>
          </a:defRPr>
        </a:defPPr>
      </a:lstStyle>
    </a:spDef>
    <a:txDef>
      <a:spPr>
        <a:noFill/>
      </a:spPr>
      <a:bodyPr wrap="square" lIns="0" tIns="0" rIns="0" bIns="0" rtlCol="0">
        <a:noAutofit/>
      </a:bodyPr>
      <a:lstStyle>
        <a:defPPr>
          <a:lnSpc>
            <a:spcPct val="90000"/>
          </a:lnSpc>
          <a:spcAft>
            <a:spcPts val="600"/>
          </a:spcAft>
          <a:defRPr sz="2000" kern="1200" dirty="0" err="1" smtClean="0">
            <a:solidFill>
              <a:schemeClr val="tx2"/>
            </a:solidFill>
            <a:effectLst>
              <a:outerShdw blurRad="38100" dist="25400" dir="2700000" algn="tl">
                <a:srgbClr val="000000">
                  <a:alpha val="0"/>
                </a:srgbClr>
              </a:outerShdw>
            </a:effectLst>
            <a:latin typeface="+mn-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f5_2016.thmx</Template>
  <TotalTime>180</TotalTime>
  <Words>585</Words>
  <Application>Microsoft Macintosh PowerPoint</Application>
  <PresentationFormat>On-screen Show (16:9)</PresentationFormat>
  <Paragraphs>154</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f5_2016</vt:lpstr>
      <vt:lpstr>Documenting Open Source Projects  </vt:lpstr>
      <vt:lpstr>Introduction </vt:lpstr>
      <vt:lpstr>What </vt:lpstr>
      <vt:lpstr>How</vt:lpstr>
      <vt:lpstr>something about agile development and documentation</vt:lpstr>
      <vt:lpstr>Content Chunks and Reuse</vt:lpstr>
      <vt:lpstr>PowerPoint Presentation</vt:lpstr>
      <vt:lpstr>Content Reuse</vt:lpstr>
      <vt:lpstr>Content Model</vt:lpstr>
      <vt:lpstr>Tying It All Together</vt:lpstr>
      <vt:lpstr>Training Exercise</vt:lpstr>
      <vt:lpstr>Project Setup</vt:lpstr>
    </vt:vector>
  </TitlesOfParts>
  <Company>F5 Networks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Documenting your Open Source Project  </dc:title>
  <dc:creator>Jodie Putrino</dc:creator>
  <cp:lastModifiedBy>Jodie Putrino</cp:lastModifiedBy>
  <cp:revision>15</cp:revision>
  <dcterms:created xsi:type="dcterms:W3CDTF">2016-08-23T18:42:07Z</dcterms:created>
  <dcterms:modified xsi:type="dcterms:W3CDTF">2016-08-23T21:42:30Z</dcterms:modified>
</cp:coreProperties>
</file>