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338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AICTE</cp:lastModifiedBy>
  <cp:revision>145</cp:revision>
  <dcterms:created xsi:type="dcterms:W3CDTF">2013-12-12T18:46:50Z</dcterms:created>
  <dcterms:modified xsi:type="dcterms:W3CDTF">2024-08-09T12:41:13Z</dcterms:modified>
  <cp:category/>
</cp:coreProperties>
</file>