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C9FF"/>
    <a:srgbClr val="7C9CD6"/>
    <a:srgbClr val="96B0DE"/>
    <a:srgbClr val="7698D4"/>
    <a:srgbClr val="02A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7738-1FB3-9B4F-9D3F-4ECD1963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9B5638-F3EF-680F-D96D-A38961F9E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7674F6-FE75-73DD-0B06-A9667ACA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D72B9A-6554-9543-C0A2-1AF0269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446A13-988F-9CC8-1B4F-C69D003D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990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4AE21-F1CE-9528-3DBF-2C4D672E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92DDA2E-9457-9F5D-C766-FA4A5C75D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8501B1-FD51-5A99-14A9-2BD14C02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5C62E0-6BFE-3FC9-91CF-C972A1C7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F7AC6C-3ACC-B1B4-3D03-2CED6815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71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E1C1D36-CDFD-5244-976B-00D39E115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20CB204-41EC-C637-94A7-F2120B33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472373-C7F9-E08C-EBD0-CA476342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0EDC3B-D30A-69F0-E573-D7A273F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38C0D2-04F5-1741-6334-0D69FFC8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054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0D0DC-44C1-A728-A456-FD55835B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A70000-02CA-2E10-36D4-021A6BBF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C88DAA-8D4F-5659-C205-50F2FBA8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E70E8D-3C0B-DB8C-E156-36FC8059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2A3DD8-59C5-9D27-E545-8A34D295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99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6F659-0A46-07C2-ED3F-74ECE24E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8D1900-69CD-2F50-84FB-B2CB54F3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C553E4-ADAA-56B5-77DD-2FFEE2D7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B6D142-83C0-3AED-629B-3E05E89F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91A89E-4160-7D3B-305F-C140D8B5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72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2DA79-B181-79F1-BF7B-4A027A8E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3297CA-4F42-EA00-37CB-4409E2019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80F58D-2B36-9BB0-0C15-4E1C84C78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2B041AA-4C1E-BCA5-D392-161CEF2E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EE42E4-DF4F-0BE3-39AD-FEA1E07D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61F8B28-ECAC-2A98-ABD7-7F0F32A9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567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49996-8738-9BC0-4666-9F01002C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3AB131-4BF8-23C1-33A6-95E16333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FBA283-CE67-A369-B2B9-0E712078B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DD40A94-84C7-D576-88E1-B9F2AC495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E36985F-0154-25A4-067A-C17D45E26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05010E9-6F28-AE4E-1875-0AB48939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A10EA4A-1E37-59D5-E0AF-C29BCE4D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9327D0F-F9DE-D70B-AC94-938BBE6D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646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D566B-D79B-D290-EE23-9F8276E4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8775AE-E4BE-A1C6-1DF2-585C785B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803510-17A1-3D54-1EA4-294D5264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792109C-B4EF-EEC4-577A-A74BE5D7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147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2775827-F3AA-1ED2-4768-FFB8B93F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B7148E4-48E4-BF5D-A354-7DD78C5F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E8DF98-BFA9-DB1E-6A9F-2BEFFAF6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052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5E981-0756-672B-FF9F-5636A0DF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D1D79B-4B77-19E9-B536-1B3F302A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F4DE4D0-0DB4-8164-045F-2A66B6F9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F97C7B4-9F6F-34E8-1BC0-B5E73BA1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92D437-EF1C-E606-A40A-A47F6CF8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A3A198F-E53C-5456-2B25-790BF39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5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579C3-9CDA-8610-A092-72B3686E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F3C306F-4BA0-A54A-6B68-E83E29398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2C55DF1-CF09-724E-2E0F-EDE633BCF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B8C6A3E-498A-63D5-6065-BC4FF62F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2036E9-ECA8-E66A-5592-E610B299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C9D823E-0973-B930-783B-B52FEC84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955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03E86BD-2D8B-7E46-E9C0-0B01D49A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42EFB0-6DF2-FA55-6C08-1311C56B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1B66C6-981A-3436-05EB-3402B4793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B188-9E03-4E71-A93A-986E05850645}" type="datetimeFigureOut">
              <a:rPr lang="nl-NL" smtClean="0"/>
              <a:t>4-6-2023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701D8D-8550-C407-E412-A3846687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B99DA2-231E-356B-3805-104284D6E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97A2-2012-4731-8A7F-F1D58F7757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189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8E5D0283-10B6-FCE2-4AA8-63FA14F35B6A}"/>
              </a:ext>
            </a:extLst>
          </p:cNvPr>
          <p:cNvSpPr/>
          <p:nvPr/>
        </p:nvSpPr>
        <p:spPr>
          <a:xfrm>
            <a:off x="409575" y="3133724"/>
            <a:ext cx="2533650" cy="271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150cc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BDD3656-D675-E747-60A4-6DEB8CAC9D7F}"/>
              </a:ext>
            </a:extLst>
          </p:cNvPr>
          <p:cNvSpPr/>
          <p:nvPr/>
        </p:nvSpPr>
        <p:spPr>
          <a:xfrm>
            <a:off x="6343651" y="3133723"/>
            <a:ext cx="2533650" cy="271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150cc flap</a:t>
            </a: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5751F1FE-9AAD-AB31-1610-4381A1C8514E}"/>
              </a:ext>
            </a:extLst>
          </p:cNvPr>
          <p:cNvSpPr/>
          <p:nvPr/>
        </p:nvSpPr>
        <p:spPr>
          <a:xfrm>
            <a:off x="3314700" y="3133722"/>
            <a:ext cx="2533650" cy="271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200cc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EE042F8E-A1A0-A0D4-F852-A97E35407F2E}"/>
              </a:ext>
            </a:extLst>
          </p:cNvPr>
          <p:cNvSpPr/>
          <p:nvPr/>
        </p:nvSpPr>
        <p:spPr>
          <a:xfrm>
            <a:off x="9248775" y="3133725"/>
            <a:ext cx="2533650" cy="271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200cc flap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13BF2658-3D2B-0CE4-06F6-488405C6B284}"/>
              </a:ext>
            </a:extLst>
          </p:cNvPr>
          <p:cNvSpPr/>
          <p:nvPr/>
        </p:nvSpPr>
        <p:spPr>
          <a:xfrm>
            <a:off x="0" y="0"/>
            <a:ext cx="12192000" cy="1385890"/>
          </a:xfrm>
          <a:prstGeom prst="rect">
            <a:avLst/>
          </a:prstGeom>
          <a:solidFill>
            <a:srgbClr val="02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nl-NL" sz="2800" b="1" dirty="0"/>
              <a:t>Mario Kart Wii Time Trial Timesheet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D0D3735-7EC4-CA9E-FEA4-4631B82F51E8}"/>
              </a:ext>
            </a:extLst>
          </p:cNvPr>
          <p:cNvSpPr txBox="1"/>
          <p:nvPr/>
        </p:nvSpPr>
        <p:spPr>
          <a:xfrm>
            <a:off x="1178421" y="761912"/>
            <a:ext cx="3124200" cy="519351"/>
          </a:xfrm>
          <a:prstGeom prst="roundRect">
            <a:avLst>
              <a:gd name="adj" fmla="val 50000"/>
            </a:avLst>
          </a:prstGeom>
          <a:solidFill>
            <a:srgbClr val="2FC9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Top 10 times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0AE954E-57FA-B6FD-2C8E-7C03A47D8594}"/>
              </a:ext>
            </a:extLst>
          </p:cNvPr>
          <p:cNvSpPr txBox="1"/>
          <p:nvPr/>
        </p:nvSpPr>
        <p:spPr>
          <a:xfrm>
            <a:off x="7889381" y="761912"/>
            <a:ext cx="3124200" cy="519351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Personal time sheet</a:t>
            </a: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11B8F805-F15D-84E7-4640-5400C2D0230B}"/>
              </a:ext>
            </a:extLst>
          </p:cNvPr>
          <p:cNvGrpSpPr/>
          <p:nvPr/>
        </p:nvGrpSpPr>
        <p:grpSpPr>
          <a:xfrm>
            <a:off x="3919538" y="1914525"/>
            <a:ext cx="4352925" cy="657612"/>
            <a:chOff x="5010150" y="1756733"/>
            <a:chExt cx="2352675" cy="409091"/>
          </a:xfrm>
        </p:grpSpPr>
        <p:sp>
          <p:nvSpPr>
            <p:cNvPr id="27" name="Rechthoek: afgeronde hoeken 26">
              <a:extLst>
                <a:ext uri="{FF2B5EF4-FFF2-40B4-BE49-F238E27FC236}">
                  <a16:creationId xmlns:a16="http://schemas.microsoft.com/office/drawing/2014/main" id="{EF8939CC-6C69-53FD-355D-8972458B29B3}"/>
                </a:ext>
              </a:extLst>
            </p:cNvPr>
            <p:cNvSpPr/>
            <p:nvPr/>
          </p:nvSpPr>
          <p:spPr>
            <a:xfrm>
              <a:off x="5010150" y="1756733"/>
              <a:ext cx="2352675" cy="409091"/>
            </a:xfrm>
            <a:prstGeom prst="roundRect">
              <a:avLst/>
            </a:prstGeom>
            <a:solidFill>
              <a:srgbClr val="2F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i="1" dirty="0">
                  <a:solidFill>
                    <a:schemeClr val="bg1">
                      <a:lumMod val="95000"/>
                    </a:schemeClr>
                  </a:solidFill>
                </a:rPr>
                <a:t>Input player ID</a:t>
              </a:r>
            </a:p>
          </p:txBody>
        </p:sp>
        <p:pic>
          <p:nvPicPr>
            <p:cNvPr id="28" name="Graphic 27" descr="Vergrootglas met effen opvulling">
              <a:extLst>
                <a:ext uri="{FF2B5EF4-FFF2-40B4-BE49-F238E27FC236}">
                  <a16:creationId xmlns:a16="http://schemas.microsoft.com/office/drawing/2014/main" id="{B374E43A-09DC-FB2F-CF6A-3FB54F888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6907219" y="1756733"/>
              <a:ext cx="369875" cy="409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392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hoek 58">
            <a:extLst>
              <a:ext uri="{FF2B5EF4-FFF2-40B4-BE49-F238E27FC236}">
                <a16:creationId xmlns:a16="http://schemas.microsoft.com/office/drawing/2014/main" id="{3589BFF4-CA13-AE9D-DB06-78EB5EC350D8}"/>
              </a:ext>
            </a:extLst>
          </p:cNvPr>
          <p:cNvSpPr/>
          <p:nvPr/>
        </p:nvSpPr>
        <p:spPr>
          <a:xfrm>
            <a:off x="0" y="0"/>
            <a:ext cx="12192000" cy="1385890"/>
          </a:xfrm>
          <a:prstGeom prst="rect">
            <a:avLst/>
          </a:prstGeom>
          <a:solidFill>
            <a:srgbClr val="02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nl-NL" sz="2800" b="1" dirty="0"/>
              <a:t>Mario Kart Wii Time Trial Timesheet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47A993C2-FA16-05C3-605A-C92BC0BC01C6}"/>
              </a:ext>
            </a:extLst>
          </p:cNvPr>
          <p:cNvSpPr txBox="1"/>
          <p:nvPr/>
        </p:nvSpPr>
        <p:spPr>
          <a:xfrm>
            <a:off x="1178421" y="761912"/>
            <a:ext cx="3124200" cy="519351"/>
          </a:xfrm>
          <a:prstGeom prst="roundRect">
            <a:avLst>
              <a:gd name="adj" fmla="val 50000"/>
            </a:avLst>
          </a:prstGeom>
          <a:solidFill>
            <a:srgbClr val="2FC9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Top 10 times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26D9B16-845C-134E-BF09-8246A4721C14}"/>
              </a:ext>
            </a:extLst>
          </p:cNvPr>
          <p:cNvSpPr/>
          <p:nvPr/>
        </p:nvSpPr>
        <p:spPr>
          <a:xfrm>
            <a:off x="3474069" y="2770518"/>
            <a:ext cx="1981200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4800" dirty="0">
                <a:ln w="19050">
                  <a:solidFill>
                    <a:schemeClr val="tx1"/>
                  </a:solidFill>
                </a:ln>
              </a:rPr>
              <a:t>1.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A9A96D2D-A4F2-3846-875E-F4111F11F59B}"/>
              </a:ext>
            </a:extLst>
          </p:cNvPr>
          <p:cNvSpPr/>
          <p:nvPr/>
        </p:nvSpPr>
        <p:spPr>
          <a:xfrm>
            <a:off x="5655294" y="2769009"/>
            <a:ext cx="1981200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4800" dirty="0">
                <a:ln w="19050">
                  <a:solidFill>
                    <a:schemeClr val="tx1"/>
                  </a:solidFill>
                </a:ln>
              </a:rPr>
              <a:t>2.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AC6506E-38C6-6F15-2BF4-598C3D9195C6}"/>
              </a:ext>
            </a:extLst>
          </p:cNvPr>
          <p:cNvSpPr/>
          <p:nvPr/>
        </p:nvSpPr>
        <p:spPr>
          <a:xfrm>
            <a:off x="7916281" y="2769009"/>
            <a:ext cx="1981200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4800" dirty="0">
                <a:ln w="19050">
                  <a:solidFill>
                    <a:schemeClr val="tx1"/>
                  </a:solidFill>
                </a:ln>
              </a:rPr>
              <a:t>3.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6B786AA-1E62-1A9B-CA07-AD73BD0F0DF7}"/>
              </a:ext>
            </a:extLst>
          </p:cNvPr>
          <p:cNvSpPr/>
          <p:nvPr/>
        </p:nvSpPr>
        <p:spPr>
          <a:xfrm>
            <a:off x="4312269" y="2903869"/>
            <a:ext cx="94297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vlag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7414BA6E-396E-F7CA-D12A-DD954C2D2557}"/>
              </a:ext>
            </a:extLst>
          </p:cNvPr>
          <p:cNvSpPr/>
          <p:nvPr/>
        </p:nvSpPr>
        <p:spPr>
          <a:xfrm>
            <a:off x="6493494" y="2902360"/>
            <a:ext cx="94297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vlag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A05D60E4-11B1-2AB9-0246-677C683B66D3}"/>
              </a:ext>
            </a:extLst>
          </p:cNvPr>
          <p:cNvSpPr/>
          <p:nvPr/>
        </p:nvSpPr>
        <p:spPr>
          <a:xfrm>
            <a:off x="8628875" y="2902360"/>
            <a:ext cx="942975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vlag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DDE93A9-F429-11C2-E7A0-0566E9971913}"/>
              </a:ext>
            </a:extLst>
          </p:cNvPr>
          <p:cNvSpPr txBox="1"/>
          <p:nvPr/>
        </p:nvSpPr>
        <p:spPr>
          <a:xfrm>
            <a:off x="3569319" y="5618493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5276497F-EB88-F571-B6D5-38949137295B}"/>
              </a:ext>
            </a:extLst>
          </p:cNvPr>
          <p:cNvSpPr txBox="1"/>
          <p:nvPr/>
        </p:nvSpPr>
        <p:spPr>
          <a:xfrm>
            <a:off x="5755306" y="5616984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735F4A1C-3DB4-776A-5541-F3C4585840E2}"/>
              </a:ext>
            </a:extLst>
          </p:cNvPr>
          <p:cNvSpPr txBox="1"/>
          <p:nvPr/>
        </p:nvSpPr>
        <p:spPr>
          <a:xfrm>
            <a:off x="7890687" y="5616984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0BC14C20-9BA5-7B55-87F7-187B98A082D9}"/>
              </a:ext>
            </a:extLst>
          </p:cNvPr>
          <p:cNvSpPr txBox="1"/>
          <p:nvPr/>
        </p:nvSpPr>
        <p:spPr>
          <a:xfrm>
            <a:off x="10010000" y="2769009"/>
            <a:ext cx="206692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/>
              <a:t>4. Name | time</a:t>
            </a:r>
          </a:p>
          <a:p>
            <a:pPr>
              <a:lnSpc>
                <a:spcPct val="150000"/>
              </a:lnSpc>
            </a:pPr>
            <a:r>
              <a:rPr lang="nl-NL" dirty="0"/>
              <a:t>5. Name | time</a:t>
            </a:r>
          </a:p>
          <a:p>
            <a:pPr>
              <a:lnSpc>
                <a:spcPct val="150000"/>
              </a:lnSpc>
            </a:pPr>
            <a:r>
              <a:rPr lang="nl-NL" dirty="0"/>
              <a:t>6. Name | time</a:t>
            </a:r>
          </a:p>
          <a:p>
            <a:pPr>
              <a:lnSpc>
                <a:spcPct val="150000"/>
              </a:lnSpc>
            </a:pPr>
            <a:r>
              <a:rPr lang="nl-NL" dirty="0"/>
              <a:t>7. Name | time</a:t>
            </a:r>
          </a:p>
          <a:p>
            <a:pPr>
              <a:lnSpc>
                <a:spcPct val="150000"/>
              </a:lnSpc>
            </a:pPr>
            <a:r>
              <a:rPr lang="nl-NL" dirty="0"/>
              <a:t>8. Name | time</a:t>
            </a:r>
          </a:p>
          <a:p>
            <a:pPr>
              <a:lnSpc>
                <a:spcPct val="150000"/>
              </a:lnSpc>
            </a:pPr>
            <a:r>
              <a:rPr lang="nl-NL" dirty="0"/>
              <a:t>9. Name | time</a:t>
            </a:r>
          </a:p>
          <a:p>
            <a:pPr>
              <a:lnSpc>
                <a:spcPct val="150000"/>
              </a:lnSpc>
            </a:pPr>
            <a:r>
              <a:rPr lang="nl-NL" dirty="0"/>
              <a:t>10. Name | time</a:t>
            </a:r>
          </a:p>
          <a:p>
            <a:pPr>
              <a:lnSpc>
                <a:spcPct val="150000"/>
              </a:lnSpc>
            </a:pPr>
            <a:r>
              <a:rPr lang="nl-NL" dirty="0"/>
              <a:t>X. Your name | time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6BBDA67B-DBFD-4B19-075C-9639DEE3F76C}"/>
              </a:ext>
            </a:extLst>
          </p:cNvPr>
          <p:cNvSpPr txBox="1"/>
          <p:nvPr/>
        </p:nvSpPr>
        <p:spPr>
          <a:xfrm>
            <a:off x="3569319" y="5071879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Time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9025FBAD-1E2E-5934-DFBB-2EF96EDBE8FC}"/>
              </a:ext>
            </a:extLst>
          </p:cNvPr>
          <p:cNvSpPr txBox="1"/>
          <p:nvPr/>
        </p:nvSpPr>
        <p:spPr>
          <a:xfrm>
            <a:off x="5755304" y="507037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Time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315A8864-7AFC-73AC-23C8-59D991BBFBB2}"/>
              </a:ext>
            </a:extLst>
          </p:cNvPr>
          <p:cNvSpPr txBox="1"/>
          <p:nvPr/>
        </p:nvSpPr>
        <p:spPr>
          <a:xfrm>
            <a:off x="7890685" y="507037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Time</a:t>
            </a:r>
          </a:p>
        </p:txBody>
      </p:sp>
      <p:sp>
        <p:nvSpPr>
          <p:cNvPr id="30" name="Rechthoek: afgeronde hoeken 29">
            <a:extLst>
              <a:ext uri="{FF2B5EF4-FFF2-40B4-BE49-F238E27FC236}">
                <a16:creationId xmlns:a16="http://schemas.microsoft.com/office/drawing/2014/main" id="{8AEF6873-90DE-7C68-72C8-5F691DE3D9F7}"/>
              </a:ext>
            </a:extLst>
          </p:cNvPr>
          <p:cNvSpPr/>
          <p:nvPr/>
        </p:nvSpPr>
        <p:spPr>
          <a:xfrm>
            <a:off x="105738" y="2863380"/>
            <a:ext cx="1679676" cy="324000"/>
          </a:xfrm>
          <a:prstGeom prst="roundRect">
            <a:avLst>
              <a:gd name="adj" fmla="val 11158"/>
            </a:avLst>
          </a:prstGeom>
          <a:solidFill>
            <a:srgbClr val="7C9C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Mushroom Cup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31538B07-A1F8-9BDD-9587-792FF0BAC827}"/>
              </a:ext>
            </a:extLst>
          </p:cNvPr>
          <p:cNvSpPr/>
          <p:nvPr/>
        </p:nvSpPr>
        <p:spPr>
          <a:xfrm>
            <a:off x="105738" y="3274902"/>
            <a:ext cx="1679675" cy="324000"/>
          </a:xfrm>
          <a:prstGeom prst="roundRect">
            <a:avLst>
              <a:gd name="adj" fmla="val 1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Flower Cup</a:t>
            </a:r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A4244987-C07F-329C-566F-106D6F805324}"/>
              </a:ext>
            </a:extLst>
          </p:cNvPr>
          <p:cNvSpPr/>
          <p:nvPr/>
        </p:nvSpPr>
        <p:spPr>
          <a:xfrm>
            <a:off x="105737" y="3701528"/>
            <a:ext cx="1679675" cy="324000"/>
          </a:xfrm>
          <a:prstGeom prst="roundRect">
            <a:avLst>
              <a:gd name="adj" fmla="val 1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Star Cup</a:t>
            </a:r>
          </a:p>
        </p:txBody>
      </p:sp>
      <p:sp>
        <p:nvSpPr>
          <p:cNvPr id="41" name="Rechthoek: afgeronde hoeken 40">
            <a:extLst>
              <a:ext uri="{FF2B5EF4-FFF2-40B4-BE49-F238E27FC236}">
                <a16:creationId xmlns:a16="http://schemas.microsoft.com/office/drawing/2014/main" id="{3C6EE342-5EE0-4A9D-A77B-93DD3325BD0E}"/>
              </a:ext>
            </a:extLst>
          </p:cNvPr>
          <p:cNvSpPr/>
          <p:nvPr/>
        </p:nvSpPr>
        <p:spPr>
          <a:xfrm>
            <a:off x="105738" y="4116330"/>
            <a:ext cx="1681200" cy="324000"/>
          </a:xfrm>
          <a:prstGeom prst="roundRect">
            <a:avLst>
              <a:gd name="adj" fmla="val 1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Crown Cup</a:t>
            </a:r>
          </a:p>
        </p:txBody>
      </p: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75CE977A-BA73-384D-9303-7DF1E8E3F3FA}"/>
              </a:ext>
            </a:extLst>
          </p:cNvPr>
          <p:cNvCxnSpPr/>
          <p:nvPr/>
        </p:nvCxnSpPr>
        <p:spPr>
          <a:xfrm>
            <a:off x="-3161" y="2403176"/>
            <a:ext cx="121919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Mannelijk profiel met effen opvulling">
            <a:extLst>
              <a:ext uri="{FF2B5EF4-FFF2-40B4-BE49-F238E27FC236}">
                <a16:creationId xmlns:a16="http://schemas.microsoft.com/office/drawing/2014/main" id="{396B41D4-A294-8DE5-5AC3-74602C6B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7872" y="3677696"/>
            <a:ext cx="1318018" cy="1318018"/>
          </a:xfrm>
          <a:prstGeom prst="rect">
            <a:avLst/>
          </a:prstGeom>
        </p:spPr>
      </p:pic>
      <p:pic>
        <p:nvPicPr>
          <p:cNvPr id="57" name="Graphic 56" descr="Mannelijk profiel met effen opvulling">
            <a:extLst>
              <a:ext uri="{FF2B5EF4-FFF2-40B4-BE49-F238E27FC236}">
                <a16:creationId xmlns:a16="http://schemas.microsoft.com/office/drawing/2014/main" id="{51680A3B-7EAC-611C-7325-976F2F8A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882" y="3663711"/>
            <a:ext cx="1318018" cy="1318018"/>
          </a:xfrm>
          <a:prstGeom prst="rect">
            <a:avLst/>
          </a:prstGeom>
        </p:spPr>
      </p:pic>
      <p:pic>
        <p:nvPicPr>
          <p:cNvPr id="58" name="Graphic 57" descr="Mannelijk profiel met effen opvulling">
            <a:extLst>
              <a:ext uri="{FF2B5EF4-FFF2-40B4-BE49-F238E27FC236}">
                <a16:creationId xmlns:a16="http://schemas.microsoft.com/office/drawing/2014/main" id="{FC24F00E-095E-09B9-CB99-DB396B060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0897" y="3665220"/>
            <a:ext cx="1318018" cy="1318018"/>
          </a:xfrm>
          <a:prstGeom prst="rect">
            <a:avLst/>
          </a:prstGeom>
        </p:spPr>
      </p:pic>
      <p:sp>
        <p:nvSpPr>
          <p:cNvPr id="63" name="Tekstvak 62">
            <a:extLst>
              <a:ext uri="{FF2B5EF4-FFF2-40B4-BE49-F238E27FC236}">
                <a16:creationId xmlns:a16="http://schemas.microsoft.com/office/drawing/2014/main" id="{0D13A4AE-A789-ECC4-7622-3DCC1B3FF2AC}"/>
              </a:ext>
            </a:extLst>
          </p:cNvPr>
          <p:cNvSpPr txBox="1"/>
          <p:nvPr/>
        </p:nvSpPr>
        <p:spPr>
          <a:xfrm>
            <a:off x="7889381" y="761912"/>
            <a:ext cx="3124200" cy="519351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Personal time sheet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C5AF5502-780A-CBBF-19E2-0A640ACB1E05}"/>
              </a:ext>
            </a:extLst>
          </p:cNvPr>
          <p:cNvSpPr txBox="1"/>
          <p:nvPr/>
        </p:nvSpPr>
        <p:spPr>
          <a:xfrm>
            <a:off x="1986966" y="2869613"/>
            <a:ext cx="1291716" cy="715089"/>
          </a:xfrm>
          <a:prstGeom prst="roundRect">
            <a:avLst/>
          </a:prstGeom>
          <a:solidFill>
            <a:srgbClr val="7C9C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Luigi Circuit</a:t>
            </a:r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B3FF8DA0-9E82-3962-0275-E5919BC5413F}"/>
              </a:ext>
            </a:extLst>
          </p:cNvPr>
          <p:cNvSpPr txBox="1"/>
          <p:nvPr/>
        </p:nvSpPr>
        <p:spPr>
          <a:xfrm>
            <a:off x="1986965" y="3720578"/>
            <a:ext cx="1291717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Moo Moo Meadows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8ABD8396-1340-3863-0789-FA38E16969DA}"/>
              </a:ext>
            </a:extLst>
          </p:cNvPr>
          <p:cNvSpPr txBox="1"/>
          <p:nvPr/>
        </p:nvSpPr>
        <p:spPr>
          <a:xfrm>
            <a:off x="1996785" y="4571543"/>
            <a:ext cx="1281898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Mushroom Gorge</a:t>
            </a:r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EFAA9B75-C36F-A4FD-FEF7-F99843EC334C}"/>
              </a:ext>
            </a:extLst>
          </p:cNvPr>
          <p:cNvSpPr txBox="1"/>
          <p:nvPr/>
        </p:nvSpPr>
        <p:spPr>
          <a:xfrm>
            <a:off x="1996786" y="5422508"/>
            <a:ext cx="1281896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Toad’s Factory</a:t>
            </a:r>
          </a:p>
        </p:txBody>
      </p:sp>
      <p:sp>
        <p:nvSpPr>
          <p:cNvPr id="73" name="Rechthoek 72">
            <a:extLst>
              <a:ext uri="{FF2B5EF4-FFF2-40B4-BE49-F238E27FC236}">
                <a16:creationId xmlns:a16="http://schemas.microsoft.com/office/drawing/2014/main" id="{08912D59-1840-0D7D-0363-FB5202808BEB}"/>
              </a:ext>
            </a:extLst>
          </p:cNvPr>
          <p:cNvSpPr/>
          <p:nvPr/>
        </p:nvSpPr>
        <p:spPr>
          <a:xfrm>
            <a:off x="5472479" y="1715450"/>
            <a:ext cx="1257300" cy="336827"/>
          </a:xfrm>
          <a:prstGeom prst="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Normal</a:t>
            </a:r>
          </a:p>
        </p:txBody>
      </p:sp>
      <p:sp>
        <p:nvSpPr>
          <p:cNvPr id="77" name="Stroomdiagram: Uitstel 76">
            <a:extLst>
              <a:ext uri="{FF2B5EF4-FFF2-40B4-BE49-F238E27FC236}">
                <a16:creationId xmlns:a16="http://schemas.microsoft.com/office/drawing/2014/main" id="{12078B6E-871A-7929-9C08-1182D5334074}"/>
              </a:ext>
            </a:extLst>
          </p:cNvPr>
          <p:cNvSpPr/>
          <p:nvPr/>
        </p:nvSpPr>
        <p:spPr>
          <a:xfrm>
            <a:off x="6731793" y="1715450"/>
            <a:ext cx="450054" cy="336827"/>
          </a:xfrm>
          <a:prstGeom prst="flowChartDelay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Stroomdiagram: Uitstel 77">
            <a:extLst>
              <a:ext uri="{FF2B5EF4-FFF2-40B4-BE49-F238E27FC236}">
                <a16:creationId xmlns:a16="http://schemas.microsoft.com/office/drawing/2014/main" id="{8972B4E2-5B0C-CEF5-D3C8-74D2CF058893}"/>
              </a:ext>
            </a:extLst>
          </p:cNvPr>
          <p:cNvSpPr/>
          <p:nvPr/>
        </p:nvSpPr>
        <p:spPr>
          <a:xfrm flipH="1">
            <a:off x="5029201" y="1715450"/>
            <a:ext cx="450054" cy="336827"/>
          </a:xfrm>
          <a:prstGeom prst="flowChartDelay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1" name="Groep 80">
            <a:extLst>
              <a:ext uri="{FF2B5EF4-FFF2-40B4-BE49-F238E27FC236}">
                <a16:creationId xmlns:a16="http://schemas.microsoft.com/office/drawing/2014/main" id="{95DCFEFA-3A8A-05DF-3448-F65654AB781D}"/>
              </a:ext>
            </a:extLst>
          </p:cNvPr>
          <p:cNvGrpSpPr/>
          <p:nvPr/>
        </p:nvGrpSpPr>
        <p:grpSpPr>
          <a:xfrm>
            <a:off x="3140172" y="1372289"/>
            <a:ext cx="5911656" cy="353616"/>
            <a:chOff x="3080229" y="1372289"/>
            <a:chExt cx="5911656" cy="353616"/>
          </a:xfrm>
        </p:grpSpPr>
        <p:grpSp>
          <p:nvGrpSpPr>
            <p:cNvPr id="76" name="Groep 75">
              <a:extLst>
                <a:ext uri="{FF2B5EF4-FFF2-40B4-BE49-F238E27FC236}">
                  <a16:creationId xmlns:a16="http://schemas.microsoft.com/office/drawing/2014/main" id="{AC7BD718-BD9B-5707-F648-BD9FC112E9A1}"/>
                </a:ext>
              </a:extLst>
            </p:cNvPr>
            <p:cNvGrpSpPr/>
            <p:nvPr/>
          </p:nvGrpSpPr>
          <p:grpSpPr>
            <a:xfrm>
              <a:off x="3523959" y="1372289"/>
              <a:ext cx="5022636" cy="350444"/>
              <a:chOff x="3487049" y="1372289"/>
              <a:chExt cx="5022636" cy="350444"/>
            </a:xfrm>
          </p:grpSpPr>
          <p:sp>
            <p:nvSpPr>
              <p:cNvPr id="5" name="Rechthoek 4">
                <a:extLst>
                  <a:ext uri="{FF2B5EF4-FFF2-40B4-BE49-F238E27FC236}">
                    <a16:creationId xmlns:a16="http://schemas.microsoft.com/office/drawing/2014/main" id="{8E5D0283-10B6-FCE2-4AA8-63FA14F35B6A}"/>
                  </a:ext>
                </a:extLst>
              </p:cNvPr>
              <p:cNvSpPr/>
              <p:nvPr/>
            </p:nvSpPr>
            <p:spPr>
              <a:xfrm flipH="1">
                <a:off x="3487049" y="1383119"/>
                <a:ext cx="1257300" cy="338400"/>
              </a:xfrm>
              <a:prstGeom prst="rect">
                <a:avLst/>
              </a:prstGeom>
              <a:solidFill>
                <a:srgbClr val="2FC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150cc</a:t>
                </a:r>
              </a:p>
            </p:txBody>
          </p:sp>
          <p:sp>
            <p:nvSpPr>
              <p:cNvPr id="6" name="Rechthoek 5">
                <a:extLst>
                  <a:ext uri="{FF2B5EF4-FFF2-40B4-BE49-F238E27FC236}">
                    <a16:creationId xmlns:a16="http://schemas.microsoft.com/office/drawing/2014/main" id="{FBDD3656-D675-E747-60A4-6DEB8CAC9D7F}"/>
                  </a:ext>
                </a:extLst>
              </p:cNvPr>
              <p:cNvSpPr/>
              <p:nvPr/>
            </p:nvSpPr>
            <p:spPr>
              <a:xfrm>
                <a:off x="5995985" y="1378623"/>
                <a:ext cx="1257300" cy="33682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150cc flap</a:t>
                </a:r>
              </a:p>
            </p:txBody>
          </p:sp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5751F1FE-9AAD-AB31-1610-4381A1C8514E}"/>
                  </a:ext>
                </a:extLst>
              </p:cNvPr>
              <p:cNvSpPr/>
              <p:nvPr/>
            </p:nvSpPr>
            <p:spPr>
              <a:xfrm>
                <a:off x="4742257" y="1384333"/>
                <a:ext cx="1257300" cy="338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200cc</a:t>
                </a:r>
              </a:p>
            </p:txBody>
          </p:sp>
          <p:sp>
            <p:nvSpPr>
              <p:cNvPr id="8" name="Rechthoek 7">
                <a:extLst>
                  <a:ext uri="{FF2B5EF4-FFF2-40B4-BE49-F238E27FC236}">
                    <a16:creationId xmlns:a16="http://schemas.microsoft.com/office/drawing/2014/main" id="{EE042F8E-A1A0-A0D4-F852-A97E35407F2E}"/>
                  </a:ext>
                </a:extLst>
              </p:cNvPr>
              <p:cNvSpPr/>
              <p:nvPr/>
            </p:nvSpPr>
            <p:spPr>
              <a:xfrm>
                <a:off x="7253285" y="1372289"/>
                <a:ext cx="1256400" cy="338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200cc flap</a:t>
                </a:r>
              </a:p>
            </p:txBody>
          </p:sp>
        </p:grpSp>
        <p:sp>
          <p:nvSpPr>
            <p:cNvPr id="79" name="Stroomdiagram: Uitstel 78">
              <a:extLst>
                <a:ext uri="{FF2B5EF4-FFF2-40B4-BE49-F238E27FC236}">
                  <a16:creationId xmlns:a16="http://schemas.microsoft.com/office/drawing/2014/main" id="{54F1B039-DA91-F8AE-467D-B89C1B3056AD}"/>
                </a:ext>
              </a:extLst>
            </p:cNvPr>
            <p:cNvSpPr/>
            <p:nvPr/>
          </p:nvSpPr>
          <p:spPr>
            <a:xfrm>
              <a:off x="8541831" y="1381722"/>
              <a:ext cx="450054" cy="336827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Stroomdiagram: Uitstel 79">
              <a:extLst>
                <a:ext uri="{FF2B5EF4-FFF2-40B4-BE49-F238E27FC236}">
                  <a16:creationId xmlns:a16="http://schemas.microsoft.com/office/drawing/2014/main" id="{D3700EF5-5F74-087C-8590-E019E60436D6}"/>
                </a:ext>
              </a:extLst>
            </p:cNvPr>
            <p:cNvSpPr/>
            <p:nvPr/>
          </p:nvSpPr>
          <p:spPr>
            <a:xfrm flipH="1">
              <a:off x="3080229" y="1389078"/>
              <a:ext cx="450054" cy="336827"/>
            </a:xfrm>
            <a:prstGeom prst="flowChartDelay">
              <a:avLst/>
            </a:prstGeom>
            <a:solidFill>
              <a:srgbClr val="2F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82" name="Rechthoek: afgeronde hoeken 81">
            <a:extLst>
              <a:ext uri="{FF2B5EF4-FFF2-40B4-BE49-F238E27FC236}">
                <a16:creationId xmlns:a16="http://schemas.microsoft.com/office/drawing/2014/main" id="{CC2EBA78-51FA-9FF9-2E5E-7D9C0D3F7F1A}"/>
              </a:ext>
            </a:extLst>
          </p:cNvPr>
          <p:cNvSpPr/>
          <p:nvPr/>
        </p:nvSpPr>
        <p:spPr>
          <a:xfrm>
            <a:off x="105738" y="4570207"/>
            <a:ext cx="1679676" cy="324000"/>
          </a:xfrm>
          <a:prstGeom prst="roundRect">
            <a:avLst>
              <a:gd name="adj" fmla="val 1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Shell Cup</a:t>
            </a:r>
          </a:p>
        </p:txBody>
      </p:sp>
      <p:sp>
        <p:nvSpPr>
          <p:cNvPr id="83" name="Rechthoek: afgeronde hoeken 82">
            <a:extLst>
              <a:ext uri="{FF2B5EF4-FFF2-40B4-BE49-F238E27FC236}">
                <a16:creationId xmlns:a16="http://schemas.microsoft.com/office/drawing/2014/main" id="{9E6E45F8-0368-ACCC-5045-0D49A594C2D3}"/>
              </a:ext>
            </a:extLst>
          </p:cNvPr>
          <p:cNvSpPr/>
          <p:nvPr/>
        </p:nvSpPr>
        <p:spPr>
          <a:xfrm>
            <a:off x="105738" y="4981729"/>
            <a:ext cx="1679675" cy="324000"/>
          </a:xfrm>
          <a:prstGeom prst="roundRect">
            <a:avLst>
              <a:gd name="adj" fmla="val 1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Banana Cup</a:t>
            </a:r>
          </a:p>
        </p:txBody>
      </p:sp>
      <p:sp>
        <p:nvSpPr>
          <p:cNvPr id="84" name="Rechthoek: afgeronde hoeken 83">
            <a:extLst>
              <a:ext uri="{FF2B5EF4-FFF2-40B4-BE49-F238E27FC236}">
                <a16:creationId xmlns:a16="http://schemas.microsoft.com/office/drawing/2014/main" id="{2364ACE0-0A71-0E54-E563-E584E94CD3C4}"/>
              </a:ext>
            </a:extLst>
          </p:cNvPr>
          <p:cNvSpPr/>
          <p:nvPr/>
        </p:nvSpPr>
        <p:spPr>
          <a:xfrm>
            <a:off x="105737" y="5408355"/>
            <a:ext cx="1679675" cy="324000"/>
          </a:xfrm>
          <a:prstGeom prst="roundRect">
            <a:avLst>
              <a:gd name="adj" fmla="val 1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Leaf Cup</a:t>
            </a:r>
          </a:p>
        </p:txBody>
      </p:sp>
      <p:sp>
        <p:nvSpPr>
          <p:cNvPr id="85" name="Rechthoek: afgeronde hoeken 84">
            <a:extLst>
              <a:ext uri="{FF2B5EF4-FFF2-40B4-BE49-F238E27FC236}">
                <a16:creationId xmlns:a16="http://schemas.microsoft.com/office/drawing/2014/main" id="{F75C9BF9-35A1-96D0-CF9B-A07F4E56023E}"/>
              </a:ext>
            </a:extLst>
          </p:cNvPr>
          <p:cNvSpPr/>
          <p:nvPr/>
        </p:nvSpPr>
        <p:spPr>
          <a:xfrm>
            <a:off x="105738" y="5823157"/>
            <a:ext cx="1681200" cy="324000"/>
          </a:xfrm>
          <a:prstGeom prst="roundRect">
            <a:avLst>
              <a:gd name="adj" fmla="val 1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Lightning Cup</a:t>
            </a:r>
          </a:p>
        </p:txBody>
      </p:sp>
      <p:sp>
        <p:nvSpPr>
          <p:cNvPr id="86" name="Rechthoek: afgeronde hoeken 85">
            <a:extLst>
              <a:ext uri="{FF2B5EF4-FFF2-40B4-BE49-F238E27FC236}">
                <a16:creationId xmlns:a16="http://schemas.microsoft.com/office/drawing/2014/main" id="{F9991D20-0173-8E6A-1A00-929C4DD9FD75}"/>
              </a:ext>
            </a:extLst>
          </p:cNvPr>
          <p:cNvSpPr/>
          <p:nvPr/>
        </p:nvSpPr>
        <p:spPr>
          <a:xfrm>
            <a:off x="9553575" y="223208"/>
            <a:ext cx="2352675" cy="409091"/>
          </a:xfrm>
          <a:prstGeom prst="round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bg1"/>
                </a:solidFill>
              </a:rPr>
              <a:t>Robvin</a:t>
            </a:r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87" name="Graphic 86" descr="Mannelijk profiel met effen opvulling">
            <a:extLst>
              <a:ext uri="{FF2B5EF4-FFF2-40B4-BE49-F238E27FC236}">
                <a16:creationId xmlns:a16="http://schemas.microsoft.com/office/drawing/2014/main" id="{AF20241E-C085-3DE9-4128-B8520A7B8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11428" y="223208"/>
            <a:ext cx="409091" cy="4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E3A66AA9-8AC6-4AFE-4F85-795FF7BE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74055"/>
              </p:ext>
            </p:extLst>
          </p:nvPr>
        </p:nvGraphicFramePr>
        <p:xfrm>
          <a:off x="250824" y="2362200"/>
          <a:ext cx="11569695" cy="427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1">
                  <a:extLst>
                    <a:ext uri="{9D8B030D-6E8A-4147-A177-3AD203B41FA5}">
                      <a16:colId xmlns:a16="http://schemas.microsoft.com/office/drawing/2014/main" val="108657705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66041464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111210559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7081858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31327275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683732626"/>
                    </a:ext>
                  </a:extLst>
                </a:gridCol>
                <a:gridCol w="592240">
                  <a:extLst>
                    <a:ext uri="{9D8B030D-6E8A-4147-A177-3AD203B41FA5}">
                      <a16:colId xmlns:a16="http://schemas.microsoft.com/office/drawing/2014/main" val="1005581731"/>
                    </a:ext>
                  </a:extLst>
                </a:gridCol>
                <a:gridCol w="771313">
                  <a:extLst>
                    <a:ext uri="{9D8B030D-6E8A-4147-A177-3AD203B41FA5}">
                      <a16:colId xmlns:a16="http://schemas.microsoft.com/office/drawing/2014/main" val="3785337712"/>
                    </a:ext>
                  </a:extLst>
                </a:gridCol>
                <a:gridCol w="771313">
                  <a:extLst>
                    <a:ext uri="{9D8B030D-6E8A-4147-A177-3AD203B41FA5}">
                      <a16:colId xmlns:a16="http://schemas.microsoft.com/office/drawing/2014/main" val="1485872672"/>
                    </a:ext>
                  </a:extLst>
                </a:gridCol>
                <a:gridCol w="771313">
                  <a:extLst>
                    <a:ext uri="{9D8B030D-6E8A-4147-A177-3AD203B41FA5}">
                      <a16:colId xmlns:a16="http://schemas.microsoft.com/office/drawing/2014/main" val="2000110370"/>
                    </a:ext>
                  </a:extLst>
                </a:gridCol>
                <a:gridCol w="771313">
                  <a:extLst>
                    <a:ext uri="{9D8B030D-6E8A-4147-A177-3AD203B41FA5}">
                      <a16:colId xmlns:a16="http://schemas.microsoft.com/office/drawing/2014/main" val="3848708855"/>
                    </a:ext>
                  </a:extLst>
                </a:gridCol>
                <a:gridCol w="771313">
                  <a:extLst>
                    <a:ext uri="{9D8B030D-6E8A-4147-A177-3AD203B41FA5}">
                      <a16:colId xmlns:a16="http://schemas.microsoft.com/office/drawing/2014/main" val="4007591198"/>
                    </a:ext>
                  </a:extLst>
                </a:gridCol>
                <a:gridCol w="771313">
                  <a:extLst>
                    <a:ext uri="{9D8B030D-6E8A-4147-A177-3AD203B41FA5}">
                      <a16:colId xmlns:a16="http://schemas.microsoft.com/office/drawing/2014/main" val="3298296968"/>
                    </a:ext>
                  </a:extLst>
                </a:gridCol>
                <a:gridCol w="771313">
                  <a:extLst>
                    <a:ext uri="{9D8B030D-6E8A-4147-A177-3AD203B41FA5}">
                      <a16:colId xmlns:a16="http://schemas.microsoft.com/office/drawing/2014/main" val="3919612379"/>
                    </a:ext>
                  </a:extLst>
                </a:gridCol>
                <a:gridCol w="771313">
                  <a:extLst>
                    <a:ext uri="{9D8B030D-6E8A-4147-A177-3AD203B41FA5}">
                      <a16:colId xmlns:a16="http://schemas.microsoft.com/office/drawing/2014/main" val="1285618293"/>
                    </a:ext>
                  </a:extLst>
                </a:gridCol>
              </a:tblGrid>
              <a:tr h="267037"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track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wr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rank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top 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lap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lap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lap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character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vehicle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country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710190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Robvin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Luigi Circuit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01:10.518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01:08.774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1013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11914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8,5%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2023/06/04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00:23.576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00:23.455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00:23.487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Funky Kong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 err="1"/>
                        <a:t>Spear</a:t>
                      </a:r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Netherlands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1194483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100" dirty="0"/>
                        <a:t>Moo Moo Meadows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5801062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9633570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056347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4488430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8252026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8527764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4407090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97889119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5026353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6972118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8468987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2553479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3057006"/>
                  </a:ext>
                </a:extLst>
              </a:tr>
              <a:tr h="267037"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5521878"/>
                  </a:ext>
                </a:extLst>
              </a:tr>
            </a:tbl>
          </a:graphicData>
        </a:graphic>
      </p:graphicFrame>
      <p:sp>
        <p:nvSpPr>
          <p:cNvPr id="11" name="Rechthoek 10">
            <a:extLst>
              <a:ext uri="{FF2B5EF4-FFF2-40B4-BE49-F238E27FC236}">
                <a16:creationId xmlns:a16="http://schemas.microsoft.com/office/drawing/2014/main" id="{05B5DEC6-3FB6-D882-D408-D424D37725C5}"/>
              </a:ext>
            </a:extLst>
          </p:cNvPr>
          <p:cNvSpPr/>
          <p:nvPr/>
        </p:nvSpPr>
        <p:spPr>
          <a:xfrm>
            <a:off x="0" y="0"/>
            <a:ext cx="12192000" cy="1385890"/>
          </a:xfrm>
          <a:prstGeom prst="rect">
            <a:avLst/>
          </a:prstGeom>
          <a:solidFill>
            <a:srgbClr val="02A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nl-NL" sz="2800" b="1" dirty="0"/>
              <a:t>Mario Kart Wii Time Trial Timesheet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B53E90D-1FC3-ECCF-E399-FF1CA18513B5}"/>
              </a:ext>
            </a:extLst>
          </p:cNvPr>
          <p:cNvSpPr txBox="1"/>
          <p:nvPr/>
        </p:nvSpPr>
        <p:spPr>
          <a:xfrm>
            <a:off x="1178421" y="761912"/>
            <a:ext cx="3124200" cy="519351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Top 10 times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6252AAD-F5C5-079B-4A81-C7168A0438ED}"/>
              </a:ext>
            </a:extLst>
          </p:cNvPr>
          <p:cNvSpPr txBox="1"/>
          <p:nvPr/>
        </p:nvSpPr>
        <p:spPr>
          <a:xfrm>
            <a:off x="7889381" y="761912"/>
            <a:ext cx="3124200" cy="519351"/>
          </a:xfrm>
          <a:prstGeom prst="roundRect">
            <a:avLst>
              <a:gd name="adj" fmla="val 50000"/>
            </a:avLst>
          </a:prstGeom>
          <a:solidFill>
            <a:srgbClr val="2FC9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Personal time sheet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500C0F87-5717-C870-0C88-B51A6E060EB6}"/>
              </a:ext>
            </a:extLst>
          </p:cNvPr>
          <p:cNvGrpSpPr/>
          <p:nvPr/>
        </p:nvGrpSpPr>
        <p:grpSpPr>
          <a:xfrm>
            <a:off x="3130647" y="1381814"/>
            <a:ext cx="5921181" cy="346260"/>
            <a:chOff x="3070704" y="1381814"/>
            <a:chExt cx="5921181" cy="346260"/>
          </a:xfrm>
        </p:grpSpPr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ED57059B-5160-A998-3CC3-D6CF08BFEB54}"/>
                </a:ext>
              </a:extLst>
            </p:cNvPr>
            <p:cNvGrpSpPr/>
            <p:nvPr/>
          </p:nvGrpSpPr>
          <p:grpSpPr>
            <a:xfrm>
              <a:off x="3523959" y="1381814"/>
              <a:ext cx="5022636" cy="343161"/>
              <a:chOff x="3487049" y="1381814"/>
              <a:chExt cx="5022636" cy="343161"/>
            </a:xfrm>
          </p:grpSpPr>
          <p:sp>
            <p:nvSpPr>
              <p:cNvPr id="20" name="Rechthoek 19">
                <a:extLst>
                  <a:ext uri="{FF2B5EF4-FFF2-40B4-BE49-F238E27FC236}">
                    <a16:creationId xmlns:a16="http://schemas.microsoft.com/office/drawing/2014/main" id="{BBA045F0-DDF8-6935-32C8-726385E66BBF}"/>
                  </a:ext>
                </a:extLst>
              </p:cNvPr>
              <p:cNvSpPr/>
              <p:nvPr/>
            </p:nvSpPr>
            <p:spPr>
              <a:xfrm flipH="1">
                <a:off x="3487049" y="1383119"/>
                <a:ext cx="1257300" cy="338400"/>
              </a:xfrm>
              <a:prstGeom prst="rect">
                <a:avLst/>
              </a:prstGeom>
              <a:solidFill>
                <a:srgbClr val="2FC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150cc</a:t>
                </a:r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0CB4BCF7-EA4C-CF17-C052-DEDB0108379B}"/>
                  </a:ext>
                </a:extLst>
              </p:cNvPr>
              <p:cNvSpPr/>
              <p:nvPr/>
            </p:nvSpPr>
            <p:spPr>
              <a:xfrm>
                <a:off x="5995985" y="1388148"/>
                <a:ext cx="1257300" cy="33682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150cc flap</a:t>
                </a:r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0AC55270-9364-C9A1-539C-574B3F8CC3D6}"/>
                  </a:ext>
                </a:extLst>
              </p:cNvPr>
              <p:cNvSpPr/>
              <p:nvPr/>
            </p:nvSpPr>
            <p:spPr>
              <a:xfrm>
                <a:off x="4742257" y="1384333"/>
                <a:ext cx="1257300" cy="338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200cc</a:t>
                </a:r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D3F44481-A4A3-547B-23B1-C47BE9F1D20E}"/>
                  </a:ext>
                </a:extLst>
              </p:cNvPr>
              <p:cNvSpPr/>
              <p:nvPr/>
            </p:nvSpPr>
            <p:spPr>
              <a:xfrm>
                <a:off x="7253285" y="1381814"/>
                <a:ext cx="1256400" cy="3384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200cc flap</a:t>
                </a:r>
              </a:p>
            </p:txBody>
          </p:sp>
        </p:grpSp>
        <p:sp>
          <p:nvSpPr>
            <p:cNvPr id="18" name="Stroomdiagram: Uitstel 17">
              <a:extLst>
                <a:ext uri="{FF2B5EF4-FFF2-40B4-BE49-F238E27FC236}">
                  <a16:creationId xmlns:a16="http://schemas.microsoft.com/office/drawing/2014/main" id="{D04D1E99-3BC2-6DC8-DC53-38E3551865F7}"/>
                </a:ext>
              </a:extLst>
            </p:cNvPr>
            <p:cNvSpPr/>
            <p:nvPr/>
          </p:nvSpPr>
          <p:spPr>
            <a:xfrm>
              <a:off x="8541831" y="1391247"/>
              <a:ext cx="450054" cy="336827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Stroomdiagram: Uitstel 18">
              <a:extLst>
                <a:ext uri="{FF2B5EF4-FFF2-40B4-BE49-F238E27FC236}">
                  <a16:creationId xmlns:a16="http://schemas.microsoft.com/office/drawing/2014/main" id="{0F32541D-DDB6-8392-04DC-408F774EDB07}"/>
                </a:ext>
              </a:extLst>
            </p:cNvPr>
            <p:cNvSpPr/>
            <p:nvPr/>
          </p:nvSpPr>
          <p:spPr>
            <a:xfrm flipH="1">
              <a:off x="3070704" y="1389078"/>
              <a:ext cx="450054" cy="336827"/>
            </a:xfrm>
            <a:prstGeom prst="flowChartDelay">
              <a:avLst/>
            </a:prstGeom>
            <a:solidFill>
              <a:srgbClr val="2F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F138AF45-BD54-9A4D-2AB4-CFD3E7C59713}"/>
              </a:ext>
            </a:extLst>
          </p:cNvPr>
          <p:cNvSpPr/>
          <p:nvPr/>
        </p:nvSpPr>
        <p:spPr>
          <a:xfrm>
            <a:off x="9553575" y="223208"/>
            <a:ext cx="2352675" cy="409091"/>
          </a:xfrm>
          <a:prstGeom prst="roundRect">
            <a:avLst/>
          </a:prstGeom>
          <a:solidFill>
            <a:srgbClr val="2F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bg1"/>
                </a:solidFill>
              </a:rPr>
              <a:t>Robvin</a:t>
            </a:r>
            <a:endParaRPr lang="nl-NL" sz="1400" dirty="0">
              <a:solidFill>
                <a:schemeClr val="bg1"/>
              </a:solidFill>
            </a:endParaRPr>
          </a:p>
        </p:txBody>
      </p:sp>
      <p:pic>
        <p:nvPicPr>
          <p:cNvPr id="29" name="Graphic 28" descr="Mannelijk profiel met effen opvulling">
            <a:extLst>
              <a:ext uri="{FF2B5EF4-FFF2-40B4-BE49-F238E27FC236}">
                <a16:creationId xmlns:a16="http://schemas.microsoft.com/office/drawing/2014/main" id="{D1C4BA9F-5537-4B47-A78E-B41D86B6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1428" y="223208"/>
            <a:ext cx="409091" cy="4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17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181</Words>
  <Application>Microsoft Office PowerPoint</Application>
  <PresentationFormat>Breedbeeld</PresentationFormat>
  <Paragraphs>88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Kruizinga, Robbin</dc:creator>
  <cp:lastModifiedBy>Kruizinga, Robbin</cp:lastModifiedBy>
  <cp:revision>2</cp:revision>
  <dcterms:created xsi:type="dcterms:W3CDTF">2023-06-04T16:24:07Z</dcterms:created>
  <dcterms:modified xsi:type="dcterms:W3CDTF">2023-06-04T21:22:34Z</dcterms:modified>
</cp:coreProperties>
</file>