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7.xml" ContentType="application/vnd.openxmlformats-officedocument.drawingml.chart+xml"/>
  <Override PartName="/ppt/notesSlides/notesSlide22.xml" ContentType="application/vnd.openxmlformats-officedocument.presentationml.notesSlide+xml"/>
  <Override PartName="/ppt/charts/chart8.xml" ContentType="application/vnd.openxmlformats-officedocument.drawingml.chart+xml"/>
  <Override PartName="/ppt/notesSlides/notesSlide23.xml" ContentType="application/vnd.openxmlformats-officedocument.presentationml.notesSlide+xml"/>
  <Override PartName="/ppt/charts/chart9.xml" ContentType="application/vnd.openxmlformats-officedocument.drawingml.chart+xml"/>
  <Override PartName="/ppt/notesSlides/notesSlide24.xml" ContentType="application/vnd.openxmlformats-officedocument.presentationml.notesSlide+xml"/>
  <Override PartName="/ppt/charts/chart10.xml" ContentType="application/vnd.openxmlformats-officedocument.drawingml.chart+xml"/>
  <Override PartName="/ppt/notesSlides/notesSlide25.xml" ContentType="application/vnd.openxmlformats-officedocument.presentationml.notesSlide+xml"/>
  <Override PartName="/ppt/charts/chart11.xml" ContentType="application/vnd.openxmlformats-officedocument.drawingml.chart+xml"/>
  <Override PartName="/ppt/notesSlides/notesSlide26.xml" ContentType="application/vnd.openxmlformats-officedocument.presentationml.notesSlide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notesMasterIdLst>
    <p:notesMasterId r:id="rId35"/>
  </p:notesMasterIdLst>
  <p:handoutMasterIdLst>
    <p:handoutMasterId r:id="rId36"/>
  </p:handoutMasterIdLst>
  <p:sldIdLst>
    <p:sldId id="256" r:id="rId3"/>
    <p:sldId id="302" r:id="rId4"/>
    <p:sldId id="306" r:id="rId5"/>
    <p:sldId id="258" r:id="rId6"/>
    <p:sldId id="259" r:id="rId7"/>
    <p:sldId id="260" r:id="rId8"/>
    <p:sldId id="261" r:id="rId9"/>
    <p:sldId id="263" r:id="rId10"/>
    <p:sldId id="264" r:id="rId11"/>
    <p:sldId id="284" r:id="rId12"/>
    <p:sldId id="266" r:id="rId13"/>
    <p:sldId id="267" r:id="rId14"/>
    <p:sldId id="268" r:id="rId15"/>
    <p:sldId id="269" r:id="rId16"/>
    <p:sldId id="270" r:id="rId17"/>
    <p:sldId id="271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23" r:id="rId26"/>
    <p:sldId id="324" r:id="rId27"/>
    <p:sldId id="316" r:id="rId28"/>
    <p:sldId id="317" r:id="rId29"/>
    <p:sldId id="318" r:id="rId30"/>
    <p:sldId id="319" r:id="rId31"/>
    <p:sldId id="320" r:id="rId32"/>
    <p:sldId id="321" r:id="rId33"/>
    <p:sldId id="322" r:id="rId34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D95"/>
    <a:srgbClr val="46A0DC"/>
    <a:srgbClr val="B7A079"/>
    <a:srgbClr val="2C6A8C"/>
    <a:srgbClr val="000000"/>
    <a:srgbClr val="FFFFFF"/>
    <a:srgbClr val="6D6D6D"/>
    <a:srgbClr val="AB192D"/>
    <a:srgbClr val="C4122F"/>
    <a:srgbClr val="B2B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9" autoAdjust="0"/>
    <p:restoredTop sz="94579" autoAdjust="0"/>
  </p:normalViewPr>
  <p:slideViewPr>
    <p:cSldViewPr showGuides="1">
      <p:cViewPr>
        <p:scale>
          <a:sx n="117" d="100"/>
          <a:sy n="117" d="100"/>
        </p:scale>
        <p:origin x="1530" y="-54"/>
      </p:cViewPr>
      <p:guideLst>
        <p:guide orient="horz" pos="720"/>
        <p:guide orient="horz" pos="960"/>
        <p:guide orient="horz" pos="3888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122648"/>
        <c:axId val="218123040"/>
      </c:barChart>
      <c:catAx>
        <c:axId val="218122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8123040"/>
        <c:crosses val="autoZero"/>
        <c:auto val="1"/>
        <c:lblAlgn val="ctr"/>
        <c:lblOffset val="100"/>
        <c:noMultiLvlLbl val="0"/>
      </c:catAx>
      <c:valAx>
        <c:axId val="218123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81226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square"/>
            <c:size val="8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Cat. 1</c:v>
                </c:pt>
                <c:pt idx="1">
                  <c:v>Cat. 2</c:v>
                </c:pt>
                <c:pt idx="2">
                  <c:v>Cat. 3</c:v>
                </c:pt>
                <c:pt idx="3">
                  <c:v>Cat.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square"/>
            <c:size val="8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Cat. 1</c:v>
                </c:pt>
                <c:pt idx="1">
                  <c:v>Cat. 2</c:v>
                </c:pt>
                <c:pt idx="2">
                  <c:v>Cat. 3</c:v>
                </c:pt>
                <c:pt idx="3">
                  <c:v>Cat.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square"/>
            <c:size val="8"/>
            <c:spPr>
              <a:solidFill>
                <a:schemeClr val="accent3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Cat. 1</c:v>
                </c:pt>
                <c:pt idx="1">
                  <c:v>Cat. 2</c:v>
                </c:pt>
                <c:pt idx="2">
                  <c:v>Cat. 3</c:v>
                </c:pt>
                <c:pt idx="3">
                  <c:v>Cat.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square"/>
            <c:size val="8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Cat. 1</c:v>
                </c:pt>
                <c:pt idx="1">
                  <c:v>Cat. 2</c:v>
                </c:pt>
                <c:pt idx="2">
                  <c:v>Cat. 3</c:v>
                </c:pt>
                <c:pt idx="3">
                  <c:v>Cat.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498176"/>
        <c:axId val="322014968"/>
      </c:lineChart>
      <c:catAx>
        <c:axId val="3214981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22014968"/>
        <c:crosses val="autoZero"/>
        <c:auto val="1"/>
        <c:lblAlgn val="ctr"/>
        <c:lblOffset val="100"/>
        <c:noMultiLvlLbl val="0"/>
      </c:catAx>
      <c:valAx>
        <c:axId val="322014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149817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</c:dPt>
          <c:dPt>
            <c:idx val="1"/>
            <c:bubble3D val="0"/>
            <c:spPr>
              <a:solidFill>
                <a:schemeClr val="accent2"/>
              </a:solidFill>
            </c:spPr>
          </c:dPt>
          <c:dPt>
            <c:idx val="2"/>
            <c:bubble3D val="0"/>
            <c:spPr>
              <a:solidFill>
                <a:schemeClr val="accent3"/>
              </a:solidFill>
            </c:spPr>
          </c:dPt>
          <c:dPt>
            <c:idx val="3"/>
            <c:bubble3D val="0"/>
            <c:spPr>
              <a:solidFill>
                <a:schemeClr val="accent4"/>
              </a:solidFill>
            </c:spPr>
          </c:dPt>
          <c:dPt>
            <c:idx val="4"/>
            <c:bubble3D val="0"/>
            <c:spPr>
              <a:solidFill>
                <a:schemeClr val="accent5"/>
              </a:solidFill>
            </c:spPr>
          </c:dPt>
          <c:dPt>
            <c:idx val="5"/>
            <c:bubble3D val="0"/>
            <c:spPr>
              <a:solidFill>
                <a:schemeClr val="accent6"/>
              </a:solidFill>
            </c:spPr>
          </c:dPt>
          <c:cat>
            <c:strRef>
              <c:f>Sheet1!$A$2:$A$7</c:f>
              <c:strCache>
                <c:ptCount val="6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</c:v>
                </c:pt>
                <c:pt idx="1">
                  <c:v>3</c:v>
                </c:pt>
                <c:pt idx="2">
                  <c:v>2</c:v>
                </c:pt>
                <c:pt idx="3">
                  <c:v>1.5</c:v>
                </c:pt>
                <c:pt idx="4">
                  <c:v>1</c:v>
                </c:pt>
                <c:pt idx="5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</c:dPt>
          <c:dPt>
            <c:idx val="1"/>
            <c:bubble3D val="0"/>
            <c:spPr>
              <a:solidFill>
                <a:schemeClr val="accent2"/>
              </a:solidFill>
            </c:spPr>
          </c:dPt>
          <c:dPt>
            <c:idx val="2"/>
            <c:bubble3D val="0"/>
            <c:spPr>
              <a:solidFill>
                <a:schemeClr val="accent3"/>
              </a:solidFill>
            </c:spPr>
          </c:dPt>
          <c:dPt>
            <c:idx val="3"/>
            <c:bubble3D val="0"/>
            <c:spPr>
              <a:solidFill>
                <a:schemeClr val="accent4"/>
              </a:solidFill>
            </c:spPr>
          </c:dPt>
          <c:cat>
            <c:strRef>
              <c:f>Sheet1!$A$2:$A$5</c:f>
              <c:strCache>
                <c:ptCount val="4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3</c:v>
                </c:pt>
                <c:pt idx="2">
                  <c:v>2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0331376"/>
        <c:axId val="320331768"/>
      </c:barChart>
      <c:catAx>
        <c:axId val="320331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20331768"/>
        <c:crosses val="autoZero"/>
        <c:auto val="1"/>
        <c:lblAlgn val="ctr"/>
        <c:lblOffset val="100"/>
        <c:noMultiLvlLbl val="0"/>
      </c:catAx>
      <c:valAx>
        <c:axId val="320331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033137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square"/>
            <c:size val="8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square"/>
            <c:size val="8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square"/>
            <c:size val="8"/>
            <c:spPr>
              <a:solidFill>
                <a:schemeClr val="accent3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square"/>
            <c:size val="8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3.5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square"/>
            <c:size val="8"/>
            <c:spPr>
              <a:solidFill>
                <a:schemeClr val="accent5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square"/>
            <c:size val="8"/>
            <c:spPr>
              <a:solidFill>
                <a:schemeClr val="accent6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0332552"/>
        <c:axId val="320332944"/>
      </c:lineChart>
      <c:catAx>
        <c:axId val="320332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20332944"/>
        <c:crosses val="autoZero"/>
        <c:auto val="1"/>
        <c:lblAlgn val="ctr"/>
        <c:lblOffset val="100"/>
        <c:noMultiLvlLbl val="0"/>
      </c:catAx>
      <c:valAx>
        <c:axId val="320332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033255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square"/>
            <c:size val="8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Cat. 1</c:v>
                </c:pt>
                <c:pt idx="1">
                  <c:v>Cat. 2</c:v>
                </c:pt>
                <c:pt idx="2">
                  <c:v>Cat. 3</c:v>
                </c:pt>
                <c:pt idx="3">
                  <c:v>Cat.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square"/>
            <c:size val="8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Cat. 1</c:v>
                </c:pt>
                <c:pt idx="1">
                  <c:v>Cat. 2</c:v>
                </c:pt>
                <c:pt idx="2">
                  <c:v>Cat. 3</c:v>
                </c:pt>
                <c:pt idx="3">
                  <c:v>Cat.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square"/>
            <c:size val="8"/>
            <c:spPr>
              <a:solidFill>
                <a:schemeClr val="accent3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Cat. 1</c:v>
                </c:pt>
                <c:pt idx="1">
                  <c:v>Cat. 2</c:v>
                </c:pt>
                <c:pt idx="2">
                  <c:v>Cat. 3</c:v>
                </c:pt>
                <c:pt idx="3">
                  <c:v>Cat.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square"/>
            <c:size val="8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Cat. 1</c:v>
                </c:pt>
                <c:pt idx="1">
                  <c:v>Cat. 2</c:v>
                </c:pt>
                <c:pt idx="2">
                  <c:v>Cat. 3</c:v>
                </c:pt>
                <c:pt idx="3">
                  <c:v>Cat.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0333728"/>
        <c:axId val="320334120"/>
      </c:lineChart>
      <c:catAx>
        <c:axId val="3203337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20334120"/>
        <c:crosses val="autoZero"/>
        <c:auto val="1"/>
        <c:lblAlgn val="ctr"/>
        <c:lblOffset val="100"/>
        <c:noMultiLvlLbl val="0"/>
      </c:catAx>
      <c:valAx>
        <c:axId val="320334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033372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</c:dPt>
          <c:dPt>
            <c:idx val="1"/>
            <c:bubble3D val="0"/>
            <c:spPr>
              <a:solidFill>
                <a:schemeClr val="accent2"/>
              </a:solidFill>
            </c:spPr>
          </c:dPt>
          <c:dPt>
            <c:idx val="2"/>
            <c:bubble3D val="0"/>
            <c:spPr>
              <a:solidFill>
                <a:schemeClr val="accent3"/>
              </a:solidFill>
            </c:spPr>
          </c:dPt>
          <c:dPt>
            <c:idx val="3"/>
            <c:bubble3D val="0"/>
            <c:spPr>
              <a:solidFill>
                <a:schemeClr val="accent4"/>
              </a:solidFill>
            </c:spPr>
          </c:dPt>
          <c:dPt>
            <c:idx val="4"/>
            <c:bubble3D val="0"/>
            <c:spPr>
              <a:solidFill>
                <a:schemeClr val="accent5"/>
              </a:solidFill>
            </c:spPr>
          </c:dPt>
          <c:dPt>
            <c:idx val="5"/>
            <c:bubble3D val="0"/>
            <c:spPr>
              <a:solidFill>
                <a:schemeClr val="accent6"/>
              </a:solidFill>
            </c:spPr>
          </c:dPt>
          <c:cat>
            <c:strRef>
              <c:f>Sheet1!$A$2:$A$7</c:f>
              <c:strCache>
                <c:ptCount val="6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</c:v>
                </c:pt>
                <c:pt idx="1">
                  <c:v>3</c:v>
                </c:pt>
                <c:pt idx="2">
                  <c:v>2</c:v>
                </c:pt>
                <c:pt idx="3">
                  <c:v>1.5</c:v>
                </c:pt>
                <c:pt idx="4">
                  <c:v>1</c:v>
                </c:pt>
                <c:pt idx="5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</c:dPt>
          <c:dPt>
            <c:idx val="1"/>
            <c:bubble3D val="0"/>
            <c:spPr>
              <a:solidFill>
                <a:schemeClr val="accent2"/>
              </a:solidFill>
            </c:spPr>
          </c:dPt>
          <c:dPt>
            <c:idx val="2"/>
            <c:bubble3D val="0"/>
            <c:spPr>
              <a:solidFill>
                <a:schemeClr val="accent3"/>
              </a:solidFill>
            </c:spPr>
          </c:dPt>
          <c:dPt>
            <c:idx val="3"/>
            <c:bubble3D val="0"/>
            <c:spPr>
              <a:solidFill>
                <a:schemeClr val="accent4"/>
              </a:solidFill>
            </c:spPr>
          </c:dPt>
          <c:cat>
            <c:strRef>
              <c:f>Sheet1!$A$2:$A$5</c:f>
              <c:strCache>
                <c:ptCount val="4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3</c:v>
                </c:pt>
                <c:pt idx="2">
                  <c:v>2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1494648"/>
        <c:axId val="321495040"/>
      </c:barChart>
      <c:catAx>
        <c:axId val="321494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21495040"/>
        <c:crosses val="autoZero"/>
        <c:auto val="1"/>
        <c:lblAlgn val="ctr"/>
        <c:lblOffset val="100"/>
        <c:noMultiLvlLbl val="0"/>
      </c:catAx>
      <c:valAx>
        <c:axId val="321495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14946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1495824"/>
        <c:axId val="321496216"/>
      </c:barChart>
      <c:catAx>
        <c:axId val="3214958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21496216"/>
        <c:crosses val="autoZero"/>
        <c:auto val="1"/>
        <c:lblAlgn val="ctr"/>
        <c:lblOffset val="100"/>
        <c:noMultiLvlLbl val="0"/>
      </c:catAx>
      <c:valAx>
        <c:axId val="321496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149582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square"/>
            <c:size val="8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square"/>
            <c:size val="8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square"/>
            <c:size val="8"/>
            <c:spPr>
              <a:solidFill>
                <a:schemeClr val="accent3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square"/>
            <c:size val="8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3.5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square"/>
            <c:size val="8"/>
            <c:spPr>
              <a:solidFill>
                <a:schemeClr val="accent5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square"/>
            <c:size val="8"/>
            <c:spPr>
              <a:solidFill>
                <a:schemeClr val="accent6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497000"/>
        <c:axId val="321497392"/>
      </c:lineChart>
      <c:catAx>
        <c:axId val="321497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21497392"/>
        <c:crosses val="autoZero"/>
        <c:auto val="1"/>
        <c:lblAlgn val="ctr"/>
        <c:lblOffset val="100"/>
        <c:noMultiLvlLbl val="0"/>
      </c:catAx>
      <c:valAx>
        <c:axId val="321497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14970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dirty="0" smtClean="0">
                <a:latin typeface="Calibri" pitchFamily="34" charset="0"/>
              </a:rPr>
              <a:t>This PowerPoint</a:t>
            </a:r>
            <a:r>
              <a:rPr lang="en-US" b="0" baseline="0" dirty="0" smtClean="0">
                <a:latin typeface="Calibri" pitchFamily="34" charset="0"/>
              </a:rPr>
              <a:t> Template includes a series of slide masters with predefined layouts and color schemes for formatting slides</a:t>
            </a:r>
          </a:p>
          <a:p>
            <a:pPr algn="l">
              <a:buFont typeface="Arial" pitchFamily="34" charset="0"/>
              <a:buChar char="•"/>
            </a:pPr>
            <a:r>
              <a:rPr lang="en-US" b="0" baseline="0" dirty="0" smtClean="0">
                <a:latin typeface="Calibri" pitchFamily="34" charset="0"/>
              </a:rPr>
              <a:t> Slide Masters are displayed when you right click on a slide and select </a:t>
            </a:r>
            <a:r>
              <a:rPr lang="en-US" b="1" baseline="0" dirty="0" smtClean="0">
                <a:latin typeface="Calibri" pitchFamily="34" charset="0"/>
              </a:rPr>
              <a:t>Layout</a:t>
            </a:r>
            <a:r>
              <a:rPr lang="en-US" b="0" baseline="0" dirty="0" smtClean="0">
                <a:latin typeface="Calibri" pitchFamily="34" charset="0"/>
              </a:rPr>
              <a:t> from menu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1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b="1" dirty="0" smtClean="0"/>
              <a:t>BEST PRACTICES: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/>
              <a:t> Open</a:t>
            </a:r>
            <a:r>
              <a:rPr lang="en-US" b="0" baseline="0" dirty="0" smtClean="0"/>
              <a:t> Excel 2007 before creating charts in PowerPoint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baseline="0" dirty="0" smtClean="0"/>
              <a:t> Duplicate this slide and edit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77A-78C3-4723-ABCD-0025B187880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37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b="1" dirty="0" smtClean="0"/>
              <a:t>BEST PRACTICES: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/>
              <a:t> Open</a:t>
            </a:r>
            <a:r>
              <a:rPr lang="en-US" b="0" baseline="0" dirty="0" smtClean="0"/>
              <a:t> Excel 2007 before creating charts in PowerPoint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baseline="0" dirty="0" smtClean="0"/>
              <a:t> Duplicate this slide and edit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77A-78C3-4723-ABCD-0025B187880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4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90F28-0818-4B04-AB54-DE148D58546F}" type="slidenum">
              <a:rPr lang="en-US"/>
              <a:pPr/>
              <a:t>15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BEST PRACTICES: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/>
              <a:t> Open</a:t>
            </a:r>
            <a:r>
              <a:rPr lang="en-US" b="0" baseline="0" dirty="0" smtClean="0"/>
              <a:t> Excel 2007 before creating charts in PowerPoint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baseline="0" dirty="0" smtClean="0"/>
              <a:t> Duplicate this slide and edit data</a:t>
            </a:r>
          </a:p>
        </p:txBody>
      </p:sp>
    </p:spTree>
    <p:extLst>
      <p:ext uri="{BB962C8B-B14F-4D97-AF65-F5344CB8AC3E}">
        <p14:creationId xmlns:p14="http://schemas.microsoft.com/office/powerpoint/2010/main" val="3783665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90F28-0818-4B04-AB54-DE148D58546F}" type="slidenum">
              <a:rPr lang="en-US"/>
              <a:pPr/>
              <a:t>16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BEST PRACTICES: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/>
              <a:t> Open</a:t>
            </a:r>
            <a:r>
              <a:rPr lang="en-US" b="0" baseline="0" dirty="0" smtClean="0"/>
              <a:t> Excel 2007 before creating charts in PowerPoint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baseline="0" dirty="0" smtClean="0"/>
              <a:t> Duplicate this slide and </a:t>
            </a:r>
            <a:r>
              <a:rPr lang="en-US" b="0" baseline="0" smtClean="0"/>
              <a:t>edit data</a:t>
            </a:r>
            <a:endParaRPr lang="en-US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569876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dirty="0" smtClean="0">
                <a:latin typeface="Calibri" pitchFamily="34" charset="0"/>
              </a:rPr>
              <a:t>This PowerPoint</a:t>
            </a:r>
            <a:r>
              <a:rPr lang="en-US" b="0" baseline="0" dirty="0" smtClean="0">
                <a:latin typeface="Calibri" pitchFamily="34" charset="0"/>
              </a:rPr>
              <a:t> Template includes a series of slide masters with predefined layouts and color schemes for formatting slides</a:t>
            </a:r>
          </a:p>
          <a:p>
            <a:pPr algn="l">
              <a:buFont typeface="Arial" pitchFamily="34" charset="0"/>
              <a:buChar char="•"/>
            </a:pPr>
            <a:r>
              <a:rPr lang="en-US" b="0" baseline="0" dirty="0" smtClean="0">
                <a:latin typeface="Calibri" pitchFamily="34" charset="0"/>
              </a:rPr>
              <a:t> Slide Masters are displayed when you right click on a slide and select </a:t>
            </a:r>
            <a:r>
              <a:rPr lang="en-US" b="1" baseline="0" dirty="0" smtClean="0">
                <a:latin typeface="Calibri" pitchFamily="34" charset="0"/>
              </a:rPr>
              <a:t>Layout</a:t>
            </a:r>
            <a:r>
              <a:rPr lang="en-US" b="0" baseline="0" dirty="0" smtClean="0">
                <a:latin typeface="Calibri" pitchFamily="34" charset="0"/>
              </a:rPr>
              <a:t> from menu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74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20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74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21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13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22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3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6913"/>
            <a:ext cx="4546600" cy="34099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3652" y="4339341"/>
            <a:ext cx="5076721" cy="4106681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6330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A5DE6D-E175-4148-9E10-6581D2914173}" type="slidenum">
              <a:rPr lang="en-US"/>
              <a:pPr/>
              <a:t>24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64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4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77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23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b="1" dirty="0" smtClean="0"/>
              <a:t>BEST PRACTICES: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/>
              <a:t> Open</a:t>
            </a:r>
            <a:r>
              <a:rPr lang="en-US" b="0" baseline="0" dirty="0" smtClean="0"/>
              <a:t> Excel 2007 before creating charts in PowerPoint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baseline="0" dirty="0" smtClean="0"/>
              <a:t> Duplicate this slide and edit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77A-78C3-4723-ABCD-0025B187880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1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b="1" dirty="0" smtClean="0"/>
              <a:t>BEST PRACTICES: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/>
              <a:t> Open</a:t>
            </a:r>
            <a:r>
              <a:rPr lang="en-US" b="0" baseline="0" dirty="0" smtClean="0"/>
              <a:t> Excel 2007 before creating charts in PowerPoint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baseline="0" dirty="0" smtClean="0"/>
              <a:t> Duplicate this slide and edit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77A-78C3-4723-ABCD-0025B187880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5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b="1" dirty="0" smtClean="0"/>
              <a:t>BEST PRACTICES: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/>
              <a:t> Open</a:t>
            </a:r>
            <a:r>
              <a:rPr lang="en-US" b="0" baseline="0" dirty="0" smtClean="0"/>
              <a:t> Excel 2007 before creating charts in PowerPoint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baseline="0" dirty="0" smtClean="0"/>
              <a:t> Duplicate this slide and edit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77A-78C3-4723-ABCD-0025B187880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11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b="1" dirty="0" smtClean="0"/>
              <a:t>BEST PRACTICES: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/>
              <a:t> Open</a:t>
            </a:r>
            <a:r>
              <a:rPr lang="en-US" b="0" baseline="0" dirty="0" smtClean="0"/>
              <a:t> Excel 2007 before creating charts in PowerPoint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baseline="0" dirty="0" smtClean="0"/>
              <a:t> Duplicate this slide and edit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77A-78C3-4723-ABCD-0025B187880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73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90F28-0818-4B04-AB54-DE148D58546F}" type="slidenum">
              <a:rPr lang="en-US"/>
              <a:pPr/>
              <a:t>31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BEST PRACTICES: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/>
              <a:t> Open</a:t>
            </a:r>
            <a:r>
              <a:rPr lang="en-US" b="0" baseline="0" dirty="0" smtClean="0"/>
              <a:t> Excel 2007 before creating charts in PowerPoint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baseline="0" dirty="0" smtClean="0"/>
              <a:t> Duplicate this slide and edit data</a:t>
            </a:r>
          </a:p>
        </p:txBody>
      </p:sp>
    </p:spTree>
    <p:extLst>
      <p:ext uri="{BB962C8B-B14F-4D97-AF65-F5344CB8AC3E}">
        <p14:creationId xmlns:p14="http://schemas.microsoft.com/office/powerpoint/2010/main" val="2816841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90F28-0818-4B04-AB54-DE148D58546F}" type="slidenum">
              <a:rPr lang="en-US"/>
              <a:pPr/>
              <a:t>32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BEST PRACTICES: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/>
              <a:t> Open</a:t>
            </a:r>
            <a:r>
              <a:rPr lang="en-US" b="0" baseline="0" dirty="0" smtClean="0"/>
              <a:t> Excel 2007 before creating charts in PowerPoint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baseline="0" dirty="0" smtClean="0"/>
              <a:t> Duplicate this slide and </a:t>
            </a:r>
            <a:r>
              <a:rPr lang="en-US" b="0" baseline="0" smtClean="0"/>
              <a:t>edit data</a:t>
            </a:r>
            <a:endParaRPr lang="en-US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758125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5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6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64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6913"/>
            <a:ext cx="4546600" cy="34099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3652" y="4339341"/>
            <a:ext cx="5076721" cy="4106681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8305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A5DE6D-E175-4148-9E10-6581D2914173}" type="slidenum">
              <a:rPr lang="en-US"/>
              <a:pPr/>
              <a:t>8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0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31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b="1" dirty="0" smtClean="0"/>
              <a:t>BEST PRACTICES: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/>
              <a:t> Open</a:t>
            </a:r>
            <a:r>
              <a:rPr lang="en-US" b="0" baseline="0" dirty="0" smtClean="0"/>
              <a:t> Excel 2007 before creating charts in PowerPoint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baseline="0" dirty="0" smtClean="0"/>
              <a:t> Duplicate this slide and edit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77A-78C3-4723-ABCD-0025B187880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9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b="1" dirty="0" smtClean="0"/>
              <a:t>BEST PRACTICES: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/>
              <a:t> Open</a:t>
            </a:r>
            <a:r>
              <a:rPr lang="en-US" b="0" baseline="0" dirty="0" smtClean="0"/>
              <a:t> Excel 2007 before creating charts in PowerPoint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baseline="0" dirty="0" smtClean="0"/>
              <a:t> Duplicate this slide and edit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77A-78C3-4723-ABCD-0025B187880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7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2743200" cy="88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433513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9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" y="986500"/>
            <a:ext cx="2743200" cy="88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90" y="2981885"/>
            <a:ext cx="3958410" cy="387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6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" y="986500"/>
            <a:ext cx="2743200" cy="88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386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48" y="2980944"/>
            <a:ext cx="3959371" cy="38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5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90" y="2981885"/>
            <a:ext cx="3958410" cy="387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6858000" cy="1676400"/>
          </a:xfrm>
        </p:spPr>
        <p:txBody>
          <a:bodyPr anchor="b" anchorCtr="0"/>
          <a:lstStyle>
            <a:lvl1pPr algn="l">
              <a:defRPr lang="en-US" sz="4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362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1331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70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94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20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1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2097" y="6391656"/>
            <a:ext cx="45929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2">
    <p:bg>
      <p:bgPr>
        <a:solidFill>
          <a:srgbClr val="AB1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" y="986500"/>
            <a:ext cx="2743200" cy="88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386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48" y="2980944"/>
            <a:ext cx="3959371" cy="38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66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0"/>
            <a:ext cx="5294018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17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45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20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433513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8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0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391656"/>
            <a:ext cx="45929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0"/>
            <a:ext cx="5294018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17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3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87664"/>
            <a:ext cx="457200" cy="39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234966"/>
            <a:ext cx="86868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86400" y="6400800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  <a:endParaRPr lang="en-US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63" r:id="rId3"/>
    <p:sldLayoutId id="2147483695" r:id="rId4"/>
    <p:sldLayoutId id="2147483664" r:id="rId5"/>
    <p:sldLayoutId id="2147483665" r:id="rId6"/>
    <p:sldLayoutId id="2147483666" r:id="rId7"/>
    <p:sldLayoutId id="2147483667" r:id="rId8"/>
    <p:sldLayoutId id="2147483683" r:id="rId9"/>
    <p:sldLayoutId id="2147483696" r:id="rId10"/>
    <p:sldLayoutId id="214748370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91657"/>
            <a:ext cx="457200" cy="313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234966"/>
            <a:ext cx="86868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86400" y="6400800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9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Presentation Title, Verdana </a:t>
            </a:r>
            <a:r>
              <a:rPr lang="en-US" sz="4000" dirty="0" smtClean="0"/>
              <a:t>Bold 40pt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87664"/>
            <a:ext cx="53549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9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Layout: </a:t>
            </a:r>
            <a:r>
              <a:rPr lang="en-US" dirty="0" err="1" smtClean="0"/>
              <a:t>PhotoCaption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Photo description</a:t>
            </a:r>
            <a:endParaRPr lang="en-US" dirty="0"/>
          </a:p>
        </p:txBody>
      </p:sp>
      <p:pic>
        <p:nvPicPr>
          <p:cNvPr id="9" name="j0313970.jpg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/>
          <a:srcRect t="10390" b="103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96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Content</a:t>
            </a:r>
            <a:br>
              <a:rPr lang="en-US" smtClean="0"/>
            </a:br>
            <a:r>
              <a:rPr lang="en-US" smtClean="0"/>
              <a:t>Column Chart Sample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266859"/>
              </p:ext>
            </p:extLst>
          </p:nvPr>
        </p:nvGraphicFramePr>
        <p:xfrm>
          <a:off x="457200" y="1524000"/>
          <a:ext cx="8229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1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Two Content </a:t>
            </a:r>
            <a:br>
              <a:rPr lang="en-US" smtClean="0"/>
            </a:br>
            <a:r>
              <a:rPr lang="en-US" smtClean="0"/>
              <a:t>Column Chart Sample 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762000" y="1676400"/>
          <a:ext cx="3657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level bullet text</a:t>
            </a:r>
          </a:p>
          <a:p>
            <a:r>
              <a:rPr lang="en-US" dirty="0" smtClean="0"/>
              <a:t>Line spacing 0.95, before paragraph 12pt</a:t>
            </a:r>
          </a:p>
          <a:p>
            <a:r>
              <a:rPr lang="en-US" dirty="0" smtClean="0"/>
              <a:t>Left justified</a:t>
            </a:r>
          </a:p>
          <a:p>
            <a:r>
              <a:rPr lang="en-US" dirty="0" smtClean="0"/>
              <a:t>Sentence case </a:t>
            </a:r>
          </a:p>
          <a:p>
            <a:r>
              <a:rPr lang="en-US" dirty="0" smtClean="0"/>
              <a:t>First level bullet color is accent 2</a:t>
            </a:r>
          </a:p>
          <a:p>
            <a:pPr lvl="1"/>
            <a:r>
              <a:rPr lang="en-US" dirty="0" smtClean="0"/>
              <a:t>Second bullet level</a:t>
            </a:r>
          </a:p>
          <a:p>
            <a:pPr lvl="1"/>
            <a:r>
              <a:rPr lang="en-US" dirty="0" smtClean="0"/>
              <a:t>Line spacing 0.95, before paragraph 6pt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7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Content </a:t>
            </a:r>
            <a:br>
              <a:rPr lang="en-US" smtClean="0"/>
            </a:br>
            <a:r>
              <a:rPr lang="en-US" smtClean="0"/>
              <a:t>Line Chart Sample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Two Content </a:t>
            </a:r>
            <a:br>
              <a:rPr lang="en-US" smtClean="0"/>
            </a:br>
            <a:r>
              <a:rPr lang="en-US" smtClean="0"/>
              <a:t>Line Chart Sample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762000" y="1676400"/>
          <a:ext cx="3657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First level bullet text</a:t>
            </a:r>
          </a:p>
          <a:p>
            <a:r>
              <a:rPr lang="en-US" smtClean="0"/>
              <a:t>Line spacing 0.95, before paragraph 12pt</a:t>
            </a:r>
          </a:p>
          <a:p>
            <a:r>
              <a:rPr lang="en-US" smtClean="0"/>
              <a:t>Left justified</a:t>
            </a:r>
          </a:p>
          <a:p>
            <a:r>
              <a:rPr lang="en-US" smtClean="0"/>
              <a:t>Sentence case </a:t>
            </a:r>
          </a:p>
          <a:p>
            <a:r>
              <a:rPr lang="en-US" smtClean="0"/>
              <a:t>First level bullet color is accent 2</a:t>
            </a:r>
          </a:p>
          <a:p>
            <a:pPr lvl="1"/>
            <a:r>
              <a:rPr lang="en-US" smtClean="0"/>
              <a:t>Second bullet level</a:t>
            </a:r>
          </a:p>
          <a:p>
            <a:pPr lvl="1"/>
            <a:r>
              <a:rPr lang="en-US" smtClean="0"/>
              <a:t>Line spacing 0.95, before paragraph 6pt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7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Content </a:t>
            </a:r>
            <a:br>
              <a:rPr lang="en-US" smtClean="0"/>
            </a:br>
            <a:r>
              <a:rPr lang="en-US" smtClean="0"/>
              <a:t>Pie Chart Sample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8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Two Content </a:t>
            </a:r>
            <a:br>
              <a:rPr lang="en-US" smtClean="0"/>
            </a:br>
            <a:r>
              <a:rPr lang="en-US" smtClean="0"/>
              <a:t>Pie Chart Sample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762000" y="1676400"/>
          <a:ext cx="3657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First level bullet text</a:t>
            </a:r>
          </a:p>
          <a:p>
            <a:r>
              <a:rPr lang="en-US" smtClean="0"/>
              <a:t>Line spacing 0.95, before paragraph 12pt</a:t>
            </a:r>
          </a:p>
          <a:p>
            <a:r>
              <a:rPr lang="en-US" smtClean="0"/>
              <a:t>Left justified</a:t>
            </a:r>
          </a:p>
          <a:p>
            <a:r>
              <a:rPr lang="en-US" smtClean="0"/>
              <a:t>Sentence case </a:t>
            </a:r>
          </a:p>
          <a:p>
            <a:r>
              <a:rPr lang="en-US" smtClean="0"/>
              <a:t>First level bullet color is accent 2</a:t>
            </a:r>
          </a:p>
          <a:p>
            <a:pPr lvl="1"/>
            <a:r>
              <a:rPr lang="en-US" smtClean="0"/>
              <a:t>Second bullet level</a:t>
            </a:r>
          </a:p>
          <a:p>
            <a:pPr lvl="1"/>
            <a:r>
              <a:rPr lang="en-US" smtClean="0"/>
              <a:t>Line spacing 0.95, before paragraph 6pt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9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Presentation Title, Verdana </a:t>
            </a:r>
            <a:r>
              <a:rPr lang="en-US" sz="4000" dirty="0" smtClean="0"/>
              <a:t>Bold 40pt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88100"/>
            <a:ext cx="534988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4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  Verdana Bold 40pt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3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19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  Verdana Bold 40pt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8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Layout: </a:t>
            </a:r>
            <a:r>
              <a:rPr lang="en-US" dirty="0" err="1" smtClean="0"/>
              <a:t>SectionDivider</a:t>
            </a:r>
            <a:r>
              <a:rPr lang="en-US" dirty="0" smtClean="0"/>
              <a:t>, Verdana Bold 40pt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Divider Subtext Verdana 28 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Layout: Title and Content</a:t>
            </a:r>
            <a:br>
              <a:rPr lang="en-US" dirty="0" smtClean="0"/>
            </a:br>
            <a:r>
              <a:rPr lang="en-US" dirty="0" smtClean="0"/>
              <a:t>Verdana Bold 32pt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 text</a:t>
            </a:r>
            <a:r>
              <a:rPr lang="en-US" dirty="0"/>
              <a:t>, Verdana </a:t>
            </a:r>
            <a:r>
              <a:rPr lang="en-US" dirty="0" smtClean="0"/>
              <a:t>24pt</a:t>
            </a:r>
          </a:p>
          <a:p>
            <a:r>
              <a:rPr lang="en-US" dirty="0" smtClean="0"/>
              <a:t>Line spacing 0.95, before paragraph 12pt</a:t>
            </a:r>
          </a:p>
          <a:p>
            <a:r>
              <a:rPr lang="en-US" dirty="0" smtClean="0"/>
              <a:t>Left justified</a:t>
            </a:r>
          </a:p>
          <a:p>
            <a:r>
              <a:rPr lang="en-US" dirty="0" smtClean="0"/>
              <a:t>Sentence case </a:t>
            </a:r>
          </a:p>
          <a:p>
            <a:r>
              <a:rPr lang="en-US" dirty="0" smtClean="0"/>
              <a:t>First level bullet color is accent1</a:t>
            </a:r>
          </a:p>
          <a:p>
            <a:pPr lvl="1"/>
            <a:r>
              <a:rPr lang="en-US" dirty="0" smtClean="0"/>
              <a:t>Second level bullet Verdana 20pt</a:t>
            </a:r>
          </a:p>
          <a:p>
            <a:pPr lvl="1"/>
            <a:r>
              <a:rPr lang="en-US" dirty="0" smtClean="0"/>
              <a:t>Line spacing 0.95, before paragraph 6pt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Two Content 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level bullet, Verdana 22pt</a:t>
            </a:r>
          </a:p>
          <a:p>
            <a:r>
              <a:rPr lang="en-US" dirty="0" smtClean="0"/>
              <a:t>Line spacing 0.95, before paragraph 10pt</a:t>
            </a:r>
          </a:p>
          <a:p>
            <a:r>
              <a:rPr lang="en-US" dirty="0" smtClean="0"/>
              <a:t>Left justified</a:t>
            </a:r>
          </a:p>
          <a:p>
            <a:r>
              <a:rPr lang="en-US" dirty="0" smtClean="0"/>
              <a:t>Sentence case </a:t>
            </a:r>
          </a:p>
          <a:p>
            <a:r>
              <a:rPr lang="en-US" dirty="0" smtClean="0"/>
              <a:t>First level bullet color is accent 1</a:t>
            </a:r>
          </a:p>
          <a:p>
            <a:pPr lvl="1"/>
            <a:r>
              <a:rPr lang="en-US" dirty="0" smtClean="0"/>
              <a:t>Second level bullet 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First level bullet, Verdana 22pt</a:t>
            </a:r>
          </a:p>
          <a:p>
            <a:r>
              <a:rPr lang="en-US" smtClean="0"/>
              <a:t>Line spacing 0.95, before paragraph 10pt</a:t>
            </a:r>
          </a:p>
          <a:p>
            <a:r>
              <a:rPr lang="en-US" smtClean="0"/>
              <a:t>Left justified</a:t>
            </a:r>
          </a:p>
          <a:p>
            <a:r>
              <a:rPr lang="en-US" smtClean="0"/>
              <a:t>Sentence case </a:t>
            </a:r>
          </a:p>
          <a:p>
            <a:r>
              <a:rPr lang="en-US" smtClean="0"/>
              <a:t>First level bullet color is accent 1</a:t>
            </a:r>
          </a:p>
          <a:p>
            <a:pPr lvl="1"/>
            <a:r>
              <a:rPr lang="en-US" smtClean="0"/>
              <a:t>Second level bullet 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2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gray">
          <a:xfrm>
            <a:off x="657225" y="2383155"/>
            <a:ext cx="429003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1200150" y="2363150"/>
            <a:ext cx="150554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400" dirty="0"/>
              <a:t>White </a:t>
            </a:r>
            <a:r>
              <a:rPr lang="en-US" sz="1400" dirty="0" smtClean="0"/>
              <a:t>–Text</a:t>
            </a:r>
            <a:endParaRPr lang="en-US" sz="1400" dirty="0"/>
          </a:p>
          <a:p>
            <a:pPr eaLnBrk="0" hangingPunct="0">
              <a:spcBef>
                <a:spcPct val="0"/>
              </a:spcBef>
            </a:pPr>
            <a:r>
              <a:rPr lang="en-US" sz="1200" dirty="0"/>
              <a:t>R255 G255 B255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gray">
          <a:xfrm>
            <a:off x="657225" y="3108960"/>
            <a:ext cx="429003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1200150" y="3058178"/>
            <a:ext cx="172194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600" dirty="0"/>
              <a:t>White </a:t>
            </a:r>
            <a:r>
              <a:rPr lang="en-US" sz="1600" dirty="0" smtClean="0"/>
              <a:t>-Rule</a:t>
            </a:r>
          </a:p>
          <a:p>
            <a:pPr eaLnBrk="0" hangingPunct="0">
              <a:spcBef>
                <a:spcPct val="0"/>
              </a:spcBef>
            </a:pPr>
            <a:r>
              <a:rPr lang="en-US" sz="1400" dirty="0" smtClean="0"/>
              <a:t>R255 </a:t>
            </a:r>
            <a:r>
              <a:rPr lang="en-US" sz="1400" dirty="0"/>
              <a:t>G255 B255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gray">
          <a:xfrm>
            <a:off x="657225" y="3834765"/>
            <a:ext cx="429003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1200150" y="3799372"/>
            <a:ext cx="10390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400" dirty="0" smtClean="0">
                <a:latin typeface="+mn-lt"/>
              </a:rPr>
              <a:t>Black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400" dirty="0" smtClean="0"/>
              <a:t>R0 G0 B0</a:t>
            </a:r>
            <a:endParaRPr lang="en-US" sz="1400" dirty="0">
              <a:latin typeface="+mn-lt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gray">
          <a:xfrm>
            <a:off x="657225" y="1657350"/>
            <a:ext cx="429003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1200150" y="1637346"/>
            <a:ext cx="166904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400" dirty="0" smtClean="0"/>
              <a:t>Background</a:t>
            </a:r>
            <a:endParaRPr lang="en-US" sz="1400" dirty="0" smtClean="0">
              <a:latin typeface="+mn-lt"/>
            </a:endParaRPr>
          </a:p>
          <a:p>
            <a:pPr eaLnBrk="0" hangingPunct="0">
              <a:spcBef>
                <a:spcPct val="0"/>
              </a:spcBef>
            </a:pPr>
            <a:r>
              <a:rPr lang="en-US" sz="1200" dirty="0"/>
              <a:t>R109  G109  B109 </a:t>
            </a:r>
            <a:endParaRPr lang="en-US" sz="1400" dirty="0"/>
          </a:p>
        </p:txBody>
      </p:sp>
      <p:sp>
        <p:nvSpPr>
          <p:cNvPr id="676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Scheme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gray">
          <a:xfrm>
            <a:off x="4038600" y="2383155"/>
            <a:ext cx="429003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4572000" y="2363150"/>
            <a:ext cx="161454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 smtClean="0">
                <a:latin typeface="+mn-lt"/>
              </a:rPr>
              <a:t>Accent 2 </a:t>
            </a:r>
          </a:p>
          <a:p>
            <a:pPr eaLnBrk="0" hangingPunct="0">
              <a:spcBef>
                <a:spcPct val="0"/>
              </a:spcBef>
            </a:pPr>
            <a:r>
              <a:rPr lang="en-US" sz="1200" dirty="0"/>
              <a:t>R178  G183  </a:t>
            </a:r>
            <a:r>
              <a:rPr lang="en-US" sz="1200" dirty="0" smtClean="0">
                <a:latin typeface="+mn-lt"/>
              </a:rPr>
              <a:t>B187</a:t>
            </a:r>
            <a:endParaRPr lang="en-US" sz="1400" dirty="0">
              <a:latin typeface="+mn-lt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gray">
          <a:xfrm>
            <a:off x="4038600" y="3108960"/>
            <a:ext cx="429003" cy="457200"/>
          </a:xfrm>
          <a:prstGeom prst="rect">
            <a:avLst/>
          </a:prstGeom>
          <a:solidFill>
            <a:srgbClr val="2C6A8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4572000" y="3088955"/>
            <a:ext cx="15167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 smtClean="0">
                <a:latin typeface="+mn-lt"/>
              </a:rPr>
              <a:t>Accent 3</a:t>
            </a:r>
            <a:r>
              <a:rPr lang="en-US" sz="1400" dirty="0">
                <a:latin typeface="+mn-lt"/>
              </a:rPr>
              <a:t/>
            </a:r>
            <a:br>
              <a:rPr lang="en-US" sz="1400" dirty="0">
                <a:latin typeface="+mn-lt"/>
              </a:rPr>
            </a:br>
            <a:r>
              <a:rPr lang="en-US" sz="1200" dirty="0" smtClean="0">
                <a:latin typeface="+mn-lt"/>
              </a:rPr>
              <a:t>R44  G106  B140</a:t>
            </a:r>
            <a:endParaRPr lang="en-US" sz="1400" dirty="0">
              <a:latin typeface="+mn-lt"/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gray">
          <a:xfrm>
            <a:off x="4038600" y="3834765"/>
            <a:ext cx="429003" cy="457200"/>
          </a:xfrm>
          <a:prstGeom prst="rect">
            <a:avLst/>
          </a:prstGeom>
          <a:solidFill>
            <a:srgbClr val="B7A0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4572000" y="3814760"/>
            <a:ext cx="161454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 smtClean="0">
                <a:latin typeface="+mn-lt"/>
              </a:rPr>
              <a:t>Accent 4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200" dirty="0" smtClean="0">
                <a:latin typeface="+mn-lt"/>
              </a:rPr>
              <a:t>R183  G160  B121</a:t>
            </a:r>
            <a:endParaRPr lang="en-US" sz="1400" dirty="0">
              <a:latin typeface="+mn-lt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gray">
          <a:xfrm>
            <a:off x="4038600" y="1657350"/>
            <a:ext cx="429003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4572000" y="1637345"/>
            <a:ext cx="140936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 smtClean="0">
                <a:latin typeface="+mn-lt"/>
              </a:rPr>
              <a:t>Accent 1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200" dirty="0" smtClean="0">
                <a:latin typeface="+mn-lt"/>
              </a:rPr>
              <a:t>R171  G25  b45</a:t>
            </a:r>
            <a:endParaRPr lang="en-US" sz="1400" dirty="0">
              <a:latin typeface="+mn-lt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gray">
          <a:xfrm>
            <a:off x="4038600" y="4560570"/>
            <a:ext cx="429003" cy="457200"/>
          </a:xfrm>
          <a:prstGeom prst="rect">
            <a:avLst/>
          </a:prstGeom>
          <a:solidFill>
            <a:srgbClr val="46A0D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4572000" y="4540565"/>
            <a:ext cx="15167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400" dirty="0" smtClean="0">
                <a:latin typeface="+mn-lt"/>
              </a:rPr>
              <a:t>Accent 5</a:t>
            </a:r>
            <a:r>
              <a:rPr lang="en-US" sz="1400" dirty="0">
                <a:latin typeface="+mn-lt"/>
              </a:rPr>
              <a:t/>
            </a:r>
            <a:br>
              <a:rPr lang="en-US" sz="1400" dirty="0">
                <a:latin typeface="+mn-lt"/>
              </a:rPr>
            </a:br>
            <a:r>
              <a:rPr lang="en-US" sz="1200" dirty="0" smtClean="0">
                <a:latin typeface="+mn-lt"/>
              </a:rPr>
              <a:t>R70  G160  B220</a:t>
            </a:r>
            <a:endParaRPr lang="en-US" sz="1400" dirty="0" smtClean="0">
              <a:latin typeface="+mn-lt"/>
            </a:endParaRPr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gray">
          <a:xfrm>
            <a:off x="4038600" y="5286375"/>
            <a:ext cx="429003" cy="457200"/>
          </a:xfrm>
          <a:prstGeom prst="rect">
            <a:avLst/>
          </a:prstGeom>
          <a:solidFill>
            <a:srgbClr val="D9CD9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4572000" y="5266370"/>
            <a:ext cx="161454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 smtClean="0">
                <a:latin typeface="+mn-lt"/>
              </a:rPr>
              <a:t>Accent 6</a:t>
            </a:r>
          </a:p>
          <a:p>
            <a:pPr eaLnBrk="0" hangingPunct="0">
              <a:spcBef>
                <a:spcPct val="0"/>
              </a:spcBef>
            </a:pPr>
            <a:r>
              <a:rPr lang="en-US" sz="1200" dirty="0" smtClean="0"/>
              <a:t>R217  G205  B149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557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Settings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1028700" y="3643952"/>
            <a:ext cx="2933700" cy="2215991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+mn-lt"/>
              </a:rPr>
              <a:t>Text Box </a:t>
            </a:r>
            <a:r>
              <a:rPr lang="en-US" b="1" dirty="0">
                <a:latin typeface="+mn-lt"/>
              </a:rPr>
              <a:t>Default:</a:t>
            </a:r>
          </a:p>
          <a:p>
            <a:pPr algn="ctr"/>
            <a:r>
              <a:rPr lang="en-US" sz="1600" dirty="0" smtClean="0">
                <a:latin typeface="+mn-lt"/>
              </a:rPr>
              <a:t>Verdana 16pt</a:t>
            </a:r>
          </a:p>
          <a:p>
            <a:pPr algn="ctr"/>
            <a:r>
              <a:rPr lang="en-US" sz="1600" dirty="0" smtClean="0">
                <a:latin typeface="+mn-lt"/>
              </a:rPr>
              <a:t>Color: White</a:t>
            </a:r>
          </a:p>
          <a:p>
            <a:pPr algn="ctr"/>
            <a:r>
              <a:rPr lang="en-US" sz="1600" dirty="0" smtClean="0">
                <a:latin typeface="+mn-lt"/>
              </a:rPr>
              <a:t>Align: Center</a:t>
            </a:r>
            <a:r>
              <a:rPr lang="en-US" sz="1600" dirty="0">
                <a:latin typeface="+mn-lt"/>
              </a:rPr>
              <a:t/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Line </a:t>
            </a:r>
            <a:r>
              <a:rPr lang="en-US" sz="1600" dirty="0" smtClean="0">
                <a:latin typeface="+mn-lt"/>
              </a:rPr>
              <a:t>Spacing: Multiple .95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Space Before: 6pt</a:t>
            </a:r>
            <a:br>
              <a:rPr lang="en-US" sz="1600" dirty="0" smtClean="0">
                <a:latin typeface="+mn-lt"/>
              </a:rPr>
            </a:br>
            <a:endParaRPr lang="en-US" sz="1600" dirty="0" smtClean="0">
              <a:latin typeface="+mn-lt"/>
            </a:endParaRPr>
          </a:p>
          <a:p>
            <a:pPr algn="ctr"/>
            <a:r>
              <a:rPr lang="en-US" sz="1200" i="1" dirty="0" smtClean="0">
                <a:latin typeface="+mn-lt"/>
              </a:rPr>
              <a:t>For labels only – use layout placeholders for bulleted lists</a:t>
            </a:r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4572000" y="2065338"/>
            <a:ext cx="4021138" cy="57626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5000"/>
              </a:spcBef>
            </a:pPr>
            <a:r>
              <a:rPr lang="en-US" b="1" dirty="0" smtClean="0">
                <a:latin typeface="+mn-lt"/>
              </a:rPr>
              <a:t>Drawing Style </a:t>
            </a:r>
            <a:r>
              <a:rPr lang="en-US" b="1" dirty="0">
                <a:latin typeface="+mn-lt"/>
              </a:rPr>
              <a:t>Default: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5539582" y="5000625"/>
            <a:ext cx="2085975" cy="1588"/>
          </a:xfrm>
          <a:prstGeom prst="straightConnector1">
            <a:avLst/>
          </a:prstGeom>
          <a:solidFill>
            <a:schemeClr val="accent2"/>
          </a:solidFill>
          <a:ln w="19050" cap="sq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239544" y="4570413"/>
            <a:ext cx="2686050" cy="57626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5000"/>
              </a:spcBef>
            </a:pPr>
            <a:r>
              <a:rPr lang="en-US" b="1" dirty="0" smtClean="0">
                <a:latin typeface="+mn-lt"/>
              </a:rPr>
              <a:t>Line Style Default</a:t>
            </a:r>
            <a:r>
              <a:rPr lang="en-US" b="1" dirty="0">
                <a:latin typeface="+mn-lt"/>
              </a:rPr>
              <a:t>:</a:t>
            </a:r>
          </a:p>
        </p:txBody>
      </p:sp>
      <p:sp>
        <p:nvSpPr>
          <p:cNvPr id="588811" name="Rectangle 11"/>
          <p:cNvSpPr>
            <a:spLocks noChangeArrowheads="1"/>
          </p:cNvSpPr>
          <p:nvPr/>
        </p:nvSpPr>
        <p:spPr bwMode="auto">
          <a:xfrm>
            <a:off x="4812824" y="2752725"/>
            <a:ext cx="1005840" cy="1005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n-lt"/>
              </a:rPr>
              <a:t>Sample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28700" y="2065338"/>
            <a:ext cx="2933700" cy="92333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+mn-lt"/>
              </a:rPr>
              <a:t>Theme Fonts:</a:t>
            </a:r>
            <a:endParaRPr lang="en-US" b="1" dirty="0">
              <a:latin typeface="+mn-lt"/>
            </a:endParaRPr>
          </a:p>
          <a:p>
            <a:pPr algn="ctr"/>
            <a:r>
              <a:rPr lang="en-US" dirty="0" smtClean="0">
                <a:latin typeface="+mn-lt"/>
              </a:rPr>
              <a:t>Verdana (heading)</a:t>
            </a:r>
          </a:p>
          <a:p>
            <a:pPr algn="ctr"/>
            <a:r>
              <a:rPr lang="en-US" dirty="0" smtClean="0"/>
              <a:t>Verdana </a:t>
            </a:r>
            <a:r>
              <a:rPr lang="en-US" dirty="0" smtClean="0">
                <a:latin typeface="+mn-lt"/>
              </a:rPr>
              <a:t>(body)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248400" y="2743200"/>
            <a:ext cx="990600" cy="990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n-lt"/>
              </a:rPr>
              <a:t>Sample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543800" y="2743200"/>
            <a:ext cx="990600" cy="990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n-lt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82292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Default Table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837200"/>
              </p:ext>
            </p:extLst>
          </p:nvPr>
        </p:nvGraphicFramePr>
        <p:xfrm>
          <a:off x="457200" y="1497214"/>
          <a:ext cx="8229600" cy="266838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3367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Heading</a:t>
                      </a:r>
                      <a:r>
                        <a:rPr lang="en-US" sz="1800" baseline="0" dirty="0" smtClean="0"/>
                        <a:t> 1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Heading 2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Heading 3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Heading 4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Heading 5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</a:tr>
              <a:tr h="53367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Content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Content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Content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Content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Content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</a:tr>
              <a:tr h="533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</a:tr>
              <a:tr h="533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</a:tr>
              <a:tr h="533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1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Layout: </a:t>
            </a:r>
            <a:r>
              <a:rPr lang="en-US" dirty="0" err="1" smtClean="0"/>
              <a:t>PhotoCaption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j0313970.jpg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/>
          <a:srcRect t="10390" b="10390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Photo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64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Content</a:t>
            </a:r>
            <a:br>
              <a:rPr lang="en-US" smtClean="0"/>
            </a:br>
            <a:r>
              <a:rPr lang="en-US" smtClean="0"/>
              <a:t>Column Chart Sample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856034"/>
              </p:ext>
            </p:extLst>
          </p:nvPr>
        </p:nvGraphicFramePr>
        <p:xfrm>
          <a:off x="457200" y="1524000"/>
          <a:ext cx="8229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5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Two Content </a:t>
            </a:r>
            <a:br>
              <a:rPr lang="en-US" smtClean="0"/>
            </a:br>
            <a:r>
              <a:rPr lang="en-US" smtClean="0"/>
              <a:t>Column Chart Sample 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762000" y="1676400"/>
          <a:ext cx="3657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level bullet text</a:t>
            </a:r>
          </a:p>
          <a:p>
            <a:r>
              <a:rPr lang="en-US" dirty="0" smtClean="0"/>
              <a:t>Line spacing 0.95, before paragraph 12pt</a:t>
            </a:r>
          </a:p>
          <a:p>
            <a:r>
              <a:rPr lang="en-US" dirty="0" smtClean="0"/>
              <a:t>Left justified</a:t>
            </a:r>
          </a:p>
          <a:p>
            <a:r>
              <a:rPr lang="en-US" dirty="0" smtClean="0"/>
              <a:t>Sentence case </a:t>
            </a:r>
          </a:p>
          <a:p>
            <a:r>
              <a:rPr lang="en-US" dirty="0" smtClean="0"/>
              <a:t>First level bullet color is accent 2</a:t>
            </a:r>
          </a:p>
          <a:p>
            <a:pPr lvl="1"/>
            <a:r>
              <a:rPr lang="en-US" dirty="0" smtClean="0"/>
              <a:t>Second bullet level</a:t>
            </a:r>
          </a:p>
          <a:p>
            <a:pPr lvl="1"/>
            <a:r>
              <a:rPr lang="en-US" dirty="0" smtClean="0"/>
              <a:t>Line spacing 0.95, before paragraph 6pt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4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Content </a:t>
            </a:r>
            <a:br>
              <a:rPr lang="en-US" smtClean="0"/>
            </a:br>
            <a:r>
              <a:rPr lang="en-US" smtClean="0"/>
              <a:t>Line Chart Sample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7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6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Two Content </a:t>
            </a:r>
            <a:br>
              <a:rPr lang="en-US" smtClean="0"/>
            </a:br>
            <a:r>
              <a:rPr lang="en-US" smtClean="0"/>
              <a:t>Line Chart Sample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762000" y="1676400"/>
          <a:ext cx="3657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First level bullet text</a:t>
            </a:r>
          </a:p>
          <a:p>
            <a:r>
              <a:rPr lang="en-US" smtClean="0"/>
              <a:t>Line spacing 0.95, before paragraph 12pt</a:t>
            </a:r>
          </a:p>
          <a:p>
            <a:r>
              <a:rPr lang="en-US" smtClean="0"/>
              <a:t>Left justified</a:t>
            </a:r>
          </a:p>
          <a:p>
            <a:r>
              <a:rPr lang="en-US" smtClean="0"/>
              <a:t>Sentence case </a:t>
            </a:r>
          </a:p>
          <a:p>
            <a:r>
              <a:rPr lang="en-US" smtClean="0"/>
              <a:t>First level bullet color is accent 2</a:t>
            </a:r>
          </a:p>
          <a:p>
            <a:pPr lvl="1"/>
            <a:r>
              <a:rPr lang="en-US" smtClean="0"/>
              <a:t>Second bullet level</a:t>
            </a:r>
          </a:p>
          <a:p>
            <a:pPr lvl="1"/>
            <a:r>
              <a:rPr lang="en-US" smtClean="0"/>
              <a:t>Line spacing 0.95, before paragraph 6pt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6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Content </a:t>
            </a:r>
            <a:br>
              <a:rPr lang="en-US" smtClean="0"/>
            </a:br>
            <a:r>
              <a:rPr lang="en-US" smtClean="0"/>
              <a:t>Pie Chart Sample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5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Two Content </a:t>
            </a:r>
            <a:br>
              <a:rPr lang="en-US" smtClean="0"/>
            </a:br>
            <a:r>
              <a:rPr lang="en-US" smtClean="0"/>
              <a:t>Pie Chart Sample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762000" y="1676400"/>
          <a:ext cx="3657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First level bullet text</a:t>
            </a:r>
          </a:p>
          <a:p>
            <a:r>
              <a:rPr lang="en-US" smtClean="0"/>
              <a:t>Line spacing 0.95, before paragraph 12pt</a:t>
            </a:r>
          </a:p>
          <a:p>
            <a:r>
              <a:rPr lang="en-US" smtClean="0"/>
              <a:t>Left justified</a:t>
            </a:r>
          </a:p>
          <a:p>
            <a:r>
              <a:rPr lang="en-US" smtClean="0"/>
              <a:t>Sentence case </a:t>
            </a:r>
          </a:p>
          <a:p>
            <a:r>
              <a:rPr lang="en-US" smtClean="0"/>
              <a:t>First level bullet color is accent 2</a:t>
            </a:r>
          </a:p>
          <a:p>
            <a:pPr lvl="1"/>
            <a:r>
              <a:rPr lang="en-US" smtClean="0"/>
              <a:t>Second bullet level</a:t>
            </a:r>
          </a:p>
          <a:p>
            <a:pPr lvl="1"/>
            <a:r>
              <a:rPr lang="en-US" smtClean="0"/>
              <a:t>Line spacing 0.95, before paragraph 6pt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5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Layout: </a:t>
            </a:r>
            <a:r>
              <a:rPr lang="en-US" dirty="0" err="1" smtClean="0"/>
              <a:t>SectionDivider</a:t>
            </a:r>
            <a:r>
              <a:rPr lang="en-US" dirty="0" smtClean="0"/>
              <a:t>, Verdana Bold 40pt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Divider Subtext Verdana 28 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8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Layout: Title and Content</a:t>
            </a:r>
            <a:br>
              <a:rPr lang="en-US" dirty="0" smtClean="0"/>
            </a:br>
            <a:r>
              <a:rPr lang="en-US" dirty="0" smtClean="0"/>
              <a:t>Verdana Bold 32pt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 text</a:t>
            </a:r>
            <a:r>
              <a:rPr lang="en-US" dirty="0"/>
              <a:t>, Verdana </a:t>
            </a:r>
            <a:r>
              <a:rPr lang="en-US" dirty="0" smtClean="0"/>
              <a:t>24pt</a:t>
            </a:r>
          </a:p>
          <a:p>
            <a:r>
              <a:rPr lang="en-US" dirty="0" smtClean="0"/>
              <a:t>Line spacing 0.95, before paragraph 12pt</a:t>
            </a:r>
          </a:p>
          <a:p>
            <a:r>
              <a:rPr lang="en-US" dirty="0" smtClean="0"/>
              <a:t>Left justified</a:t>
            </a:r>
          </a:p>
          <a:p>
            <a:r>
              <a:rPr lang="en-US" dirty="0" smtClean="0"/>
              <a:t>Sentence case </a:t>
            </a:r>
          </a:p>
          <a:p>
            <a:r>
              <a:rPr lang="en-US" dirty="0" smtClean="0"/>
              <a:t>First level bullet color is accent1</a:t>
            </a:r>
          </a:p>
          <a:p>
            <a:pPr lvl="1"/>
            <a:r>
              <a:rPr lang="en-US" dirty="0" smtClean="0"/>
              <a:t>Second level bullet Verdana 20pt</a:t>
            </a:r>
          </a:p>
          <a:p>
            <a:pPr lvl="1"/>
            <a:r>
              <a:rPr lang="en-US" dirty="0" smtClean="0"/>
              <a:t>Line spacing 0.95, before paragraph 6pt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2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Two Content 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level bullet, Verdana 22pt</a:t>
            </a:r>
          </a:p>
          <a:p>
            <a:r>
              <a:rPr lang="en-US" dirty="0" smtClean="0"/>
              <a:t>Line spacing 0.95, before paragraph 10pt</a:t>
            </a:r>
          </a:p>
          <a:p>
            <a:r>
              <a:rPr lang="en-US" dirty="0" smtClean="0"/>
              <a:t>Left justified</a:t>
            </a:r>
          </a:p>
          <a:p>
            <a:r>
              <a:rPr lang="en-US" dirty="0" smtClean="0"/>
              <a:t>Sentence case </a:t>
            </a:r>
          </a:p>
          <a:p>
            <a:r>
              <a:rPr lang="en-US" dirty="0" smtClean="0"/>
              <a:t>First level bullet color is accent 1</a:t>
            </a:r>
          </a:p>
          <a:p>
            <a:pPr lvl="1"/>
            <a:r>
              <a:rPr lang="en-US" dirty="0" smtClean="0"/>
              <a:t>Second level bullet 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First level bullet, Verdana 22pt</a:t>
            </a:r>
          </a:p>
          <a:p>
            <a:r>
              <a:rPr lang="en-US" smtClean="0"/>
              <a:t>Line spacing 0.95, before paragraph 10pt</a:t>
            </a:r>
          </a:p>
          <a:p>
            <a:r>
              <a:rPr lang="en-US" smtClean="0"/>
              <a:t>Left justified</a:t>
            </a:r>
          </a:p>
          <a:p>
            <a:r>
              <a:rPr lang="en-US" smtClean="0"/>
              <a:t>Sentence case </a:t>
            </a:r>
          </a:p>
          <a:p>
            <a:r>
              <a:rPr lang="en-US" smtClean="0"/>
              <a:t>First level bullet color is accent 1</a:t>
            </a:r>
          </a:p>
          <a:p>
            <a:pPr lvl="1"/>
            <a:r>
              <a:rPr lang="en-US" smtClean="0"/>
              <a:t>Second level bullet 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4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gray">
          <a:xfrm>
            <a:off x="657225" y="2383155"/>
            <a:ext cx="429003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1200150" y="2383155"/>
            <a:ext cx="859531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</a:pPr>
            <a:r>
              <a:rPr lang="en-US" sz="1400" dirty="0" smtClean="0">
                <a:latin typeface="+mn-lt"/>
              </a:rPr>
              <a:t>Black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200" dirty="0" smtClean="0">
                <a:latin typeface="+mn-lt"/>
              </a:rPr>
              <a:t>R0 G0 B0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gray">
          <a:xfrm>
            <a:off x="657225" y="3108960"/>
            <a:ext cx="42900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1200150" y="3088955"/>
            <a:ext cx="136447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 smtClean="0">
                <a:latin typeface="+mn-lt"/>
              </a:rPr>
              <a:t>Red</a:t>
            </a:r>
            <a:br>
              <a:rPr lang="en-US" sz="14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R171 G25  B45</a:t>
            </a:r>
            <a:endParaRPr lang="en-US" sz="1400" dirty="0">
              <a:latin typeface="+mn-lt"/>
            </a:endParaRP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gray">
          <a:xfrm>
            <a:off x="657225" y="3834765"/>
            <a:ext cx="429003" cy="457200"/>
          </a:xfrm>
          <a:prstGeom prst="rect">
            <a:avLst/>
          </a:prstGeom>
          <a:solidFill>
            <a:srgbClr val="6D6D6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1200150" y="3814760"/>
            <a:ext cx="166904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400" dirty="0" smtClean="0">
                <a:latin typeface="+mn-lt"/>
              </a:rPr>
              <a:t>Grey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200" dirty="0" smtClean="0">
                <a:latin typeface="+mn-lt"/>
              </a:rPr>
              <a:t>R109  G109  B109 </a:t>
            </a:r>
            <a:endParaRPr lang="en-US" sz="1400" dirty="0">
              <a:latin typeface="+mn-lt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gray">
          <a:xfrm>
            <a:off x="657225" y="1657350"/>
            <a:ext cx="429003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1200150" y="1637346"/>
            <a:ext cx="188545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400" dirty="0" smtClean="0"/>
              <a:t>White–Background</a:t>
            </a:r>
            <a:endParaRPr lang="en-US" sz="1400" dirty="0" smtClean="0">
              <a:latin typeface="+mn-lt"/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sz="1200" dirty="0" smtClean="0">
                <a:latin typeface="+mn-lt"/>
              </a:rPr>
              <a:t>R255 G255 B255</a:t>
            </a:r>
          </a:p>
        </p:txBody>
      </p:sp>
      <p:sp>
        <p:nvSpPr>
          <p:cNvPr id="676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Scheme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gray">
          <a:xfrm>
            <a:off x="4038600" y="2383155"/>
            <a:ext cx="429003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4572000" y="2363150"/>
            <a:ext cx="161454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 smtClean="0">
                <a:latin typeface="+mn-lt"/>
              </a:rPr>
              <a:t>Accent 2 </a:t>
            </a:r>
          </a:p>
          <a:p>
            <a:pPr eaLnBrk="0" hangingPunct="0">
              <a:spcBef>
                <a:spcPct val="0"/>
              </a:spcBef>
            </a:pPr>
            <a:r>
              <a:rPr lang="en-US" sz="1200" dirty="0"/>
              <a:t>R178  G183  </a:t>
            </a:r>
            <a:r>
              <a:rPr lang="en-US" sz="1200" dirty="0" smtClean="0">
                <a:latin typeface="+mn-lt"/>
              </a:rPr>
              <a:t>B187</a:t>
            </a:r>
            <a:endParaRPr lang="en-US" sz="1400" dirty="0">
              <a:latin typeface="+mn-lt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gray">
          <a:xfrm>
            <a:off x="4038600" y="3108960"/>
            <a:ext cx="429003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4572000" y="3088955"/>
            <a:ext cx="15167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 smtClean="0">
                <a:latin typeface="+mn-lt"/>
              </a:rPr>
              <a:t>Accent 3</a:t>
            </a:r>
            <a:r>
              <a:rPr lang="en-US" sz="1400" dirty="0">
                <a:latin typeface="+mn-lt"/>
              </a:rPr>
              <a:t/>
            </a:r>
            <a:br>
              <a:rPr lang="en-US" sz="1400" dirty="0">
                <a:latin typeface="+mn-lt"/>
              </a:rPr>
            </a:br>
            <a:r>
              <a:rPr lang="en-US" sz="1200" dirty="0" smtClean="0">
                <a:latin typeface="+mn-lt"/>
              </a:rPr>
              <a:t>R44  G106  B140</a:t>
            </a:r>
            <a:endParaRPr lang="en-US" sz="1400" dirty="0">
              <a:latin typeface="+mn-lt"/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gray">
          <a:xfrm>
            <a:off x="4038600" y="3834765"/>
            <a:ext cx="429003" cy="4572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4572000" y="3814760"/>
            <a:ext cx="161454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 smtClean="0">
                <a:latin typeface="+mn-lt"/>
              </a:rPr>
              <a:t>Accent 4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200" dirty="0" smtClean="0">
                <a:latin typeface="+mn-lt"/>
              </a:rPr>
              <a:t>R183  G160  B121</a:t>
            </a:r>
            <a:endParaRPr lang="en-US" sz="1400" dirty="0">
              <a:latin typeface="+mn-lt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gray">
          <a:xfrm>
            <a:off x="4038600" y="1657350"/>
            <a:ext cx="429003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4572000" y="1637345"/>
            <a:ext cx="130997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 smtClean="0">
                <a:latin typeface="+mn-lt"/>
              </a:rPr>
              <a:t>Accent 1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200" dirty="0" smtClean="0">
                <a:latin typeface="+mn-lt"/>
              </a:rPr>
              <a:t>R171 G25 B45</a:t>
            </a:r>
            <a:endParaRPr lang="en-US" sz="1400" dirty="0">
              <a:latin typeface="+mn-lt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gray">
          <a:xfrm>
            <a:off x="4038600" y="4560570"/>
            <a:ext cx="429003" cy="4572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4572000" y="4540565"/>
            <a:ext cx="15167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400" dirty="0" smtClean="0">
                <a:latin typeface="+mn-lt"/>
              </a:rPr>
              <a:t>Accent 5</a:t>
            </a:r>
            <a:r>
              <a:rPr lang="en-US" sz="1400" dirty="0">
                <a:latin typeface="+mn-lt"/>
              </a:rPr>
              <a:t/>
            </a:r>
            <a:br>
              <a:rPr lang="en-US" sz="1400" dirty="0">
                <a:latin typeface="+mn-lt"/>
              </a:rPr>
            </a:br>
            <a:r>
              <a:rPr lang="en-US" sz="1200" dirty="0" smtClean="0">
                <a:latin typeface="+mn-lt"/>
              </a:rPr>
              <a:t>R70  G160  B220</a:t>
            </a:r>
            <a:endParaRPr lang="en-US" sz="1400" dirty="0" smtClean="0">
              <a:latin typeface="+mn-lt"/>
            </a:endParaRPr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gray">
          <a:xfrm>
            <a:off x="4038600" y="5286375"/>
            <a:ext cx="429003" cy="457200"/>
          </a:xfrm>
          <a:prstGeom prst="rect">
            <a:avLst/>
          </a:prstGeom>
          <a:solidFill>
            <a:srgbClr val="6D6D6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4572000" y="5266370"/>
            <a:ext cx="161454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 smtClean="0">
                <a:latin typeface="+mn-lt"/>
              </a:rPr>
              <a:t>Accent 6</a:t>
            </a:r>
          </a:p>
          <a:p>
            <a:pPr eaLnBrk="0" hangingPunct="0">
              <a:spcBef>
                <a:spcPct val="0"/>
              </a:spcBef>
            </a:pPr>
            <a:r>
              <a:rPr lang="en-US" sz="1200" dirty="0"/>
              <a:t>R109  G109  B109</a:t>
            </a:r>
            <a:endParaRPr lang="en-US" sz="1400" dirty="0">
              <a:latin typeface="+mn-lt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0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Settings</a:t>
            </a:r>
            <a:endParaRPr lang="en-US" dirty="0"/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1028700" y="3643952"/>
            <a:ext cx="2933700" cy="2215991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+mn-lt"/>
              </a:rPr>
              <a:t>Text Box 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Default:</a:t>
            </a:r>
          </a:p>
          <a:p>
            <a:pPr algn="ctr"/>
            <a:r>
              <a:rPr lang="en-US" sz="1600" dirty="0" smtClean="0">
                <a:latin typeface="+mn-lt"/>
              </a:rPr>
              <a:t>Verdana 16pt</a:t>
            </a:r>
          </a:p>
          <a:p>
            <a:pPr algn="ctr"/>
            <a:r>
              <a:rPr lang="en-US" sz="1600" dirty="0" smtClean="0">
                <a:latin typeface="+mn-lt"/>
              </a:rPr>
              <a:t>Color: Black</a:t>
            </a:r>
          </a:p>
          <a:p>
            <a:pPr algn="ctr"/>
            <a:r>
              <a:rPr lang="en-US" sz="1600" dirty="0" smtClean="0">
                <a:latin typeface="+mn-lt"/>
              </a:rPr>
              <a:t>Align: Center</a:t>
            </a:r>
            <a:r>
              <a:rPr lang="en-US" sz="1600" dirty="0">
                <a:latin typeface="+mn-lt"/>
              </a:rPr>
              <a:t/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Line </a:t>
            </a:r>
            <a:r>
              <a:rPr lang="en-US" sz="1600" dirty="0" smtClean="0">
                <a:latin typeface="+mn-lt"/>
              </a:rPr>
              <a:t>Spacing: Multiple .95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Space Before: 6pt</a:t>
            </a:r>
            <a:br>
              <a:rPr lang="en-US" sz="1600" dirty="0" smtClean="0">
                <a:latin typeface="+mn-lt"/>
              </a:rPr>
            </a:br>
            <a:endParaRPr lang="en-US" sz="1600" dirty="0" smtClean="0">
              <a:latin typeface="+mn-lt"/>
            </a:endParaRPr>
          </a:p>
          <a:p>
            <a:pPr algn="ctr"/>
            <a:r>
              <a:rPr lang="en-US" sz="1200" i="1" dirty="0" smtClean="0">
                <a:latin typeface="+mn-lt"/>
              </a:rPr>
              <a:t>For labels only – use layout placeholders for bulleted lists</a:t>
            </a:r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4572000" y="2065338"/>
            <a:ext cx="4021138" cy="57626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5000"/>
              </a:spcBef>
            </a:pPr>
            <a:r>
              <a:rPr lang="en-US" b="1" dirty="0" smtClean="0">
                <a:solidFill>
                  <a:schemeClr val="tx2"/>
                </a:solidFill>
                <a:latin typeface="+mn-lt"/>
              </a:rPr>
              <a:t>Drawing Style 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Default: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5539582" y="5000625"/>
            <a:ext cx="2085975" cy="1588"/>
          </a:xfrm>
          <a:prstGeom prst="straightConnector1">
            <a:avLst/>
          </a:prstGeom>
          <a:solidFill>
            <a:schemeClr val="accent2"/>
          </a:solidFill>
          <a:ln w="19050" cap="sq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239544" y="4570413"/>
            <a:ext cx="2686050" cy="57626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5000"/>
              </a:spcBef>
            </a:pPr>
            <a:r>
              <a:rPr lang="en-US" b="1" dirty="0" smtClean="0">
                <a:solidFill>
                  <a:schemeClr val="tx2"/>
                </a:solidFill>
                <a:latin typeface="+mn-lt"/>
              </a:rPr>
              <a:t>Line Style Default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:</a:t>
            </a:r>
          </a:p>
        </p:txBody>
      </p:sp>
      <p:sp>
        <p:nvSpPr>
          <p:cNvPr id="588811" name="Rectangle 11"/>
          <p:cNvSpPr>
            <a:spLocks noChangeArrowheads="1"/>
          </p:cNvSpPr>
          <p:nvPr/>
        </p:nvSpPr>
        <p:spPr bwMode="auto">
          <a:xfrm>
            <a:off x="4812824" y="2752725"/>
            <a:ext cx="1005840" cy="1005840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n-lt"/>
              </a:rPr>
              <a:t>Sample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28700" y="2065338"/>
            <a:ext cx="2933700" cy="92333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n-lt"/>
              </a:rPr>
              <a:t>Theme Fonts:</a:t>
            </a:r>
            <a:endParaRPr lang="en-US" b="1" dirty="0">
              <a:solidFill>
                <a:schemeClr val="tx2"/>
              </a:solidFill>
              <a:latin typeface="+mn-lt"/>
            </a:endParaRPr>
          </a:p>
          <a:p>
            <a:pPr algn="ctr"/>
            <a:r>
              <a:rPr lang="en-US" dirty="0" smtClean="0">
                <a:latin typeface="+mn-lt"/>
              </a:rPr>
              <a:t>Verdana (heading)</a:t>
            </a:r>
          </a:p>
          <a:p>
            <a:pPr algn="ctr"/>
            <a:r>
              <a:rPr lang="en-US" dirty="0" smtClean="0"/>
              <a:t>Verdana </a:t>
            </a:r>
            <a:r>
              <a:rPr lang="en-US" dirty="0" smtClean="0">
                <a:latin typeface="+mn-lt"/>
              </a:rPr>
              <a:t>(body)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248400" y="2743200"/>
            <a:ext cx="990600" cy="990600"/>
          </a:xfrm>
          <a:prstGeom prst="ellipse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n-lt"/>
              </a:rPr>
              <a:t>Sample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543800" y="2743200"/>
            <a:ext cx="990600" cy="990600"/>
          </a:xfrm>
          <a:prstGeom prst="round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n-lt"/>
              </a:rPr>
              <a:t>Sample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5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Default Table Style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459827"/>
              </p:ext>
            </p:extLst>
          </p:nvPr>
        </p:nvGraphicFramePr>
        <p:xfrm>
          <a:off x="457200" y="1497214"/>
          <a:ext cx="8229600" cy="2668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3367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Heading</a:t>
                      </a:r>
                      <a:r>
                        <a:rPr lang="en-US" sz="1800" baseline="0" dirty="0" smtClean="0"/>
                        <a:t> 1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Heading 2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Heading 3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Heading 4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Heading 5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</a:tr>
              <a:tr h="53367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Content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Content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Content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Content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Content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</a:tr>
              <a:tr h="533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</a:tr>
              <a:tr h="533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</a:tr>
              <a:tr h="533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6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e1d76e6ed25a0b9acc172e1212e12c5ea2ec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-White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WPI_Gray">
  <a:themeElements>
    <a:clrScheme name="Custom 57">
      <a:dk1>
        <a:srgbClr val="FFFFFF"/>
      </a:dk1>
      <a:lt1>
        <a:srgbClr val="6D6D6D"/>
      </a:lt1>
      <a:dk2>
        <a:srgbClr val="000000"/>
      </a:dk2>
      <a:lt2>
        <a:srgbClr val="FFFFFF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D9CD95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cap="sq" algn="ctr">
          <a:solidFill>
            <a:schemeClr val="tx1"/>
          </a:solidFill>
          <a:miter lim="800000"/>
          <a:headEnd/>
          <a:tailEnd/>
        </a:ln>
        <a:effectLst/>
      </a:spPr>
      <a:bodyPr wrap="none" rtlCol="0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WPI_2012Multi</Template>
  <TotalTime>0</TotalTime>
  <Words>1085</Words>
  <Application>Microsoft Office PowerPoint</Application>
  <PresentationFormat>On-screen Show (4:3)</PresentationFormat>
  <Paragraphs>333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Courier New</vt:lpstr>
      <vt:lpstr>Times New Roman</vt:lpstr>
      <vt:lpstr>Verdana</vt:lpstr>
      <vt:lpstr>Wingdings</vt:lpstr>
      <vt:lpstr>WPI-White</vt:lpstr>
      <vt:lpstr>WPI_Gray</vt:lpstr>
      <vt:lpstr>Presentation Title, Verdana Bold 40pt </vt:lpstr>
      <vt:lpstr>Presentation Title  Verdana Bold 40pt</vt:lpstr>
      <vt:lpstr>PowerPoint Presentation</vt:lpstr>
      <vt:lpstr>Layout: SectionDivider, Verdana Bold 40pt</vt:lpstr>
      <vt:lpstr>Layout: Title and Content Verdana Bold 32pt</vt:lpstr>
      <vt:lpstr>Layout: Two Content </vt:lpstr>
      <vt:lpstr>Color Scheme</vt:lpstr>
      <vt:lpstr>Default Settings</vt:lpstr>
      <vt:lpstr> Default Table Style</vt:lpstr>
      <vt:lpstr>Layout: PhotoCaption</vt:lpstr>
      <vt:lpstr>Layout: Content Column Chart Sample</vt:lpstr>
      <vt:lpstr>Layout: Two Content  Column Chart Sample </vt:lpstr>
      <vt:lpstr>Layout: Content  Line Chart Sample</vt:lpstr>
      <vt:lpstr>Layout: Two Content  Line Chart Sample</vt:lpstr>
      <vt:lpstr>Layout: Content  Pie Chart Sample </vt:lpstr>
      <vt:lpstr>Layout: Two Content  Pie Chart Sample </vt:lpstr>
      <vt:lpstr>Presentation Title, Verdana Bold 40pt </vt:lpstr>
      <vt:lpstr>Presentation Title  Verdana Bold 40pt</vt:lpstr>
      <vt:lpstr>PowerPoint Presentation</vt:lpstr>
      <vt:lpstr>Layout: SectionDivider, Verdana Bold 40pt</vt:lpstr>
      <vt:lpstr>Layout: Title and Content Verdana Bold 32pt</vt:lpstr>
      <vt:lpstr>Layout: Two Content </vt:lpstr>
      <vt:lpstr>Color Scheme</vt:lpstr>
      <vt:lpstr>Default Settings</vt:lpstr>
      <vt:lpstr> Default Table Style</vt:lpstr>
      <vt:lpstr>Layout: PhotoCaption</vt:lpstr>
      <vt:lpstr>Layout: Content Column Chart Sample</vt:lpstr>
      <vt:lpstr>Layout: Two Content  Column Chart Sample </vt:lpstr>
      <vt:lpstr>Layout: Content  Line Chart Sample</vt:lpstr>
      <vt:lpstr>Layout: Two Content  Line Chart Sample</vt:lpstr>
      <vt:lpstr>Layout: Content  Pie Chart Sample </vt:lpstr>
      <vt:lpstr>Layout: Two Content  Pie Chart Sample </vt:lpstr>
    </vt:vector>
  </TitlesOfParts>
  <Company>CCC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Verdana Bold 40pt </dc:title>
  <dc:creator>Choi, Yejee</dc:creator>
  <cp:lastModifiedBy>Choi, Yejee</cp:lastModifiedBy>
  <cp:revision>1</cp:revision>
  <dcterms:created xsi:type="dcterms:W3CDTF">2016-10-10T18:04:18Z</dcterms:created>
  <dcterms:modified xsi:type="dcterms:W3CDTF">2016-10-10T18:04:36Z</dcterms:modified>
</cp:coreProperties>
</file>