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2" r:id="rId3"/>
    <p:sldId id="306" r:id="rId4"/>
    <p:sldId id="258" r:id="rId5"/>
    <p:sldId id="259" r:id="rId6"/>
    <p:sldId id="260" r:id="rId7"/>
    <p:sldId id="261" r:id="rId8"/>
    <p:sldId id="263" r:id="rId9"/>
    <p:sldId id="264" r:id="rId10"/>
    <p:sldId id="28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D95"/>
    <a:srgbClr val="46A0DC"/>
    <a:srgbClr val="B7A079"/>
    <a:srgbClr val="2C6A8C"/>
    <a:srgbClr val="000000"/>
    <a:srgbClr val="FFFFFF"/>
    <a:srgbClr val="6D6D6D"/>
    <a:srgbClr val="AB192D"/>
    <a:srgbClr val="C4122F"/>
    <a:srgbClr val="B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46857" autoAdjust="0"/>
  </p:normalViewPr>
  <p:slideViewPr>
    <p:cSldViewPr showGuides="1">
      <p:cViewPr>
        <p:scale>
          <a:sx n="58" d="100"/>
          <a:sy n="58" d="100"/>
        </p:scale>
        <p:origin x="3246" y="-12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0462432"/>
        <c:axId val="320462824"/>
      </c:barChart>
      <c:catAx>
        <c:axId val="320462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0462824"/>
        <c:crosses val="autoZero"/>
        <c:auto val="1"/>
        <c:lblAlgn val="ctr"/>
        <c:lblOffset val="100"/>
        <c:noMultiLvlLbl val="0"/>
      </c:catAx>
      <c:valAx>
        <c:axId val="320462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04624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0685256"/>
        <c:axId val="320686432"/>
      </c:barChart>
      <c:catAx>
        <c:axId val="320685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0686432"/>
        <c:crosses val="autoZero"/>
        <c:auto val="1"/>
        <c:lblAlgn val="ctr"/>
        <c:lblOffset val="100"/>
        <c:noMultiLvlLbl val="0"/>
      </c:catAx>
      <c:valAx>
        <c:axId val="320686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068525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square"/>
            <c:size val="8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square"/>
            <c:size val="8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8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3.5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square"/>
            <c:size val="8"/>
            <c:spPr>
              <a:solidFill>
                <a:schemeClr val="accent5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square"/>
            <c:size val="8"/>
            <c:spPr>
              <a:solidFill>
                <a:schemeClr val="accent6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687216"/>
        <c:axId val="320686824"/>
      </c:lineChart>
      <c:catAx>
        <c:axId val="3206872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0686824"/>
        <c:crosses val="autoZero"/>
        <c:auto val="1"/>
        <c:lblAlgn val="ctr"/>
        <c:lblOffset val="100"/>
        <c:noMultiLvlLbl val="0"/>
      </c:catAx>
      <c:valAx>
        <c:axId val="320686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06872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square"/>
            <c:size val="8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square"/>
            <c:size val="8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8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764336"/>
        <c:axId val="322144440"/>
      </c:lineChart>
      <c:catAx>
        <c:axId val="190764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2144440"/>
        <c:crosses val="autoZero"/>
        <c:auto val="1"/>
        <c:lblAlgn val="ctr"/>
        <c:lblOffset val="100"/>
        <c:noMultiLvlLbl val="0"/>
      </c:catAx>
      <c:valAx>
        <c:axId val="32214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764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3"/>
              </a:solidFill>
            </c:spPr>
          </c:dPt>
          <c:dPt>
            <c:idx val="3"/>
            <c:bubble3D val="0"/>
            <c:spPr>
              <a:solidFill>
                <a:schemeClr val="accent4"/>
              </a:solidFill>
            </c:spPr>
          </c:dPt>
          <c:dPt>
            <c:idx val="4"/>
            <c:bubble3D val="0"/>
            <c:spPr>
              <a:solidFill>
                <a:schemeClr val="accent5"/>
              </a:solidFill>
            </c:spPr>
          </c:dPt>
          <c:dPt>
            <c:idx val="5"/>
            <c:bubble3D val="0"/>
            <c:spPr>
              <a:solidFill>
                <a:schemeClr val="accent6"/>
              </a:solidFill>
            </c:spPr>
          </c:dPt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3</c:v>
                </c:pt>
                <c:pt idx="2">
                  <c:v>2</c:v>
                </c:pt>
                <c:pt idx="3">
                  <c:v>1.5</c:v>
                </c:pt>
                <c:pt idx="4">
                  <c:v>1</c:v>
                </c:pt>
                <c:pt idx="5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3"/>
              </a:solidFill>
            </c:spPr>
          </c:dPt>
          <c:dPt>
            <c:idx val="3"/>
            <c:bubble3D val="0"/>
            <c:spPr>
              <a:solidFill>
                <a:schemeClr val="accent4"/>
              </a:solidFill>
            </c:spPr>
          </c:dPt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3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dirty="0" smtClean="0">
                <a:latin typeface="Calibri" pitchFamily="34" charset="0"/>
              </a:rPr>
              <a:t>This PowerPoint</a:t>
            </a:r>
            <a:r>
              <a:rPr lang="en-US" b="0" baseline="0" dirty="0" smtClean="0">
                <a:latin typeface="Calibri" pitchFamily="34" charset="0"/>
              </a:rPr>
              <a:t> Template includes a series of slide masters with predefined layouts and color schemes for formatting slides</a:t>
            </a:r>
          </a:p>
          <a:p>
            <a:pPr algn="l">
              <a:buFont typeface="Arial" pitchFamily="34" charset="0"/>
              <a:buChar char="•"/>
            </a:pPr>
            <a:r>
              <a:rPr lang="en-US" b="0" baseline="0" dirty="0" smtClean="0">
                <a:latin typeface="Calibri" pitchFamily="34" charset="0"/>
              </a:rPr>
              <a:t> Slide Masters are displayed when you right click on a slide and select </a:t>
            </a:r>
            <a:r>
              <a:rPr lang="en-US" b="1" baseline="0" dirty="0" smtClean="0">
                <a:latin typeface="Calibri" pitchFamily="34" charset="0"/>
              </a:rPr>
              <a:t>Layout</a:t>
            </a:r>
            <a:r>
              <a:rPr lang="en-US" b="0" baseline="0" dirty="0" smtClean="0">
                <a:latin typeface="Calibri" pitchFamily="34" charset="0"/>
              </a:rPr>
              <a:t> from menu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90F28-0818-4B04-AB54-DE148D58546F}" type="slidenum">
              <a:rPr lang="en-US"/>
              <a:pPr/>
              <a:t>15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</p:spTree>
    <p:extLst>
      <p:ext uri="{BB962C8B-B14F-4D97-AF65-F5344CB8AC3E}">
        <p14:creationId xmlns:p14="http://schemas.microsoft.com/office/powerpoint/2010/main" val="2230278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90F28-0818-4B04-AB54-DE148D58546F}" type="slidenum">
              <a:rPr lang="en-US"/>
              <a:pPr/>
              <a:t>16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</a:t>
            </a:r>
            <a:r>
              <a:rPr lang="en-US" b="0" baseline="0" smtClean="0"/>
              <a:t>edit data</a:t>
            </a:r>
            <a:endParaRPr lang="en-US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7030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4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9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6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54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546600" cy="34099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3652" y="4339341"/>
            <a:ext cx="5076721" cy="4106681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064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A5DE6D-E175-4148-9E10-6581D2914173}" type="slidenum">
              <a:rPr lang="en-US"/>
              <a:pPr/>
              <a:t>8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9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65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4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2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Presentation Title, Verdana </a:t>
            </a:r>
            <a:r>
              <a:rPr lang="en-US" sz="4000" dirty="0" smtClean="0"/>
              <a:t>Bold 40pt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87664"/>
            <a:ext cx="5354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</a:t>
            </a:r>
            <a:r>
              <a:rPr lang="en-US" dirty="0" err="1" smtClean="0"/>
              <a:t>PhotoCaption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Photo description</a:t>
            </a:r>
            <a:endParaRPr lang="en-US" dirty="0"/>
          </a:p>
        </p:txBody>
      </p:sp>
      <p:pic>
        <p:nvPicPr>
          <p:cNvPr id="9" name="j0313970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/>
          <a:srcRect t="10390" b="103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96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Content</a:t>
            </a:r>
            <a:br>
              <a:rPr lang="en-US" smtClean="0"/>
            </a:br>
            <a:r>
              <a:rPr lang="en-US" smtClean="0"/>
              <a:t>Column Chart Sample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266859"/>
              </p:ext>
            </p:extLst>
          </p:nvPr>
        </p:nvGraphicFramePr>
        <p:xfrm>
          <a:off x="457200" y="15240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1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br>
              <a:rPr lang="en-US" smtClean="0"/>
            </a:br>
            <a:r>
              <a:rPr lang="en-US" smtClean="0"/>
              <a:t>Column Chart Sample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762000" y="1676400"/>
          <a:ext cx="365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level bullet text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 2</a:t>
            </a:r>
          </a:p>
          <a:p>
            <a:pPr lvl="1"/>
            <a:r>
              <a:rPr lang="en-US" dirty="0" smtClean="0"/>
              <a:t>Second bullet level</a:t>
            </a:r>
          </a:p>
          <a:p>
            <a:pPr lvl="1"/>
            <a:r>
              <a:rPr lang="en-US" dirty="0" smtClean="0"/>
              <a:t>Line spacing 0.95, before paragraph 6pt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7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Content </a:t>
            </a:r>
            <a:br>
              <a:rPr lang="en-US" smtClean="0"/>
            </a:br>
            <a:r>
              <a:rPr lang="en-US" smtClean="0"/>
              <a:t>Line Chart Sample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br>
              <a:rPr lang="en-US" smtClean="0"/>
            </a:br>
            <a:r>
              <a:rPr lang="en-US" smtClean="0"/>
              <a:t>Line Chart Sample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762000" y="1676400"/>
          <a:ext cx="365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First level bullet text</a:t>
            </a:r>
          </a:p>
          <a:p>
            <a:r>
              <a:rPr lang="en-US" smtClean="0"/>
              <a:t>Line spacing 0.95, before paragraph 12pt</a:t>
            </a:r>
          </a:p>
          <a:p>
            <a:r>
              <a:rPr lang="en-US" smtClean="0"/>
              <a:t>Left justified</a:t>
            </a:r>
          </a:p>
          <a:p>
            <a:r>
              <a:rPr lang="en-US" smtClean="0"/>
              <a:t>Sentence case </a:t>
            </a:r>
          </a:p>
          <a:p>
            <a:r>
              <a:rPr lang="en-US" smtClean="0"/>
              <a:t>First level bullet color is accent 2</a:t>
            </a:r>
          </a:p>
          <a:p>
            <a:pPr lvl="1"/>
            <a:r>
              <a:rPr lang="en-US" smtClean="0"/>
              <a:t>Second bullet level</a:t>
            </a:r>
          </a:p>
          <a:p>
            <a:pPr lvl="1"/>
            <a:r>
              <a:rPr lang="en-US" smtClean="0"/>
              <a:t>Line spacing 0.95, before paragraph 6pt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Content </a:t>
            </a:r>
            <a:br>
              <a:rPr lang="en-US" smtClean="0"/>
            </a:br>
            <a:r>
              <a:rPr lang="en-US" smtClean="0"/>
              <a:t>Pie Chart Sample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br>
              <a:rPr lang="en-US" smtClean="0"/>
            </a:br>
            <a:r>
              <a:rPr lang="en-US" smtClean="0"/>
              <a:t>Pie Chart Sample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762000" y="1676400"/>
          <a:ext cx="365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First level bullet text</a:t>
            </a:r>
          </a:p>
          <a:p>
            <a:r>
              <a:rPr lang="en-US" smtClean="0"/>
              <a:t>Line spacing 0.95, before paragraph 12pt</a:t>
            </a:r>
          </a:p>
          <a:p>
            <a:r>
              <a:rPr lang="en-US" smtClean="0"/>
              <a:t>Left justified</a:t>
            </a:r>
          </a:p>
          <a:p>
            <a:r>
              <a:rPr lang="en-US" smtClean="0"/>
              <a:t>Sentence case </a:t>
            </a:r>
          </a:p>
          <a:p>
            <a:r>
              <a:rPr lang="en-US" smtClean="0"/>
              <a:t>First level bullet color is accent 2</a:t>
            </a:r>
          </a:p>
          <a:p>
            <a:pPr lvl="1"/>
            <a:r>
              <a:rPr lang="en-US" smtClean="0"/>
              <a:t>Second bullet level</a:t>
            </a:r>
          </a:p>
          <a:p>
            <a:pPr lvl="1"/>
            <a:r>
              <a:rPr lang="en-US" smtClean="0"/>
              <a:t>Line spacing 0.95, before paragraph 6pt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 Verdana Bold 40pt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8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6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</a:t>
            </a:r>
            <a:r>
              <a:rPr lang="en-US" dirty="0" err="1" smtClean="0"/>
              <a:t>SectionDivider</a:t>
            </a:r>
            <a:r>
              <a:rPr lang="en-US" dirty="0" smtClean="0"/>
              <a:t>, Verdana Bold 40pt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Divider Subtext Verdana 28 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Title and Content</a:t>
            </a:r>
            <a:br>
              <a:rPr lang="en-US" dirty="0" smtClean="0"/>
            </a:br>
            <a:r>
              <a:rPr lang="en-US" dirty="0" smtClean="0"/>
              <a:t>Verdana Bold 32pt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2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level bullet, Verdana 22pt</a:t>
            </a:r>
          </a:p>
          <a:p>
            <a:r>
              <a:rPr lang="en-US" dirty="0" smtClean="0"/>
              <a:t>Line spacing 0.95, before paragraph 10pt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 1</a:t>
            </a:r>
          </a:p>
          <a:p>
            <a:pPr lvl="1"/>
            <a:r>
              <a:rPr lang="en-US" dirty="0" smtClean="0"/>
              <a:t>Second level bullet 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First level bullet, Verdana 22pt</a:t>
            </a:r>
          </a:p>
          <a:p>
            <a:r>
              <a:rPr lang="en-US" smtClean="0"/>
              <a:t>Line spacing 0.95, before paragraph 10pt</a:t>
            </a:r>
          </a:p>
          <a:p>
            <a:r>
              <a:rPr lang="en-US" smtClean="0"/>
              <a:t>Left justified</a:t>
            </a:r>
          </a:p>
          <a:p>
            <a:r>
              <a:rPr lang="en-US" smtClean="0"/>
              <a:t>Sentence case </a:t>
            </a:r>
          </a:p>
          <a:p>
            <a:r>
              <a:rPr lang="en-US" smtClean="0"/>
              <a:t>First level bullet color is accent 1</a:t>
            </a:r>
          </a:p>
          <a:p>
            <a:pPr lvl="1"/>
            <a:r>
              <a:rPr lang="en-US" smtClean="0"/>
              <a:t>Second level bullet 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gray">
          <a:xfrm>
            <a:off x="657225" y="2383155"/>
            <a:ext cx="429003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200150" y="2383155"/>
            <a:ext cx="859531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</a:pPr>
            <a:r>
              <a:rPr lang="en-US" sz="1400" dirty="0" smtClean="0">
                <a:latin typeface="+mn-lt"/>
              </a:rPr>
              <a:t>Black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200" dirty="0" smtClean="0">
                <a:latin typeface="+mn-lt"/>
              </a:rPr>
              <a:t>R0 G0 B0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gray">
          <a:xfrm>
            <a:off x="657225" y="3108960"/>
            <a:ext cx="42900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200150" y="3088955"/>
            <a:ext cx="13644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Red</a:t>
            </a:r>
            <a:br>
              <a:rPr lang="en-US" sz="14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R171 G25  B45</a:t>
            </a:r>
            <a:endParaRPr lang="en-US" sz="1400" dirty="0">
              <a:latin typeface="+mn-lt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gray">
          <a:xfrm>
            <a:off x="657225" y="3834765"/>
            <a:ext cx="429003" cy="457200"/>
          </a:xfrm>
          <a:prstGeom prst="rect">
            <a:avLst/>
          </a:prstGeom>
          <a:solidFill>
            <a:srgbClr val="6D6D6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200150" y="3814760"/>
            <a:ext cx="166904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400" dirty="0" smtClean="0">
                <a:latin typeface="+mn-lt"/>
              </a:rPr>
              <a:t>Grey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latin typeface="+mn-lt"/>
              </a:rPr>
              <a:t>R109  G109  B109 </a:t>
            </a:r>
            <a:endParaRPr lang="en-US" sz="1400" dirty="0">
              <a:latin typeface="+mn-lt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gray">
          <a:xfrm>
            <a:off x="657225" y="1657350"/>
            <a:ext cx="429003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200150" y="1637346"/>
            <a:ext cx="188545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400" dirty="0" smtClean="0"/>
              <a:t>White–Background</a:t>
            </a:r>
            <a:endParaRPr lang="en-US" sz="1400" dirty="0" smtClean="0">
              <a:latin typeface="+mn-lt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1200" dirty="0" smtClean="0">
                <a:latin typeface="+mn-lt"/>
              </a:rPr>
              <a:t>R255 G255 B255</a:t>
            </a:r>
          </a:p>
        </p:txBody>
      </p:sp>
      <p:sp>
        <p:nvSpPr>
          <p:cNvPr id="676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gray">
          <a:xfrm>
            <a:off x="4038600" y="2383155"/>
            <a:ext cx="429003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4572000" y="2363150"/>
            <a:ext cx="16145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2 </a:t>
            </a:r>
          </a:p>
          <a:p>
            <a:pPr eaLnBrk="0" hangingPunct="0">
              <a:spcBef>
                <a:spcPct val="0"/>
              </a:spcBef>
            </a:pPr>
            <a:r>
              <a:rPr lang="en-US" sz="1200" dirty="0"/>
              <a:t>R178  G183  </a:t>
            </a:r>
            <a:r>
              <a:rPr lang="en-US" sz="1200" dirty="0" smtClean="0">
                <a:latin typeface="+mn-lt"/>
              </a:rPr>
              <a:t>B187</a:t>
            </a:r>
            <a:endParaRPr lang="en-US" sz="1400" dirty="0">
              <a:latin typeface="+mn-lt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gray">
          <a:xfrm>
            <a:off x="4038600" y="3108960"/>
            <a:ext cx="429003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4572000" y="3088955"/>
            <a:ext cx="15167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3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200" dirty="0" smtClean="0">
                <a:latin typeface="+mn-lt"/>
              </a:rPr>
              <a:t>R44  G106  B140</a:t>
            </a:r>
            <a:endParaRPr lang="en-US" sz="1400" dirty="0">
              <a:latin typeface="+mn-lt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gray">
          <a:xfrm>
            <a:off x="4038600" y="3834765"/>
            <a:ext cx="429003" cy="4572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572000" y="3814760"/>
            <a:ext cx="16145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4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latin typeface="+mn-lt"/>
              </a:rPr>
              <a:t>R183  G160  B121</a:t>
            </a:r>
            <a:endParaRPr lang="en-US" sz="1400" dirty="0">
              <a:latin typeface="+mn-lt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gray">
          <a:xfrm>
            <a:off x="4038600" y="1657350"/>
            <a:ext cx="42900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572000" y="1637345"/>
            <a:ext cx="130997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1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latin typeface="+mn-lt"/>
              </a:rPr>
              <a:t>R171 G25 B45</a:t>
            </a:r>
            <a:endParaRPr lang="en-US" sz="1400" dirty="0">
              <a:latin typeface="+mn-lt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4038600" y="4560570"/>
            <a:ext cx="429003" cy="4572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572000" y="4540565"/>
            <a:ext cx="15167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400" dirty="0" smtClean="0">
                <a:latin typeface="+mn-lt"/>
              </a:rPr>
              <a:t>Accent 5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200" dirty="0" smtClean="0">
                <a:latin typeface="+mn-lt"/>
              </a:rPr>
              <a:t>R70  G160  B220</a:t>
            </a:r>
            <a:endParaRPr lang="en-US" sz="1400" dirty="0" smtClean="0">
              <a:latin typeface="+mn-lt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gray">
          <a:xfrm>
            <a:off x="4038600" y="5286375"/>
            <a:ext cx="429003" cy="457200"/>
          </a:xfrm>
          <a:prstGeom prst="rect">
            <a:avLst/>
          </a:prstGeom>
          <a:solidFill>
            <a:srgbClr val="6D6D6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4572000" y="5266370"/>
            <a:ext cx="16145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6</a:t>
            </a:r>
          </a:p>
          <a:p>
            <a:pPr eaLnBrk="0" hangingPunct="0">
              <a:spcBef>
                <a:spcPct val="0"/>
              </a:spcBef>
            </a:pPr>
            <a:r>
              <a:rPr lang="en-US" sz="1200" dirty="0"/>
              <a:t>R109  G109  B109</a:t>
            </a:r>
            <a:endParaRPr lang="en-US" sz="1400" dirty="0">
              <a:latin typeface="+mn-lt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Settings</a:t>
            </a:r>
            <a:endParaRPr lang="en-US" dirty="0"/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1028700" y="3643952"/>
            <a:ext cx="2933700" cy="221599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Text Box 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Default:</a:t>
            </a:r>
          </a:p>
          <a:p>
            <a:pPr algn="ctr"/>
            <a:r>
              <a:rPr lang="en-US" sz="1600" dirty="0" smtClean="0">
                <a:latin typeface="+mn-lt"/>
              </a:rPr>
              <a:t>Verdana 16pt</a:t>
            </a:r>
          </a:p>
          <a:p>
            <a:pPr algn="ctr"/>
            <a:r>
              <a:rPr lang="en-US" sz="1600" dirty="0" smtClean="0">
                <a:latin typeface="+mn-lt"/>
              </a:rPr>
              <a:t>Color: Black</a:t>
            </a:r>
          </a:p>
          <a:p>
            <a:pPr algn="ctr"/>
            <a:r>
              <a:rPr lang="en-US" sz="1600" dirty="0" smtClean="0">
                <a:latin typeface="+mn-lt"/>
              </a:rPr>
              <a:t>Align: Center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Line </a:t>
            </a:r>
            <a:r>
              <a:rPr lang="en-US" sz="1600" dirty="0" smtClean="0">
                <a:latin typeface="+mn-lt"/>
              </a:rPr>
              <a:t>Spacing: Multiple .95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Space Before: 6pt</a:t>
            </a:r>
            <a:br>
              <a:rPr lang="en-US" sz="1600" dirty="0" smtClean="0">
                <a:latin typeface="+mn-lt"/>
              </a:rPr>
            </a:br>
            <a:endParaRPr lang="en-US" sz="1600" dirty="0" smtClean="0">
              <a:latin typeface="+mn-lt"/>
            </a:endParaRPr>
          </a:p>
          <a:p>
            <a:pPr algn="ctr"/>
            <a:r>
              <a:rPr lang="en-US" sz="1200" i="1" dirty="0" smtClean="0">
                <a:latin typeface="+mn-lt"/>
              </a:rPr>
              <a:t>For labels only – use layout placeholders for bulleted lists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4572000" y="2065338"/>
            <a:ext cx="4021138" cy="57626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5000"/>
              </a:spcBef>
            </a:pPr>
            <a:r>
              <a:rPr lang="en-US" b="1" dirty="0" smtClean="0">
                <a:solidFill>
                  <a:schemeClr val="tx2"/>
                </a:solidFill>
                <a:latin typeface="+mn-lt"/>
              </a:rPr>
              <a:t>Drawing Style 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Default: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539582" y="5000625"/>
            <a:ext cx="2085975" cy="1588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239544" y="4570413"/>
            <a:ext cx="2686050" cy="57626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5000"/>
              </a:spcBef>
            </a:pPr>
            <a:r>
              <a:rPr lang="en-US" b="1" dirty="0" smtClean="0">
                <a:solidFill>
                  <a:schemeClr val="tx2"/>
                </a:solidFill>
                <a:latin typeface="+mn-lt"/>
              </a:rPr>
              <a:t>Line Style Default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: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4812824" y="2752725"/>
            <a:ext cx="1005840" cy="100584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28700" y="2065338"/>
            <a:ext cx="2933700" cy="92333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Theme Fonts:</a:t>
            </a:r>
            <a:endParaRPr lang="en-US" b="1" dirty="0">
              <a:solidFill>
                <a:schemeClr val="tx2"/>
              </a:solidFill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Verdana (heading)</a:t>
            </a:r>
          </a:p>
          <a:p>
            <a:pPr algn="ctr"/>
            <a:r>
              <a:rPr lang="en-US" dirty="0" smtClean="0"/>
              <a:t>Verdana </a:t>
            </a:r>
            <a:r>
              <a:rPr lang="en-US" dirty="0" smtClean="0">
                <a:latin typeface="+mn-lt"/>
              </a:rPr>
              <a:t>(body)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248400" y="2743200"/>
            <a:ext cx="990600" cy="9906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543800" y="2743200"/>
            <a:ext cx="990600" cy="990600"/>
          </a:xfrm>
          <a:prstGeom prst="round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 Table Style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59827"/>
              </p:ext>
            </p:extLst>
          </p:nvPr>
        </p:nvGraphicFramePr>
        <p:xfrm>
          <a:off x="457200" y="1497214"/>
          <a:ext cx="8229600" cy="2668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3367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</a:t>
                      </a:r>
                      <a:r>
                        <a:rPr lang="en-US" sz="1800" baseline="0" dirty="0" smtClean="0"/>
                        <a:t> 1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2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3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4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5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6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WPI_2012White</Template>
  <TotalTime>0</TotalTime>
  <Words>539</Words>
  <Application>Microsoft Office PowerPoint</Application>
  <PresentationFormat>On-screen Show (4:3)</PresentationFormat>
  <Paragraphs>166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Verdana</vt:lpstr>
      <vt:lpstr>Wingdings</vt:lpstr>
      <vt:lpstr>WPI-White</vt:lpstr>
      <vt:lpstr>Presentation Title, Verdana Bold 40pt </vt:lpstr>
      <vt:lpstr>Presentation Title  Verdana Bold 40pt</vt:lpstr>
      <vt:lpstr>PowerPoint Presentation</vt:lpstr>
      <vt:lpstr>Layout: SectionDivider, Verdana Bold 40pt</vt:lpstr>
      <vt:lpstr>Layout: Title and Content Verdana Bold 32pt</vt:lpstr>
      <vt:lpstr>Layout: Two Content </vt:lpstr>
      <vt:lpstr>Color Scheme</vt:lpstr>
      <vt:lpstr>Default Settings</vt:lpstr>
      <vt:lpstr> Default Table Style</vt:lpstr>
      <vt:lpstr>Layout: PhotoCaption</vt:lpstr>
      <vt:lpstr>Layout: Content Column Chart Sample</vt:lpstr>
      <vt:lpstr>Layout: Two Content  Column Chart Sample </vt:lpstr>
      <vt:lpstr>Layout: Content  Line Chart Sample</vt:lpstr>
      <vt:lpstr>Layout: Two Content  Line Chart Sample</vt:lpstr>
      <vt:lpstr>Layout: Content  Pie Chart Sample </vt:lpstr>
      <vt:lpstr>Layout: Two Content  Pie Chart Sample 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 </dc:title>
  <dc:creator>Choi, Yejee</dc:creator>
  <cp:lastModifiedBy>Choi, Yejee</cp:lastModifiedBy>
  <cp:revision>1</cp:revision>
  <dcterms:created xsi:type="dcterms:W3CDTF">2016-10-10T17:55:03Z</dcterms:created>
  <dcterms:modified xsi:type="dcterms:W3CDTF">2016-10-10T17:55:30Z</dcterms:modified>
</cp:coreProperties>
</file>