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IfzCw123rbXC4aa2NIACQ/Fd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18.png"/><Relationship Id="rId9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Kinova Extra DOF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Garrison Johnston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847"/>
            <a:ext cx="9167132" cy="59592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 rot="-1561206">
            <a:off x="3875316" y="1737360"/>
            <a:ext cx="21516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Proximal Arm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700555" y="274320"/>
            <a:ext cx="870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 rot="-1520856">
            <a:off x="1139735" y="4343400"/>
            <a:ext cx="16959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Distal Arm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documentclass[landscape]{article}&#10;\textwidth=10in&#10;\pagestyle{empty}&#10;\usepackage{geometry}&#10;\geometry{a4paper, total={80mm,170mm}, left=10mm, top=10mm}  %use 165 for full width text&#10;\usepackage{amsmath,amssymb}&#10;\usepackage{enumitem}  %needed for specifying special bulleted lists&#10;\usepackage{pifont} %needed for bullet symbols ding{227} arrow for example&#10;\usepackage{cancel}&#10;\usepackage{xcolor}&#10;\usepackage{amsmath}&#10;\newcommand {\mb}[1]{\mathbf{#1}}&#10;\newcommand {\bs}[1]{\boldsymbol{#1}}&#10;\newcommand{\uvec}[1]{\hat{\mathbf{#1}}}&#10;\newcommand{\uvecf}[3]{\,^{#1}\hat{\mathbf{#2}}_{#3}}  %example: $\uvecf{3}{x}{2}&#10;\newcommand{\Rot}[2]{{^{#1}\mathbf{R}}_{#2}}  %example: \Rot{0}{1}&#10;\newcommand{\T}{^{\mathrm{T}}}  %shortcut for transpose&#10;\newcommand{\realfield}[1]{\hbox{I \kern -.5em R}^{#1}}&#10;\newcommand{\qdot}{\dot{\mathbf{q}}}  %defines a macro for writing tome derivatives of vectors&#10;\newcommand{\xdot}{\dot{\mathbf{x}}}  %defines a macro for writing tome derivatives of vectors&#10;\newcommand{\adjoint}[2]{\underset{\mb{T}_{#1}}{Ad(\bs{\xi}_{#2})}}&#10;%----------------------------------------------------------------------&#10;\usepackage{color}  %needed for color text&#10;\newcommand{\green}[1]{\textcolor[rgb]{0.00,1.00,0.00}{#1}}&#10;\newcommand{\red}[1]{\textcolor[rgb]{1.00,0.00,0.00}{#1}}&#10;\newcommand{\blue}[1]{\textcolor[rgb]{0.00,0.00,1.00}{#1}}  &#10;%----------   define a command for drawing numbers in circles&#10;\usepackage{tikz}&#10;\newcommand*\circled[1]&#10;{\tikz[baseline=(char.base)]{\node[circle,minimum size=7pt,draw=black,inner sep=0.5pt](char){\scriptsize #1};}}%defines a macro for writing&#10;%---- line spacing -------------------------&#10;\renewcommand{\baselinestretch}{1.5}&#10;%--------------------------------------------&#10;\begin{document}&#10;\begin{equation*}&#10;{}^{base}\mb{T}_{proximal} = &#10;\begin{bmatrix}&#10;0 &amp; 0 &amp; 1 &amp; 22.55\\&#10;0 &amp; -1 &amp; 0 &amp; 0 \\ &#10;1 &amp; 0 &amp; 0 &amp; 68.3 \\&#10;0 &amp; 0 &amp; 0 &amp; 1&#10;\end{bmatrix}&#10;\end{equation*}&#10;\end{document}" id="98" name="Google Shape;98;p2" title="IguanaTex Bitmap Display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9249" y="2706006"/>
            <a:ext cx="2965712" cy="1365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cumentclass[landscape]{article}&#10;\textwidth=10in&#10;\pagestyle{empty}&#10;\usepackage{geometry}&#10;\geometry{a4paper, total={80mm,170mm}, left=10mm, top=10mm}  %use 165 for full width text&#10;\usepackage{amsmath,amssymb}&#10;\usepackage{enumitem}  %needed for specifying special bulleted lists&#10;\usepackage{pifont} %needed for bullet symbols ding{227} arrow for example&#10;\usepackage{cancel}&#10;\usepackage{xcolor}&#10;\usepackage{amsmath}&#10;\newcommand {\mb}[1]{\mathbf{#1}}&#10;\newcommand {\bs}[1]{\boldsymbol{#1}}&#10;\newcommand{\uvec}[1]{\hat{\mathbf{#1}}}&#10;\newcommand{\uvecf}[3]{\,^{#1}\hat{\mathbf{#2}}_{#3}}  %example: $\uvecf{3}{x}{2}&#10;\newcommand{\Rot}[2]{{^{#1}\mathbf{R}}_{#2}}  %example: \Rot{0}{1}&#10;\newcommand{\T}{^{\mathrm{T}}}  %shortcut for transpose&#10;\newcommand{\realfield}[1]{\hbox{I \kern -.5em R}^{#1}}&#10;\newcommand{\qdot}{\dot{\mathbf{q}}}  %defines a macro for writing tome derivatives of vectors&#10;\newcommand{\xdot}{\dot{\mathbf{x}}}  %defines a macro for writing tome derivatives of vectors&#10;\newcommand{\adjoint}[2]{\underset{\mb{T}_{#1}}{Ad(\bs{\xi}_{#2})}}&#10;%----------------------------------------------------------------------&#10;\usepackage{color}  %needed for color text&#10;\newcommand{\green}[1]{\textcolor[rgb]{0.00,1.00,0.00}{#1}}&#10;\newcommand{\red}[1]{\textcolor[rgb]{1.00,0.00,0.00}{#1}}&#10;\newcommand{\blue}[1]{\textcolor[rgb]{0.00,0.00,1.00}{#1}}  &#10;%----------   define a command for drawing numbers in circles&#10;\usepackage{tikz}&#10;\newcommand*\circled[1]&#10;{\tikz[baseline=(char.base)]{\node[circle,minimum size=7pt,draw=black,inner sep=0.5pt](char){\scriptsize #1};}}%defines a macro for writing&#10;%---- line spacing -------------------------&#10;\renewcommand{\baselinestretch}{1.5}&#10;%--------------------------------------------&#10;\begin{document}&#10;\begin{equation*}&#10;{}^{proximal}\mb{T}_{distal} = &#10;\begin{bmatrix}&#10;1 &amp; 0 &amp; 0 &amp; 275.5\\&#10;0 &amp; -1 &amp; 0 &amp; 0 \\ &#10;0 &amp; 0 &amp; -1 &amp; -45.05 \\&#10;0 &amp; 0 &amp; 0 &amp; 1&#10;\end{bmatrix}&#10;\end{equation*}&#10;\end{document}" id="99" name="Google Shape;99;p2" title="IguanaTex Bitmap Display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7403" y="3529614"/>
            <a:ext cx="3370282" cy="136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0767060" y="6400800"/>
            <a:ext cx="1361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units 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58140" y="351264"/>
            <a:ext cx="254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85" y="542089"/>
            <a:ext cx="4152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270510" y="217481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191.6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7547" y="0"/>
            <a:ext cx="1843488" cy="222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5127703" y="-75657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g (x4)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169" y="4688114"/>
            <a:ext cx="1708682" cy="183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416169" y="4503448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3.7 g (x8)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5034" y="3606946"/>
            <a:ext cx="5186966" cy="317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799866" y="3422280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491.8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415411" y="2040556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M5 -20mm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46167" y="6338699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M5 -16mm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5156" y="293675"/>
            <a:ext cx="1389172" cy="14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0561224" y="32815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g (x5)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257234" y="1690488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3185" y="4712994"/>
            <a:ext cx="2293008" cy="17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5148205" y="4203022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46.9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03862" y="293675"/>
            <a:ext cx="2511526" cy="219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8193301" y="7651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144.0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00380" y="4747992"/>
            <a:ext cx="1435858" cy="18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2757683" y="4387688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g (x2)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493692" y="6468445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M6 -10mm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265" y="3472119"/>
            <a:ext cx="3373874" cy="338588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6321493" y="247168"/>
            <a:ext cx="5939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(kg):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9.1943084e-01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Gravity (mm):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Y   Z    -6.8746701e+00 -6.5597779e+00  4.6690475e+01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 Tensor at center of mass w.r.t. base frame (kg-mm^2):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Ixx Ixy Ixz  1.3999746e+03  6.6849666e+01  4.2856060e+01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Iyx Iyy Iyz  6.6849666e+01  1.2429579e+03  1.1430982e+02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Izx Izy Izz  4.2856060e+01  1.1430982e+02  9.2174211e+02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62969"/>
            <a:ext cx="5822730" cy="4920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 rot="10800000">
            <a:off x="1678329" y="1678329"/>
            <a:ext cx="46299" cy="195106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/>
          <p:nvPr/>
        </p:nvCxnSpPr>
        <p:spPr>
          <a:xfrm rot="10800000">
            <a:off x="208344" y="3125165"/>
            <a:ext cx="1469985" cy="50423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4"/>
          <p:cNvCxnSpPr/>
          <p:nvPr/>
        </p:nvCxnSpPr>
        <p:spPr>
          <a:xfrm flipH="1" rot="10800000">
            <a:off x="1678329" y="2997843"/>
            <a:ext cx="1805651" cy="62549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4"/>
          <p:cNvSpPr txBox="1"/>
          <p:nvPr/>
        </p:nvSpPr>
        <p:spPr>
          <a:xfrm>
            <a:off x="3356658" y="2601658"/>
            <a:ext cx="519565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464845" y="1097484"/>
            <a:ext cx="554832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-81023" y="2601657"/>
            <a:ext cx="554832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556260" y="243840"/>
            <a:ext cx="870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96" y="135942"/>
            <a:ext cx="69056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2442258" y="153803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102.9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490296" y="1041722"/>
            <a:ext cx="0" cy="7755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7112944" y="2717217"/>
            <a:ext cx="0" cy="7755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5"/>
          <p:cNvCxnSpPr>
            <a:stCxn id="145" idx="1"/>
          </p:cNvCxnSpPr>
          <p:nvPr/>
        </p:nvCxnSpPr>
        <p:spPr>
          <a:xfrm>
            <a:off x="490296" y="1426579"/>
            <a:ext cx="6628200" cy="16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0" name="Google Shape;150;p5"/>
          <p:cNvSpPr txBox="1"/>
          <p:nvPr/>
        </p:nvSpPr>
        <p:spPr>
          <a:xfrm rot="838038">
            <a:off x="3184968" y="2252723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652" y="5034018"/>
            <a:ext cx="2887972" cy="182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1276554" y="4728569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15.6 g (x2)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1557" y="4530000"/>
            <a:ext cx="2018754" cy="216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7331093" y="4325500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3.7 g (x8)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7673615" y="6316083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M5 -16mm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4962" y="270265"/>
            <a:ext cx="3586803" cy="23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0793007" y="82711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39.0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57718" y="3958855"/>
            <a:ext cx="33337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9832843" y="3873291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60.3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2331960"/>
            <a:ext cx="2955231" cy="180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1060000" y="2100632"/>
            <a:ext cx="1524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491.8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70466" y="4487072"/>
            <a:ext cx="1896265" cy="204035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4670403" y="4132103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g (x12)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4251123" y="6527431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53" y="1676281"/>
            <a:ext cx="9534573" cy="45974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6252104" y="35540"/>
            <a:ext cx="5939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(kg):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7.8978485e-01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Gravity (mm):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Y   Z    2.0881670e+02  1.0052440e+00 -6.7516845e+00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 Tensor at center of mass w.r.t. base frame (kg-mm^2):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Ixx Ixy Ixz  5.8191922e+02 -1.1278085e+01  7.6810856e+02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Iyx Iyy Iyz -1.1278085e+01  7.8712752e+03  1.1405514e+01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Izx Izy Izz  7.6810856e+02  1.1405514e+01  7.7696140e+03</a:t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7855499" y="4594923"/>
            <a:ext cx="1780095" cy="2140809"/>
            <a:chOff x="8018460" y="4357434"/>
            <a:chExt cx="1780095" cy="2140809"/>
          </a:xfrm>
        </p:grpSpPr>
        <p:cxnSp>
          <p:nvCxnSpPr>
            <p:cNvPr id="172" name="Google Shape;172;p6"/>
            <p:cNvCxnSpPr/>
            <p:nvPr/>
          </p:nvCxnSpPr>
          <p:spPr>
            <a:xfrm>
              <a:off x="9320487" y="4997396"/>
              <a:ext cx="17632" cy="1023345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3" name="Google Shape;173;p6"/>
            <p:cNvCxnSpPr/>
            <p:nvPr/>
          </p:nvCxnSpPr>
          <p:spPr>
            <a:xfrm rot="10800000">
              <a:off x="8387554" y="4780294"/>
              <a:ext cx="941750" cy="217103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p6"/>
            <p:cNvCxnSpPr>
              <a:endCxn id="175" idx="0"/>
            </p:cNvCxnSpPr>
            <p:nvPr/>
          </p:nvCxnSpPr>
          <p:spPr>
            <a:xfrm flipH="1">
              <a:off x="8533940" y="4997512"/>
              <a:ext cx="798900" cy="854400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5" name="Google Shape;175;p6"/>
            <p:cNvSpPr txBox="1"/>
            <p:nvPr/>
          </p:nvSpPr>
          <p:spPr>
            <a:xfrm>
              <a:off x="8274157" y="5851912"/>
              <a:ext cx="519565" cy="646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9243723" y="5607033"/>
              <a:ext cx="554832" cy="6463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8018460" y="4357434"/>
              <a:ext cx="554832" cy="64633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556260" y="243840"/>
            <a:ext cx="21516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Proximal Arm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96" y="135942"/>
            <a:ext cx="69056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2442258" y="153803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100.2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7"/>
          <p:cNvCxnSpPr/>
          <p:nvPr/>
        </p:nvCxnSpPr>
        <p:spPr>
          <a:xfrm>
            <a:off x="490296" y="1041722"/>
            <a:ext cx="0" cy="7755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7"/>
          <p:cNvCxnSpPr/>
          <p:nvPr/>
        </p:nvCxnSpPr>
        <p:spPr>
          <a:xfrm>
            <a:off x="7112944" y="2717217"/>
            <a:ext cx="0" cy="7755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7"/>
          <p:cNvCxnSpPr>
            <a:stCxn id="183" idx="1"/>
          </p:cNvCxnSpPr>
          <p:nvPr/>
        </p:nvCxnSpPr>
        <p:spPr>
          <a:xfrm>
            <a:off x="490296" y="1426579"/>
            <a:ext cx="6628200" cy="16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8" name="Google Shape;188;p7"/>
          <p:cNvSpPr txBox="1"/>
          <p:nvPr/>
        </p:nvSpPr>
        <p:spPr>
          <a:xfrm rot="838038">
            <a:off x="3184968" y="2252723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4962" y="270265"/>
            <a:ext cx="3586803" cy="23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/>
          <p:nvPr/>
        </p:nvSpPr>
        <p:spPr>
          <a:xfrm>
            <a:off x="10793007" y="82711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39.0 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0466" y="4487072"/>
            <a:ext cx="1896265" cy="2040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4670403" y="4132103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g (x8)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251123" y="6527431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M5 -10mm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652" y="5034018"/>
            <a:ext cx="2887972" cy="182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1276554" y="4728569"/>
            <a:ext cx="1165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15.6 g (x1)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1557" y="4530000"/>
            <a:ext cx="2018754" cy="216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7331093" y="4325500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3.7 g (x4)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7673615" y="6316083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M5 -16mm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1642025"/>
            <a:ext cx="121729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6252104" y="289037"/>
            <a:ext cx="5939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(kg):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2.1441146e-01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 Gravity (mm):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Y   Z   6.7590151e+01  3.8119524e-03  1.4127141e+01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 Tensor at center of mass w.r.t. base frame (kg-mm^2):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Ixx Ixy Ixz  7.6011300e+01 -4.6379915e-02 -8.6165554e+01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Iyx Iyy Iyz -4.6379915e-02  1.3587723e+03 -4.9685503e-03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Izx Izy Izz -8.6165554e+01 -4.9685503e-03  1.3614842e+03</a:t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9602818" y="4605817"/>
            <a:ext cx="1780095" cy="1956738"/>
            <a:chOff x="8018460" y="4357434"/>
            <a:chExt cx="1780095" cy="1956738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9320487" y="4997396"/>
              <a:ext cx="17632" cy="1023345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8"/>
            <p:cNvCxnSpPr/>
            <p:nvPr/>
          </p:nvCxnSpPr>
          <p:spPr>
            <a:xfrm rot="10800000">
              <a:off x="8387554" y="4780294"/>
              <a:ext cx="941750" cy="217103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8"/>
            <p:cNvCxnSpPr/>
            <p:nvPr/>
          </p:nvCxnSpPr>
          <p:spPr>
            <a:xfrm flipH="1">
              <a:off x="8512142" y="4969619"/>
              <a:ext cx="825977" cy="854517"/>
            </a:xfrm>
            <a:prstGeom prst="straightConnector1">
              <a:avLst/>
            </a:prstGeom>
            <a:noFill/>
            <a:ln cap="flat" cmpd="sng" w="76200">
              <a:solidFill>
                <a:srgbClr val="00B0F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p8"/>
            <p:cNvSpPr txBox="1"/>
            <p:nvPr/>
          </p:nvSpPr>
          <p:spPr>
            <a:xfrm>
              <a:off x="8279411" y="5667841"/>
              <a:ext cx="503876" cy="646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9243723" y="5607033"/>
              <a:ext cx="554832" cy="6463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8018460" y="4357434"/>
              <a:ext cx="554832" cy="64633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12" name="Google Shape;212;p8"/>
          <p:cNvSpPr txBox="1"/>
          <p:nvPr/>
        </p:nvSpPr>
        <p:spPr>
          <a:xfrm>
            <a:off x="556260" y="243840"/>
            <a:ext cx="16959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Distal Arm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2023-04-03T21:13:14Z</dcterms:created>
  <dc:creator>Johnston, Garrison L</dc:creator>
</cp:coreProperties>
</file>