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 Welcome to REACT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https://github.com/FullstackAcademy/Study-Saturday-Week3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createDB</a:t>
            </a:r>
            <a:r>
              <a:rPr lang="en-US" dirty="0"/>
              <a:t> study-</a:t>
            </a:r>
            <a:r>
              <a:rPr lang="en-US" dirty="0" err="1"/>
              <a:t>saturdays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run seed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dirty="0"/>
              <a:t>Cycle-1 : Show list of all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2098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start  checkout cycle-1 branch: </a:t>
            </a:r>
            <a:r>
              <a:rPr lang="en-US" i="1" dirty="0"/>
              <a:t>git checkout cycle-1</a:t>
            </a:r>
          </a:p>
          <a:p>
            <a:pPr marL="0" indent="0">
              <a:buNone/>
            </a:pPr>
            <a:r>
              <a:rPr lang="en-US" i="1" dirty="0"/>
              <a:t>Instructions: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 browser/ </a:t>
            </a:r>
            <a:r>
              <a:rPr lang="en-US" dirty="0" err="1"/>
              <a:t>index.js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US" dirty="0"/>
              <a:t> import `React` and `</a:t>
            </a:r>
            <a:r>
              <a:rPr lang="en-US" dirty="0" err="1"/>
              <a:t>ReactDOM</a:t>
            </a:r>
            <a:r>
              <a:rPr lang="en-US" dirty="0"/>
              <a:t>` and use the latter to render a heading that says “Hello React!”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 a components folder in the browser folder.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 that new components folder, create a &lt;Main&gt; component that fetches a list of all students from the server. It should render a table of students with one column, the student’s full name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12:00pm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A95CF-E4EE-4D47-9006-76E2C6BEE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0" b="8230"/>
          <a:stretch/>
        </p:blipFill>
        <p:spPr>
          <a:xfrm>
            <a:off x="9478005" y="611614"/>
            <a:ext cx="1866937" cy="2567521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950C3E-FF14-ED4F-83CD-438F19A2DD83}"/>
              </a:ext>
            </a:extLst>
          </p:cNvPr>
          <p:cNvSpPr txBox="1">
            <a:spLocks/>
          </p:cNvSpPr>
          <p:nvPr/>
        </p:nvSpPr>
        <p:spPr>
          <a:xfrm>
            <a:off x="838200" y="1333280"/>
            <a:ext cx="8550349" cy="96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End Goal is to show list of all the students that are stored in the DB</a:t>
            </a:r>
          </a:p>
        </p:txBody>
      </p:sp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Cycle-2 : Shows Individual Student’s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922"/>
            <a:ext cx="8316433" cy="458207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start  </a:t>
            </a:r>
            <a:r>
              <a:rPr lang="en-US"/>
              <a:t>checkout cycle-2 </a:t>
            </a:r>
            <a:r>
              <a:rPr lang="en-US" dirty="0"/>
              <a:t>branch: </a:t>
            </a:r>
            <a:r>
              <a:rPr lang="en-US" i="1" dirty="0"/>
              <a:t>git checkout cycle-2</a:t>
            </a:r>
          </a:p>
          <a:p>
            <a:pPr marL="0" indent="0">
              <a:buNone/>
            </a:pPr>
            <a:r>
              <a:rPr lang="en-US" i="1" dirty="0"/>
              <a:t>Instructions: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 </a:t>
            </a:r>
            <a:r>
              <a:rPr lang="en-US" dirty="0" err="1"/>
              <a:t>StudentList.js</a:t>
            </a:r>
            <a:r>
              <a:rPr lang="en-US" dirty="0"/>
              <a:t> component which will map and render each student.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Add a second column to the table.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 the second column, add a word like “Details”, that, when clicked, renders all of that student’s test scores below the table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 </a:t>
            </a:r>
            <a:r>
              <a:rPr lang="en-US" dirty="0" err="1"/>
              <a:t>SingleStudent.js</a:t>
            </a:r>
            <a:r>
              <a:rPr lang="en-US" dirty="0"/>
              <a:t> component which will show students name and average score along with each test and grade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3:30pm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B4841-3DA3-8E44-B6FD-195A565A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69" y="1020763"/>
            <a:ext cx="2540000" cy="515620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8BBF4E-73C8-344D-82F8-2DA97A7E6086}"/>
              </a:ext>
            </a:extLst>
          </p:cNvPr>
          <p:cNvSpPr txBox="1">
            <a:spLocks/>
          </p:cNvSpPr>
          <p:nvPr/>
        </p:nvSpPr>
        <p:spPr>
          <a:xfrm>
            <a:off x="838200" y="1020762"/>
            <a:ext cx="8656674" cy="978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End Goal: to shows students first name, last name , average grade and each subject grade once you click on the details link</a:t>
            </a:r>
          </a:p>
        </p:txBody>
      </p:sp>
    </p:spTree>
    <p:extLst>
      <p:ext uri="{BB962C8B-B14F-4D97-AF65-F5344CB8AC3E}">
        <p14:creationId xmlns:p14="http://schemas.microsoft.com/office/powerpoint/2010/main" val="288084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262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REACT FRONT END</vt:lpstr>
      <vt:lpstr>Hi! Welcome to REACT workshop</vt:lpstr>
      <vt:lpstr>Cycle-1 : Show list of all Students</vt:lpstr>
      <vt:lpstr>Cycle-2 : Shows Individual Student’s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33</cp:revision>
  <cp:lastPrinted>2018-09-22T14:32:30Z</cp:lastPrinted>
  <dcterms:created xsi:type="dcterms:W3CDTF">2018-08-24T20:49:26Z</dcterms:created>
  <dcterms:modified xsi:type="dcterms:W3CDTF">2018-10-09T14:40:13Z</dcterms:modified>
</cp:coreProperties>
</file>