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5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orldhappiness.repor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65BF-6936-4E83-9972-8DF3C5F1F2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to be to be Happy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8BF2E-063B-411B-89FA-BB0B91B0B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are the most important factors for a country to feel happy</a:t>
            </a:r>
          </a:p>
        </p:txBody>
      </p:sp>
    </p:spTree>
    <p:extLst>
      <p:ext uri="{BB962C8B-B14F-4D97-AF65-F5344CB8AC3E}">
        <p14:creationId xmlns:p14="http://schemas.microsoft.com/office/powerpoint/2010/main" val="315302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F5D50A-A888-4660-B446-D73AEF6D270F}"/>
              </a:ext>
            </a:extLst>
          </p:cNvPr>
          <p:cNvSpPr txBox="1">
            <a:spLocks/>
          </p:cNvSpPr>
          <p:nvPr/>
        </p:nvSpPr>
        <p:spPr>
          <a:xfrm>
            <a:off x="2058087" y="32506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Happiness Factors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C97D2-9930-400C-86F5-315A5D71D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48" y="1047201"/>
            <a:ext cx="3743352" cy="2762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79DBBE-1A39-4500-88CF-3571580DF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567" y="1195962"/>
            <a:ext cx="3773516" cy="26135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2A3C0E-A8F6-4CFA-A9C4-8E137D4CA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547" y="3967107"/>
            <a:ext cx="3781453" cy="269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1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8A5A-A699-46A7-BB94-C8D4B003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1BC7-BCC9-4093-A4F6-7EDD66B18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500995"/>
            <a:ext cx="8911688" cy="4830793"/>
          </a:xfrm>
        </p:spPr>
        <p:txBody>
          <a:bodyPr>
            <a:normAutofit/>
          </a:bodyPr>
          <a:lstStyle/>
          <a:p>
            <a:r>
              <a:rPr lang="en-US" sz="2000" dirty="0"/>
              <a:t>Happiness Report is published by </a:t>
            </a:r>
            <a:r>
              <a:rPr lang="en-US" sz="2000" dirty="0">
                <a:hlinkClick r:id="rId2"/>
              </a:rPr>
              <a:t>http://worldhappiness.report</a:t>
            </a:r>
            <a:endParaRPr lang="en-US" sz="2000" dirty="0"/>
          </a:p>
          <a:p>
            <a:r>
              <a:rPr lang="en-US" sz="2000" dirty="0"/>
              <a:t>Data is published in xlsx, </a:t>
            </a:r>
            <a:r>
              <a:rPr lang="en-US" sz="2000" dirty="0" err="1"/>
              <a:t>xls</a:t>
            </a:r>
            <a:r>
              <a:rPr lang="en-US" sz="2000" dirty="0"/>
              <a:t> files, no APIs easily available.</a:t>
            </a:r>
          </a:p>
          <a:p>
            <a:pPr lvl="1"/>
            <a:r>
              <a:rPr lang="en-US" sz="1800" dirty="0"/>
              <a:t>That gave us opportunity to learn how to import Excel files into python</a:t>
            </a:r>
          </a:p>
          <a:p>
            <a:pPr lvl="1"/>
            <a:r>
              <a:rPr lang="en-US" sz="1800" dirty="0"/>
              <a:t>Skip rows while importing, identify which sheets to import.</a:t>
            </a:r>
          </a:p>
          <a:p>
            <a:pPr lvl="1"/>
            <a:r>
              <a:rPr lang="en-US" sz="1800" dirty="0"/>
              <a:t>Import multiple </a:t>
            </a:r>
            <a:r>
              <a:rPr lang="en-US" sz="1800" dirty="0" err="1"/>
              <a:t>xls,xlsx</a:t>
            </a:r>
            <a:r>
              <a:rPr lang="en-US" sz="1800" dirty="0"/>
              <a:t> files and combine them into single </a:t>
            </a:r>
            <a:r>
              <a:rPr lang="en-US" sz="1800" dirty="0" err="1"/>
              <a:t>dataframe</a:t>
            </a:r>
            <a:endParaRPr lang="en-US" sz="1800" dirty="0"/>
          </a:p>
          <a:p>
            <a:r>
              <a:rPr lang="en-US" sz="2000" dirty="0" err="1"/>
              <a:t>Dataframe</a:t>
            </a:r>
            <a:r>
              <a:rPr lang="en-US" sz="2000" dirty="0"/>
              <a:t> manipulation</a:t>
            </a:r>
          </a:p>
          <a:p>
            <a:pPr lvl="1"/>
            <a:r>
              <a:rPr lang="en-US" sz="1800" dirty="0"/>
              <a:t>Many learning opportunities for cleaning up column names, removing unnecessary columns, using select column ranges to remove columns</a:t>
            </a:r>
          </a:p>
          <a:p>
            <a:pPr lvl="1"/>
            <a:r>
              <a:rPr lang="en-US" sz="1800" dirty="0"/>
              <a:t>Concatenating </a:t>
            </a:r>
            <a:r>
              <a:rPr lang="en-US" sz="1800" dirty="0" err="1"/>
              <a:t>dataframes</a:t>
            </a:r>
            <a:endParaRPr lang="en-US" sz="1800" dirty="0"/>
          </a:p>
          <a:p>
            <a:pPr lvl="1"/>
            <a:r>
              <a:rPr lang="en-US" sz="1800" dirty="0"/>
              <a:t>Merging </a:t>
            </a:r>
            <a:r>
              <a:rPr lang="en-US" sz="1800" dirty="0" err="1"/>
              <a:t>dataframes</a:t>
            </a:r>
            <a:r>
              <a:rPr lang="en-US" sz="1800" dirty="0"/>
              <a:t> to create a unified </a:t>
            </a:r>
            <a:r>
              <a:rPr lang="en-US" sz="1800" dirty="0" err="1"/>
              <a:t>dataframe</a:t>
            </a:r>
            <a:r>
              <a:rPr lang="en-US" sz="1800" dirty="0"/>
              <a:t> to be used for creating visualizations</a:t>
            </a:r>
          </a:p>
          <a:p>
            <a:r>
              <a:rPr lang="en-US" sz="2000" dirty="0"/>
              <a:t>Data Export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2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A3A2-4256-44B0-A7B0-5D36313F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D62BB-8A32-47A8-A293-707D1CAC4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48" y="1727065"/>
            <a:ext cx="11463421" cy="43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7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BDDF-DE2C-4BF8-8CE7-E11BB21E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2480F-BF58-4B85-8B39-EA1D5A388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6491"/>
            <a:ext cx="8915400" cy="4444731"/>
          </a:xfrm>
        </p:spPr>
        <p:txBody>
          <a:bodyPr/>
          <a:lstStyle/>
          <a:p>
            <a:r>
              <a:rPr lang="en-US" dirty="0"/>
              <a:t>Separate Data Cleaning from Data visualization</a:t>
            </a:r>
          </a:p>
          <a:p>
            <a:pPr lvl="1"/>
            <a:r>
              <a:rPr lang="en-US" dirty="0"/>
              <a:t>One notebook to perform the data import cleaning and then export cleaned data</a:t>
            </a:r>
          </a:p>
          <a:p>
            <a:pPr lvl="1"/>
            <a:r>
              <a:rPr lang="en-US" dirty="0"/>
              <a:t>Use the cleaned data export in another notebook to perform data visualization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allows to keep the notebooks to manageable sizes</a:t>
            </a:r>
          </a:p>
          <a:p>
            <a:pPr lvl="1"/>
            <a:r>
              <a:rPr lang="en-US" dirty="0"/>
              <a:t>If something breaks, it is easier to troubleshoot by dividing and conquering the problem area</a:t>
            </a:r>
          </a:p>
          <a:p>
            <a:pPr lvl="1"/>
            <a:r>
              <a:rPr lang="en-US" dirty="0"/>
              <a:t>Allow different project members work simultaneously on different aspects of the project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3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0BB9-2CF3-40B3-B59B-BDB8F45F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80F34BF-5D31-4DF9-82A5-65CE33DA4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111" y="1334085"/>
            <a:ext cx="11083072" cy="5095469"/>
          </a:xfrm>
        </p:spPr>
      </p:pic>
    </p:spTree>
    <p:extLst>
      <p:ext uri="{BB962C8B-B14F-4D97-AF65-F5344CB8AC3E}">
        <p14:creationId xmlns:p14="http://schemas.microsoft.com/office/powerpoint/2010/main" val="128266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BDDF-DE2C-4BF8-8CE7-E11BB21E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2480F-BF58-4B85-8B39-EA1D5A388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6491"/>
            <a:ext cx="8915400" cy="4444731"/>
          </a:xfrm>
        </p:spPr>
        <p:txBody>
          <a:bodyPr/>
          <a:lstStyle/>
          <a:p>
            <a:r>
              <a:rPr lang="en-US" dirty="0"/>
              <a:t>Which are the top/least happiest countries in the world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2EAAD-F862-451F-9A43-FB99CFBE2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90" y="1820120"/>
            <a:ext cx="9477444" cy="24241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0163FB-C578-4006-82B6-8723CE48C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477" y="4244250"/>
            <a:ext cx="9463157" cy="241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33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BDDF-DE2C-4BF8-8CE7-E11BB21E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2480F-BF58-4B85-8B39-EA1D5A388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6491"/>
            <a:ext cx="8915400" cy="4444731"/>
          </a:xfrm>
        </p:spPr>
        <p:txBody>
          <a:bodyPr/>
          <a:lstStyle/>
          <a:p>
            <a:r>
              <a:rPr lang="en-US" dirty="0"/>
              <a:t>Which are the top/least happiest countries in the world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BDD27D-EB3C-41C3-9196-A22213AC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795" y="1784230"/>
            <a:ext cx="9477444" cy="26336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B233A9-BBAA-4579-82FB-A0F197118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176" y="4205268"/>
            <a:ext cx="9472682" cy="265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4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BDDF-DE2C-4BF8-8CE7-E11BB21E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2480F-BF58-4B85-8B39-EA1D5A388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766" y="1199087"/>
            <a:ext cx="8915400" cy="523335"/>
          </a:xfrm>
        </p:spPr>
        <p:txBody>
          <a:bodyPr>
            <a:normAutofit/>
          </a:bodyPr>
          <a:lstStyle/>
          <a:p>
            <a:r>
              <a:rPr lang="en-US" dirty="0"/>
              <a:t>What are the factors that make countries happy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DB0E8C-78DE-45DD-9CD0-913D5A3C2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2" y="3560422"/>
            <a:ext cx="10881293" cy="267346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A3E0E4-2436-4135-A3BD-B803E7E38F9E}"/>
              </a:ext>
            </a:extLst>
          </p:cNvPr>
          <p:cNvSpPr txBox="1">
            <a:spLocks/>
          </p:cNvSpPr>
          <p:nvPr/>
        </p:nvSpPr>
        <p:spPr>
          <a:xfrm>
            <a:off x="2196765" y="1607682"/>
            <a:ext cx="4054509" cy="194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/>
              <a:t>Factors available for analysis : </a:t>
            </a:r>
          </a:p>
          <a:p>
            <a:pPr lvl="2"/>
            <a:r>
              <a:rPr lang="en-US" sz="1600" dirty="0"/>
              <a:t>Dystopia residual</a:t>
            </a:r>
          </a:p>
          <a:p>
            <a:pPr lvl="2"/>
            <a:r>
              <a:rPr lang="en-US" sz="1600" dirty="0"/>
              <a:t>GDP per capita</a:t>
            </a:r>
          </a:p>
          <a:p>
            <a:pPr lvl="2"/>
            <a:r>
              <a:rPr lang="en-US" sz="1600" dirty="0"/>
              <a:t>Healthy life expectancy</a:t>
            </a:r>
          </a:p>
          <a:p>
            <a:pPr lvl="2"/>
            <a:r>
              <a:rPr lang="en-US" sz="1600" dirty="0"/>
              <a:t>Social support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7EA98B-244F-4A0B-BDE4-391E09489A1A}"/>
              </a:ext>
            </a:extLst>
          </p:cNvPr>
          <p:cNvSpPr txBox="1">
            <a:spLocks/>
          </p:cNvSpPr>
          <p:nvPr/>
        </p:nvSpPr>
        <p:spPr>
          <a:xfrm>
            <a:off x="5401424" y="1948278"/>
            <a:ext cx="4472946" cy="1081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1600" dirty="0"/>
              <a:t>Freedom to make life choices</a:t>
            </a:r>
          </a:p>
          <a:p>
            <a:pPr lvl="2"/>
            <a:r>
              <a:rPr lang="en-US" sz="1600" dirty="0"/>
              <a:t>Generosity</a:t>
            </a:r>
          </a:p>
          <a:p>
            <a:pPr lvl="2"/>
            <a:r>
              <a:rPr lang="en-US" sz="1600" dirty="0"/>
              <a:t>Perceptions of corruption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CB4C0E-572F-49B8-8D2E-54A716FA5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835" y="1073786"/>
            <a:ext cx="3891873" cy="280037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FCF800-6512-4B20-84EC-92CE687ED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703" y="1073786"/>
            <a:ext cx="3790978" cy="2800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C3F825-E9B0-497F-8D24-62726E7BB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737" y="4052437"/>
            <a:ext cx="3896971" cy="26934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81C933-3D9F-4B39-8A82-A4C2A264F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703" y="4075442"/>
            <a:ext cx="3770779" cy="267042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753E12C-0240-4E29-A2C5-2A94A9DF6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087" y="325061"/>
            <a:ext cx="8911687" cy="1280890"/>
          </a:xfrm>
        </p:spPr>
        <p:txBody>
          <a:bodyPr/>
          <a:lstStyle/>
          <a:p>
            <a:r>
              <a:rPr lang="en-US" dirty="0"/>
              <a:t>Happiness Factors</a:t>
            </a:r>
          </a:p>
        </p:txBody>
      </p:sp>
    </p:spTree>
    <p:extLst>
      <p:ext uri="{BB962C8B-B14F-4D97-AF65-F5344CB8AC3E}">
        <p14:creationId xmlns:p14="http://schemas.microsoft.com/office/powerpoint/2010/main" val="7010018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</TotalTime>
  <Words>250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Where to be to be Happy</vt:lpstr>
      <vt:lpstr>Data</vt:lpstr>
      <vt:lpstr>Data</vt:lpstr>
      <vt:lpstr>Modularization</vt:lpstr>
      <vt:lpstr>Visualizations</vt:lpstr>
      <vt:lpstr>Visualizations</vt:lpstr>
      <vt:lpstr>Visualizations</vt:lpstr>
      <vt:lpstr>Visualizations</vt:lpstr>
      <vt:lpstr>Happiness Factors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be to be Happy</dc:title>
  <dc:creator>Nik M</dc:creator>
  <cp:lastModifiedBy>Nik M</cp:lastModifiedBy>
  <cp:revision>16</cp:revision>
  <dcterms:created xsi:type="dcterms:W3CDTF">2019-03-02T16:05:39Z</dcterms:created>
  <dcterms:modified xsi:type="dcterms:W3CDTF">2019-03-02T17:51:18Z</dcterms:modified>
</cp:coreProperties>
</file>