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0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FD4D-8420-D94E-8E92-47DE5F464B5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BAB-0B89-D942-89C0-EBBD7A14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9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FD4D-8420-D94E-8E92-47DE5F464B5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BAB-0B89-D942-89C0-EBBD7A14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1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FD4D-8420-D94E-8E92-47DE5F464B5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BAB-0B89-D942-89C0-EBBD7A14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FD4D-8420-D94E-8E92-47DE5F464B5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BAB-0B89-D942-89C0-EBBD7A14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3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FD4D-8420-D94E-8E92-47DE5F464B5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BAB-0B89-D942-89C0-EBBD7A14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0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FD4D-8420-D94E-8E92-47DE5F464B5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BAB-0B89-D942-89C0-EBBD7A14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1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FD4D-8420-D94E-8E92-47DE5F464B5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BAB-0B89-D942-89C0-EBBD7A14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FD4D-8420-D94E-8E92-47DE5F464B5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BAB-0B89-D942-89C0-EBBD7A14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FD4D-8420-D94E-8E92-47DE5F464B5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BAB-0B89-D942-89C0-EBBD7A14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3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FD4D-8420-D94E-8E92-47DE5F464B5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BAB-0B89-D942-89C0-EBBD7A14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6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FD4D-8420-D94E-8E92-47DE5F464B5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1BAB-0B89-D942-89C0-EBBD7A14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BFD4D-8420-D94E-8E92-47DE5F464B5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1BAB-0B89-D942-89C0-EBBD7A14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A730-0CEE-8F43-9627-862106E4F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World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95908-87D2-6F40-AF70-38E9120F5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Nikhil Mahajan and Caroline Farchmin</a:t>
            </a:r>
          </a:p>
        </p:txBody>
      </p:sp>
    </p:spTree>
    <p:extLst>
      <p:ext uri="{BB962C8B-B14F-4D97-AF65-F5344CB8AC3E}">
        <p14:creationId xmlns:p14="http://schemas.microsoft.com/office/powerpoint/2010/main" val="25008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D742-EA2B-A441-9A69-A412B9C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2BAD-E317-0041-B7BB-7CC67834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Pandas,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Notebook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MySQL,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SQLAlchemy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 analysis using Machine Learning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Tableau</a:t>
            </a:r>
          </a:p>
          <a:p>
            <a:pPr lvl="1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68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A900-AF98-ED41-A07E-10463C46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DC1-8572-6F42-848C-566F6EE0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Leveraged previous projects to push the data into </a:t>
            </a:r>
            <a:r>
              <a:rPr lang="en-US" sz="3200" dirty="0">
                <a:solidFill>
                  <a:schemeClr val="accent1"/>
                </a:solidFill>
              </a:rPr>
              <a:t>MySQL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Joined an additional dataset to incorporate mapping functionality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Normalized data for use in </a:t>
            </a:r>
            <a:r>
              <a:rPr lang="en-US" sz="3200" dirty="0">
                <a:solidFill>
                  <a:schemeClr val="accent1"/>
                </a:solidFill>
              </a:rPr>
              <a:t>Machine Learning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Implemented complex calculations for use in </a:t>
            </a:r>
            <a:r>
              <a:rPr lang="en-US" sz="3200" dirty="0">
                <a:solidFill>
                  <a:schemeClr val="accent1"/>
                </a:solidFill>
              </a:rPr>
              <a:t>Tableau</a:t>
            </a: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2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A900-AF98-ED41-A07E-10463C46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Major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DC1-8572-6F42-848C-566F6EE0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using </a:t>
            </a:r>
            <a:r>
              <a:rPr 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Visualizations using Tableau</a:t>
            </a:r>
          </a:p>
          <a:p>
            <a:pPr marL="514350" indent="-514350">
              <a:buFont typeface="+mj-lt"/>
              <a:buAutoNum type="arabicPeriod"/>
            </a:pP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Validation</a:t>
            </a:r>
          </a:p>
          <a:p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6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2C8B-7B28-E04C-B4A6-0DCDA229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E7B7-69DB-294F-BE23-FD2E510F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off Radar Chart, GDP has the highest correlation to Happiness, Trust in the Government has the lowest correlation to Happiness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Happier countries have less happiness score variation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off the Happiness Map, geography / weather do not seem to play a factor towards Happiness</a:t>
            </a:r>
          </a:p>
        </p:txBody>
      </p:sp>
    </p:spTree>
    <p:extLst>
      <p:ext uri="{BB962C8B-B14F-4D97-AF65-F5344CB8AC3E}">
        <p14:creationId xmlns:p14="http://schemas.microsoft.com/office/powerpoint/2010/main" val="141836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8519</TotalTime>
  <Words>116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Office Theme</vt:lpstr>
      <vt:lpstr>World Happiness</vt:lpstr>
      <vt:lpstr>Toolkit</vt:lpstr>
      <vt:lpstr>Data Cleanup</vt:lpstr>
      <vt:lpstr>Major Steps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Caroline Farchmin</dc:creator>
  <cp:lastModifiedBy>Caroline Farchmin</cp:lastModifiedBy>
  <cp:revision>7</cp:revision>
  <dcterms:created xsi:type="dcterms:W3CDTF">2019-06-20T21:45:09Z</dcterms:created>
  <dcterms:modified xsi:type="dcterms:W3CDTF">2019-06-26T19:45:06Z</dcterms:modified>
</cp:coreProperties>
</file>