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i Mudgal" userId="76109cfc9b7d8130" providerId="LiveId" clId="{0F872762-90D3-4FA8-B2A1-62696BD6372E}"/>
    <pc:docChg chg="undo custSel addSld modSld">
      <pc:chgData name="Avi Mudgal" userId="76109cfc9b7d8130" providerId="LiveId" clId="{0F872762-90D3-4FA8-B2A1-62696BD6372E}" dt="2024-07-15T10:01:00.493" v="7502" actId="1076"/>
      <pc:docMkLst>
        <pc:docMk/>
      </pc:docMkLst>
      <pc:sldChg chg="addSp delSp modSp new mod">
        <pc:chgData name="Avi Mudgal" userId="76109cfc9b7d8130" providerId="LiveId" clId="{0F872762-90D3-4FA8-B2A1-62696BD6372E}" dt="2024-07-15T10:01:00.493" v="7502" actId="1076"/>
        <pc:sldMkLst>
          <pc:docMk/>
          <pc:sldMk cId="789852415" sldId="256"/>
        </pc:sldMkLst>
        <pc:spChg chg="mod">
          <ac:chgData name="Avi Mudgal" userId="76109cfc9b7d8130" providerId="LiveId" clId="{0F872762-90D3-4FA8-B2A1-62696BD6372E}" dt="2024-07-15T08:51:44.688" v="7301" actId="20577"/>
          <ac:spMkLst>
            <pc:docMk/>
            <pc:sldMk cId="789852415" sldId="256"/>
            <ac:spMk id="2" creationId="{0BE0429A-A43B-79D7-8D66-F2F2463E005D}"/>
          </ac:spMkLst>
        </pc:spChg>
        <pc:spChg chg="mod">
          <ac:chgData name="Avi Mudgal" userId="76109cfc9b7d8130" providerId="LiveId" clId="{0F872762-90D3-4FA8-B2A1-62696BD6372E}" dt="2024-07-15T10:01:00.493" v="7502" actId="1076"/>
          <ac:spMkLst>
            <pc:docMk/>
            <pc:sldMk cId="789852415" sldId="256"/>
            <ac:spMk id="3" creationId="{B14FB107-0194-EC73-3B8A-8062778BF7AD}"/>
          </ac:spMkLst>
        </pc:spChg>
        <pc:picChg chg="add del mod">
          <ac:chgData name="Avi Mudgal" userId="76109cfc9b7d8130" providerId="LiveId" clId="{0F872762-90D3-4FA8-B2A1-62696BD6372E}" dt="2024-07-15T08:38:58.697" v="6585" actId="478"/>
          <ac:picMkLst>
            <pc:docMk/>
            <pc:sldMk cId="789852415" sldId="256"/>
            <ac:picMk id="5" creationId="{DDD66533-65FC-F5EE-078C-E922ADCE148A}"/>
          </ac:picMkLst>
        </pc:picChg>
        <pc:picChg chg="add del mod ord">
          <ac:chgData name="Avi Mudgal" userId="76109cfc9b7d8130" providerId="LiveId" clId="{0F872762-90D3-4FA8-B2A1-62696BD6372E}" dt="2024-07-15T08:48:04.604" v="6928" actId="478"/>
          <ac:picMkLst>
            <pc:docMk/>
            <pc:sldMk cId="789852415" sldId="256"/>
            <ac:picMk id="7" creationId="{32BACE47-0607-28D1-EE5F-E514D1CD5439}"/>
          </ac:picMkLst>
        </pc:picChg>
        <pc:picChg chg="add mod ord">
          <ac:chgData name="Avi Mudgal" userId="76109cfc9b7d8130" providerId="LiveId" clId="{0F872762-90D3-4FA8-B2A1-62696BD6372E}" dt="2024-07-15T10:00:53.575" v="7501" actId="1076"/>
          <ac:picMkLst>
            <pc:docMk/>
            <pc:sldMk cId="789852415" sldId="256"/>
            <ac:picMk id="9" creationId="{8ACE14B1-3300-AD9F-0BCE-91AE319630B2}"/>
          </ac:picMkLst>
        </pc:picChg>
        <pc:picChg chg="add del mod">
          <ac:chgData name="Avi Mudgal" userId="76109cfc9b7d8130" providerId="LiveId" clId="{0F872762-90D3-4FA8-B2A1-62696BD6372E}" dt="2024-07-15T08:36:02.166" v="6582" actId="478"/>
          <ac:picMkLst>
            <pc:docMk/>
            <pc:sldMk cId="789852415" sldId="256"/>
            <ac:picMk id="2050" creationId="{81B9881A-B670-BE29-92B4-7F4DBB1540D5}"/>
          </ac:picMkLst>
        </pc:picChg>
        <pc:picChg chg="add del mod">
          <ac:chgData name="Avi Mudgal" userId="76109cfc9b7d8130" providerId="LiveId" clId="{0F872762-90D3-4FA8-B2A1-62696BD6372E}" dt="2024-07-15T08:43:25.200" v="6902" actId="478"/>
          <ac:picMkLst>
            <pc:docMk/>
            <pc:sldMk cId="789852415" sldId="256"/>
            <ac:picMk id="2052" creationId="{80F68EF2-495D-C978-49A0-3A6336282088}"/>
          </ac:picMkLst>
        </pc:picChg>
        <pc:picChg chg="add del mod">
          <ac:chgData name="Avi Mudgal" userId="76109cfc9b7d8130" providerId="LiveId" clId="{0F872762-90D3-4FA8-B2A1-62696BD6372E}" dt="2024-07-15T08:48:57.323" v="6932" actId="478"/>
          <ac:picMkLst>
            <pc:docMk/>
            <pc:sldMk cId="789852415" sldId="256"/>
            <ac:picMk id="2054" creationId="{C33472FF-3E07-BA8C-CF95-D3C136E9BF51}"/>
          </ac:picMkLst>
        </pc:picChg>
      </pc:sldChg>
      <pc:sldChg chg="modSp new mod">
        <pc:chgData name="Avi Mudgal" userId="76109cfc9b7d8130" providerId="LiveId" clId="{0F872762-90D3-4FA8-B2A1-62696BD6372E}" dt="2024-07-15T06:44:14.198" v="836" actId="113"/>
        <pc:sldMkLst>
          <pc:docMk/>
          <pc:sldMk cId="2569616045" sldId="257"/>
        </pc:sldMkLst>
        <pc:spChg chg="mod">
          <ac:chgData name="Avi Mudgal" userId="76109cfc9b7d8130" providerId="LiveId" clId="{0F872762-90D3-4FA8-B2A1-62696BD6372E}" dt="2024-07-15T06:44:14.198" v="836" actId="113"/>
          <ac:spMkLst>
            <pc:docMk/>
            <pc:sldMk cId="2569616045" sldId="257"/>
            <ac:spMk id="2" creationId="{42808E0D-FFAA-C9B5-B4E1-34C8BAFC966A}"/>
          </ac:spMkLst>
        </pc:spChg>
        <pc:spChg chg="mod">
          <ac:chgData name="Avi Mudgal" userId="76109cfc9b7d8130" providerId="LiveId" clId="{0F872762-90D3-4FA8-B2A1-62696BD6372E}" dt="2024-07-15T06:37:23.684" v="359" actId="27636"/>
          <ac:spMkLst>
            <pc:docMk/>
            <pc:sldMk cId="2569616045" sldId="257"/>
            <ac:spMk id="3" creationId="{5C326950-310B-F0ED-6C8B-1E834CBFE55C}"/>
          </ac:spMkLst>
        </pc:spChg>
      </pc:sldChg>
      <pc:sldChg chg="modSp new mod">
        <pc:chgData name="Avi Mudgal" userId="76109cfc9b7d8130" providerId="LiveId" clId="{0F872762-90D3-4FA8-B2A1-62696BD6372E}" dt="2024-07-15T06:44:21.629" v="837" actId="113"/>
        <pc:sldMkLst>
          <pc:docMk/>
          <pc:sldMk cId="635943379" sldId="258"/>
        </pc:sldMkLst>
        <pc:spChg chg="mod">
          <ac:chgData name="Avi Mudgal" userId="76109cfc9b7d8130" providerId="LiveId" clId="{0F872762-90D3-4FA8-B2A1-62696BD6372E}" dt="2024-07-15T06:44:21.629" v="837" actId="113"/>
          <ac:spMkLst>
            <pc:docMk/>
            <pc:sldMk cId="635943379" sldId="258"/>
            <ac:spMk id="2" creationId="{C29CA604-4878-6F68-5AE5-A023471EEB05}"/>
          </ac:spMkLst>
        </pc:spChg>
        <pc:spChg chg="mod">
          <ac:chgData name="Avi Mudgal" userId="76109cfc9b7d8130" providerId="LiveId" clId="{0F872762-90D3-4FA8-B2A1-62696BD6372E}" dt="2024-07-15T06:43:49.142" v="833" actId="123"/>
          <ac:spMkLst>
            <pc:docMk/>
            <pc:sldMk cId="635943379" sldId="258"/>
            <ac:spMk id="3" creationId="{6AC4BFCA-F60E-9C65-69D1-9D1F550FB7AB}"/>
          </ac:spMkLst>
        </pc:spChg>
      </pc:sldChg>
      <pc:sldChg chg="addSp delSp modSp new mod">
        <pc:chgData name="Avi Mudgal" userId="76109cfc9b7d8130" providerId="LiveId" clId="{0F872762-90D3-4FA8-B2A1-62696BD6372E}" dt="2024-07-15T06:49:49.895" v="1033" actId="207"/>
        <pc:sldMkLst>
          <pc:docMk/>
          <pc:sldMk cId="3688243652" sldId="259"/>
        </pc:sldMkLst>
        <pc:spChg chg="mod">
          <ac:chgData name="Avi Mudgal" userId="76109cfc9b7d8130" providerId="LiveId" clId="{0F872762-90D3-4FA8-B2A1-62696BD6372E}" dt="2024-07-15T06:44:48.045" v="887" actId="113"/>
          <ac:spMkLst>
            <pc:docMk/>
            <pc:sldMk cId="3688243652" sldId="259"/>
            <ac:spMk id="2" creationId="{40939A30-2C17-1028-1C81-8569CB84947D}"/>
          </ac:spMkLst>
        </pc:spChg>
        <pc:spChg chg="del">
          <ac:chgData name="Avi Mudgal" userId="76109cfc9b7d8130" providerId="LiveId" clId="{0F872762-90D3-4FA8-B2A1-62696BD6372E}" dt="2024-07-15T06:45:45.078" v="888" actId="1032"/>
          <ac:spMkLst>
            <pc:docMk/>
            <pc:sldMk cId="3688243652" sldId="259"/>
            <ac:spMk id="3" creationId="{4492C92F-E0C3-5641-D737-05B5BA151475}"/>
          </ac:spMkLst>
        </pc:spChg>
        <pc:graphicFrameChg chg="add mod modGraphic">
          <ac:chgData name="Avi Mudgal" userId="76109cfc9b7d8130" providerId="LiveId" clId="{0F872762-90D3-4FA8-B2A1-62696BD6372E}" dt="2024-07-15T06:49:49.895" v="1033" actId="207"/>
          <ac:graphicFrameMkLst>
            <pc:docMk/>
            <pc:sldMk cId="3688243652" sldId="259"/>
            <ac:graphicFrameMk id="4" creationId="{D610B01B-F6B1-2825-695A-C250074B0326}"/>
          </ac:graphicFrameMkLst>
        </pc:graphicFrameChg>
      </pc:sldChg>
      <pc:sldChg chg="modSp new mod">
        <pc:chgData name="Avi Mudgal" userId="76109cfc9b7d8130" providerId="LiveId" clId="{0F872762-90D3-4FA8-B2A1-62696BD6372E}" dt="2024-07-15T06:58:21.518" v="1729" actId="1076"/>
        <pc:sldMkLst>
          <pc:docMk/>
          <pc:sldMk cId="2078885932" sldId="260"/>
        </pc:sldMkLst>
        <pc:spChg chg="mod">
          <ac:chgData name="Avi Mudgal" userId="76109cfc9b7d8130" providerId="LiveId" clId="{0F872762-90D3-4FA8-B2A1-62696BD6372E}" dt="2024-07-15T06:50:26.597" v="1073" actId="113"/>
          <ac:spMkLst>
            <pc:docMk/>
            <pc:sldMk cId="2078885932" sldId="260"/>
            <ac:spMk id="2" creationId="{7F721DA5-671D-121E-7864-EC561330DBB1}"/>
          </ac:spMkLst>
        </pc:spChg>
        <pc:spChg chg="mod">
          <ac:chgData name="Avi Mudgal" userId="76109cfc9b7d8130" providerId="LiveId" clId="{0F872762-90D3-4FA8-B2A1-62696BD6372E}" dt="2024-07-15T06:58:21.518" v="1729" actId="1076"/>
          <ac:spMkLst>
            <pc:docMk/>
            <pc:sldMk cId="2078885932" sldId="260"/>
            <ac:spMk id="3" creationId="{6B66CA29-BA96-7743-8F21-97C6C77E704E}"/>
          </ac:spMkLst>
        </pc:spChg>
      </pc:sldChg>
      <pc:sldChg chg="addSp modSp new mod">
        <pc:chgData name="Avi Mudgal" userId="76109cfc9b7d8130" providerId="LiveId" clId="{0F872762-90D3-4FA8-B2A1-62696BD6372E}" dt="2024-07-15T07:08:12.911" v="2269" actId="113"/>
        <pc:sldMkLst>
          <pc:docMk/>
          <pc:sldMk cId="1811474950" sldId="261"/>
        </pc:sldMkLst>
        <pc:spChg chg="mod">
          <ac:chgData name="Avi Mudgal" userId="76109cfc9b7d8130" providerId="LiveId" clId="{0F872762-90D3-4FA8-B2A1-62696BD6372E}" dt="2024-07-15T07:01:10.390" v="1745" actId="113"/>
          <ac:spMkLst>
            <pc:docMk/>
            <pc:sldMk cId="1811474950" sldId="261"/>
            <ac:spMk id="2" creationId="{5749CE33-AFAD-5D1B-8A45-C03A772AFD06}"/>
          </ac:spMkLst>
        </pc:spChg>
        <pc:spChg chg="mod">
          <ac:chgData name="Avi Mudgal" userId="76109cfc9b7d8130" providerId="LiveId" clId="{0F872762-90D3-4FA8-B2A1-62696BD6372E}" dt="2024-07-15T07:08:12.911" v="2269" actId="113"/>
          <ac:spMkLst>
            <pc:docMk/>
            <pc:sldMk cId="1811474950" sldId="261"/>
            <ac:spMk id="3" creationId="{FEE20EEE-3178-AD03-0DD3-387EB78A1DE6}"/>
          </ac:spMkLst>
        </pc:spChg>
        <pc:picChg chg="add mod">
          <ac:chgData name="Avi Mudgal" userId="76109cfc9b7d8130" providerId="LiveId" clId="{0F872762-90D3-4FA8-B2A1-62696BD6372E}" dt="2024-07-15T07:06:18.042" v="2194" actId="1037"/>
          <ac:picMkLst>
            <pc:docMk/>
            <pc:sldMk cId="1811474950" sldId="261"/>
            <ac:picMk id="1026" creationId="{2C7793E0-DE81-D091-8582-29F806A7BA58}"/>
          </ac:picMkLst>
        </pc:picChg>
      </pc:sldChg>
      <pc:sldChg chg="modSp new mod">
        <pc:chgData name="Avi Mudgal" userId="76109cfc9b7d8130" providerId="LiveId" clId="{0F872762-90D3-4FA8-B2A1-62696BD6372E}" dt="2024-07-15T07:13:34.536" v="2581" actId="20577"/>
        <pc:sldMkLst>
          <pc:docMk/>
          <pc:sldMk cId="3414375285" sldId="262"/>
        </pc:sldMkLst>
        <pc:spChg chg="mod">
          <ac:chgData name="Avi Mudgal" userId="76109cfc9b7d8130" providerId="LiveId" clId="{0F872762-90D3-4FA8-B2A1-62696BD6372E}" dt="2024-07-15T07:08:54.716" v="2290" actId="113"/>
          <ac:spMkLst>
            <pc:docMk/>
            <pc:sldMk cId="3414375285" sldId="262"/>
            <ac:spMk id="2" creationId="{6C9AD917-A98E-7BC0-8628-A2C62C796750}"/>
          </ac:spMkLst>
        </pc:spChg>
        <pc:spChg chg="mod">
          <ac:chgData name="Avi Mudgal" userId="76109cfc9b7d8130" providerId="LiveId" clId="{0F872762-90D3-4FA8-B2A1-62696BD6372E}" dt="2024-07-15T07:13:34.536" v="2581" actId="20577"/>
          <ac:spMkLst>
            <pc:docMk/>
            <pc:sldMk cId="3414375285" sldId="262"/>
            <ac:spMk id="3" creationId="{8BEB953A-4C69-1441-FBF0-D2B64C1A70D5}"/>
          </ac:spMkLst>
        </pc:spChg>
      </pc:sldChg>
      <pc:sldChg chg="addSp delSp modSp new mod">
        <pc:chgData name="Avi Mudgal" userId="76109cfc9b7d8130" providerId="LiveId" clId="{0F872762-90D3-4FA8-B2A1-62696BD6372E}" dt="2024-07-15T07:43:58.904" v="2993" actId="14100"/>
        <pc:sldMkLst>
          <pc:docMk/>
          <pc:sldMk cId="226231198" sldId="263"/>
        </pc:sldMkLst>
        <pc:spChg chg="mod">
          <ac:chgData name="Avi Mudgal" userId="76109cfc9b7d8130" providerId="LiveId" clId="{0F872762-90D3-4FA8-B2A1-62696BD6372E}" dt="2024-07-15T07:13:59.231" v="2607" actId="113"/>
          <ac:spMkLst>
            <pc:docMk/>
            <pc:sldMk cId="226231198" sldId="263"/>
            <ac:spMk id="2" creationId="{A994F257-38A4-211C-B9D2-95BDFEB97C28}"/>
          </ac:spMkLst>
        </pc:spChg>
        <pc:spChg chg="mod">
          <ac:chgData name="Avi Mudgal" userId="76109cfc9b7d8130" providerId="LiveId" clId="{0F872762-90D3-4FA8-B2A1-62696BD6372E}" dt="2024-07-15T07:42:37.178" v="2983" actId="1076"/>
          <ac:spMkLst>
            <pc:docMk/>
            <pc:sldMk cId="226231198" sldId="263"/>
            <ac:spMk id="3" creationId="{C35184CC-2D46-F2FF-9F37-0C3CA3E89F36}"/>
          </ac:spMkLst>
        </pc:spChg>
        <pc:spChg chg="add mod">
          <ac:chgData name="Avi Mudgal" userId="76109cfc9b7d8130" providerId="LiveId" clId="{0F872762-90D3-4FA8-B2A1-62696BD6372E}" dt="2024-07-15T07:42:16.608" v="2979"/>
          <ac:spMkLst>
            <pc:docMk/>
            <pc:sldMk cId="226231198" sldId="263"/>
            <ac:spMk id="6" creationId="{A473A9D5-F695-58D5-7E32-9D83EF55A327}"/>
          </ac:spMkLst>
        </pc:spChg>
        <pc:spChg chg="add mod">
          <ac:chgData name="Avi Mudgal" userId="76109cfc9b7d8130" providerId="LiveId" clId="{0F872762-90D3-4FA8-B2A1-62696BD6372E}" dt="2024-07-15T07:42:16.608" v="2979"/>
          <ac:spMkLst>
            <pc:docMk/>
            <pc:sldMk cId="226231198" sldId="263"/>
            <ac:spMk id="7" creationId="{C60E2E3B-9E1D-E28B-14EA-FDBDC7BF9FE2}"/>
          </ac:spMkLst>
        </pc:spChg>
        <pc:spChg chg="add mod">
          <ac:chgData name="Avi Mudgal" userId="76109cfc9b7d8130" providerId="LiveId" clId="{0F872762-90D3-4FA8-B2A1-62696BD6372E}" dt="2024-07-15T07:42:16.608" v="2979"/>
          <ac:spMkLst>
            <pc:docMk/>
            <pc:sldMk cId="226231198" sldId="263"/>
            <ac:spMk id="8" creationId="{C8D8AF5E-E85A-9EF6-2256-556B54CD40F5}"/>
          </ac:spMkLst>
        </pc:spChg>
        <pc:spChg chg="mod">
          <ac:chgData name="Avi Mudgal" userId="76109cfc9b7d8130" providerId="LiveId" clId="{0F872762-90D3-4FA8-B2A1-62696BD6372E}" dt="2024-07-15T07:43:18.378" v="2987"/>
          <ac:spMkLst>
            <pc:docMk/>
            <pc:sldMk cId="226231198" sldId="263"/>
            <ac:spMk id="11" creationId="{BAEA3A67-8B1B-B917-62D5-4A683179E6C5}"/>
          </ac:spMkLst>
        </pc:spChg>
        <pc:spChg chg="mod">
          <ac:chgData name="Avi Mudgal" userId="76109cfc9b7d8130" providerId="LiveId" clId="{0F872762-90D3-4FA8-B2A1-62696BD6372E}" dt="2024-07-15T07:43:18.378" v="2987"/>
          <ac:spMkLst>
            <pc:docMk/>
            <pc:sldMk cId="226231198" sldId="263"/>
            <ac:spMk id="12" creationId="{44D2F96A-F858-F8CE-E2B7-BBD9D7D4303B}"/>
          </ac:spMkLst>
        </pc:spChg>
        <pc:spChg chg="mod">
          <ac:chgData name="Avi Mudgal" userId="76109cfc9b7d8130" providerId="LiveId" clId="{0F872762-90D3-4FA8-B2A1-62696BD6372E}" dt="2024-07-15T07:43:18.378" v="2987"/>
          <ac:spMkLst>
            <pc:docMk/>
            <pc:sldMk cId="226231198" sldId="263"/>
            <ac:spMk id="13" creationId="{558D75C3-6E7D-6E5C-467A-34B5FB917D0A}"/>
          </ac:spMkLst>
        </pc:spChg>
        <pc:grpChg chg="add del mod">
          <ac:chgData name="Avi Mudgal" userId="76109cfc9b7d8130" providerId="LiveId" clId="{0F872762-90D3-4FA8-B2A1-62696BD6372E}" dt="2024-07-15T07:43:49.627" v="2991" actId="478"/>
          <ac:grpSpMkLst>
            <pc:docMk/>
            <pc:sldMk cId="226231198" sldId="263"/>
            <ac:grpSpMk id="4" creationId="{8C6EA37D-C81D-0C22-36C5-B685F738F57E}"/>
          </ac:grpSpMkLst>
        </pc:grpChg>
        <pc:grpChg chg="add del mod">
          <ac:chgData name="Avi Mudgal" userId="76109cfc9b7d8130" providerId="LiveId" clId="{0F872762-90D3-4FA8-B2A1-62696BD6372E}" dt="2024-07-15T07:43:20.341" v="2988" actId="478"/>
          <ac:grpSpMkLst>
            <pc:docMk/>
            <pc:sldMk cId="226231198" sldId="263"/>
            <ac:grpSpMk id="9" creationId="{0ECCFF74-A469-79B2-B4E6-5AD4749BC34C}"/>
          </ac:grpSpMkLst>
        </pc:grpChg>
        <pc:picChg chg="add mod">
          <ac:chgData name="Avi Mudgal" userId="76109cfc9b7d8130" providerId="LiveId" clId="{0F872762-90D3-4FA8-B2A1-62696BD6372E}" dt="2024-07-15T07:42:16.608" v="2979"/>
          <ac:picMkLst>
            <pc:docMk/>
            <pc:sldMk cId="226231198" sldId="263"/>
            <ac:picMk id="5" creationId="{8CFDEB03-E05A-9381-D42D-A348DC48E440}"/>
          </ac:picMkLst>
        </pc:picChg>
        <pc:picChg chg="mod">
          <ac:chgData name="Avi Mudgal" userId="76109cfc9b7d8130" providerId="LiveId" clId="{0F872762-90D3-4FA8-B2A1-62696BD6372E}" dt="2024-07-15T07:43:18.378" v="2987"/>
          <ac:picMkLst>
            <pc:docMk/>
            <pc:sldMk cId="226231198" sldId="263"/>
            <ac:picMk id="10" creationId="{D98D3560-3F37-2601-9998-97AD4BA53A60}"/>
          </ac:picMkLst>
        </pc:picChg>
        <pc:picChg chg="add mod">
          <ac:chgData name="Avi Mudgal" userId="76109cfc9b7d8130" providerId="LiveId" clId="{0F872762-90D3-4FA8-B2A1-62696BD6372E}" dt="2024-07-15T07:43:58.904" v="2993" actId="14100"/>
          <ac:picMkLst>
            <pc:docMk/>
            <pc:sldMk cId="226231198" sldId="263"/>
            <ac:picMk id="15" creationId="{76738138-84AB-006C-1562-079E13D1BCF3}"/>
          </ac:picMkLst>
        </pc:picChg>
      </pc:sldChg>
      <pc:sldChg chg="addSp modSp new mod">
        <pc:chgData name="Avi Mudgal" userId="76109cfc9b7d8130" providerId="LiveId" clId="{0F872762-90D3-4FA8-B2A1-62696BD6372E}" dt="2024-07-15T07:45:44.458" v="3119" actId="1036"/>
        <pc:sldMkLst>
          <pc:docMk/>
          <pc:sldMk cId="1857759244" sldId="264"/>
        </pc:sldMkLst>
        <pc:spChg chg="mod">
          <ac:chgData name="Avi Mudgal" userId="76109cfc9b7d8130" providerId="LiveId" clId="{0F872762-90D3-4FA8-B2A1-62696BD6372E}" dt="2024-07-15T07:44:34.463" v="3019" actId="113"/>
          <ac:spMkLst>
            <pc:docMk/>
            <pc:sldMk cId="1857759244" sldId="264"/>
            <ac:spMk id="2" creationId="{0BA9C043-32CA-F8E6-DD46-98275F698457}"/>
          </ac:spMkLst>
        </pc:spChg>
        <pc:spChg chg="mod">
          <ac:chgData name="Avi Mudgal" userId="76109cfc9b7d8130" providerId="LiveId" clId="{0F872762-90D3-4FA8-B2A1-62696BD6372E}" dt="2024-07-15T07:45:44.458" v="3119" actId="1036"/>
          <ac:spMkLst>
            <pc:docMk/>
            <pc:sldMk cId="1857759244" sldId="264"/>
            <ac:spMk id="3" creationId="{F2C3D5DE-8EC1-D1FA-7619-452AE4E0D542}"/>
          </ac:spMkLst>
        </pc:spChg>
        <pc:picChg chg="add mod">
          <ac:chgData name="Avi Mudgal" userId="76109cfc9b7d8130" providerId="LiveId" clId="{0F872762-90D3-4FA8-B2A1-62696BD6372E}" dt="2024-07-15T07:45:39.251" v="3105" actId="1076"/>
          <ac:picMkLst>
            <pc:docMk/>
            <pc:sldMk cId="1857759244" sldId="264"/>
            <ac:picMk id="5" creationId="{2090575E-0380-7698-BC73-1CF80ED3827D}"/>
          </ac:picMkLst>
        </pc:picChg>
      </pc:sldChg>
      <pc:sldChg chg="addSp delSp modSp new mod">
        <pc:chgData name="Avi Mudgal" userId="76109cfc9b7d8130" providerId="LiveId" clId="{0F872762-90D3-4FA8-B2A1-62696BD6372E}" dt="2024-07-15T07:48:23.814" v="3195" actId="1076"/>
        <pc:sldMkLst>
          <pc:docMk/>
          <pc:sldMk cId="3554219673" sldId="265"/>
        </pc:sldMkLst>
        <pc:spChg chg="mod">
          <ac:chgData name="Avi Mudgal" userId="76109cfc9b7d8130" providerId="LiveId" clId="{0F872762-90D3-4FA8-B2A1-62696BD6372E}" dt="2024-07-15T07:46:09.108" v="3145" actId="20577"/>
          <ac:spMkLst>
            <pc:docMk/>
            <pc:sldMk cId="3554219673" sldId="265"/>
            <ac:spMk id="2" creationId="{25C5E369-2C6C-245E-8AD8-9289B627D273}"/>
          </ac:spMkLst>
        </pc:spChg>
        <pc:spChg chg="mod">
          <ac:chgData name="Avi Mudgal" userId="76109cfc9b7d8130" providerId="LiveId" clId="{0F872762-90D3-4FA8-B2A1-62696BD6372E}" dt="2024-07-15T07:48:23.814" v="3195" actId="1076"/>
          <ac:spMkLst>
            <pc:docMk/>
            <pc:sldMk cId="3554219673" sldId="265"/>
            <ac:spMk id="3" creationId="{71680B33-FB7C-A011-F102-16786017D734}"/>
          </ac:spMkLst>
        </pc:spChg>
        <pc:picChg chg="add del mod">
          <ac:chgData name="Avi Mudgal" userId="76109cfc9b7d8130" providerId="LiveId" clId="{0F872762-90D3-4FA8-B2A1-62696BD6372E}" dt="2024-07-15T07:46:42.451" v="3150" actId="478"/>
          <ac:picMkLst>
            <pc:docMk/>
            <pc:sldMk cId="3554219673" sldId="265"/>
            <ac:picMk id="4" creationId="{86196914-088B-C310-91C2-D9FF94E5C54E}"/>
          </ac:picMkLst>
        </pc:picChg>
        <pc:picChg chg="add del mod">
          <ac:chgData name="Avi Mudgal" userId="76109cfc9b7d8130" providerId="LiveId" clId="{0F872762-90D3-4FA8-B2A1-62696BD6372E}" dt="2024-07-15T07:46:42.451" v="3150" actId="478"/>
          <ac:picMkLst>
            <pc:docMk/>
            <pc:sldMk cId="3554219673" sldId="265"/>
            <ac:picMk id="5" creationId="{ED6EB38B-6261-D810-26C2-5D2B69068F5B}"/>
          </ac:picMkLst>
        </pc:picChg>
        <pc:picChg chg="add mod">
          <ac:chgData name="Avi Mudgal" userId="76109cfc9b7d8130" providerId="LiveId" clId="{0F872762-90D3-4FA8-B2A1-62696BD6372E}" dt="2024-07-15T07:47:13.777" v="3152" actId="1076"/>
          <ac:picMkLst>
            <pc:docMk/>
            <pc:sldMk cId="3554219673" sldId="265"/>
            <ac:picMk id="7" creationId="{C5E821D9-154C-F8D1-C4B9-6608EB15BB17}"/>
          </ac:picMkLst>
        </pc:picChg>
        <pc:picChg chg="add mod">
          <ac:chgData name="Avi Mudgal" userId="76109cfc9b7d8130" providerId="LiveId" clId="{0F872762-90D3-4FA8-B2A1-62696BD6372E}" dt="2024-07-15T07:47:51.831" v="3158" actId="14100"/>
          <ac:picMkLst>
            <pc:docMk/>
            <pc:sldMk cId="3554219673" sldId="265"/>
            <ac:picMk id="9" creationId="{81E242B5-BA36-9B23-6A00-286E8802ECC8}"/>
          </ac:picMkLst>
        </pc:picChg>
      </pc:sldChg>
      <pc:sldChg chg="addSp delSp modSp add mod">
        <pc:chgData name="Avi Mudgal" userId="76109cfc9b7d8130" providerId="LiveId" clId="{0F872762-90D3-4FA8-B2A1-62696BD6372E}" dt="2024-07-15T07:50:24.205" v="3244" actId="20577"/>
        <pc:sldMkLst>
          <pc:docMk/>
          <pc:sldMk cId="3719727334" sldId="266"/>
        </pc:sldMkLst>
        <pc:spChg chg="mod">
          <ac:chgData name="Avi Mudgal" userId="76109cfc9b7d8130" providerId="LiveId" clId="{0F872762-90D3-4FA8-B2A1-62696BD6372E}" dt="2024-07-15T07:50:24.205" v="3244" actId="20577"/>
          <ac:spMkLst>
            <pc:docMk/>
            <pc:sldMk cId="3719727334" sldId="266"/>
            <ac:spMk id="3" creationId="{71680B33-FB7C-A011-F102-16786017D734}"/>
          </ac:spMkLst>
        </pc:spChg>
        <pc:picChg chg="add mod">
          <ac:chgData name="Avi Mudgal" userId="76109cfc9b7d8130" providerId="LiveId" clId="{0F872762-90D3-4FA8-B2A1-62696BD6372E}" dt="2024-07-15T07:49:56.776" v="3203" actId="1076"/>
          <ac:picMkLst>
            <pc:docMk/>
            <pc:sldMk cId="3719727334" sldId="266"/>
            <ac:picMk id="5" creationId="{81AD2B74-1FEC-402E-8202-4D0CD73EC3C7}"/>
          </ac:picMkLst>
        </pc:picChg>
        <pc:picChg chg="del">
          <ac:chgData name="Avi Mudgal" userId="76109cfc9b7d8130" providerId="LiveId" clId="{0F872762-90D3-4FA8-B2A1-62696BD6372E}" dt="2024-07-15T07:48:38.569" v="3197" actId="478"/>
          <ac:picMkLst>
            <pc:docMk/>
            <pc:sldMk cId="3719727334" sldId="266"/>
            <ac:picMk id="7" creationId="{C5E821D9-154C-F8D1-C4B9-6608EB15BB17}"/>
          </ac:picMkLst>
        </pc:picChg>
        <pc:picChg chg="del">
          <ac:chgData name="Avi Mudgal" userId="76109cfc9b7d8130" providerId="LiveId" clId="{0F872762-90D3-4FA8-B2A1-62696BD6372E}" dt="2024-07-15T07:48:40.304" v="3198" actId="478"/>
          <ac:picMkLst>
            <pc:docMk/>
            <pc:sldMk cId="3719727334" sldId="266"/>
            <ac:picMk id="9" creationId="{81E242B5-BA36-9B23-6A00-286E8802ECC8}"/>
          </ac:picMkLst>
        </pc:picChg>
      </pc:sldChg>
      <pc:sldChg chg="delSp modSp new mod">
        <pc:chgData name="Avi Mudgal" userId="76109cfc9b7d8130" providerId="LiveId" clId="{0F872762-90D3-4FA8-B2A1-62696BD6372E}" dt="2024-07-15T07:52:25.204" v="3281" actId="1036"/>
        <pc:sldMkLst>
          <pc:docMk/>
          <pc:sldMk cId="702511043" sldId="267"/>
        </pc:sldMkLst>
        <pc:spChg chg="del">
          <ac:chgData name="Avi Mudgal" userId="76109cfc9b7d8130" providerId="LiveId" clId="{0F872762-90D3-4FA8-B2A1-62696BD6372E}" dt="2024-07-15T07:51:03.635" v="3246" actId="478"/>
          <ac:spMkLst>
            <pc:docMk/>
            <pc:sldMk cId="702511043" sldId="267"/>
            <ac:spMk id="2" creationId="{22A0D2D7-9254-C115-C4B7-B23135A70554}"/>
          </ac:spMkLst>
        </pc:spChg>
        <pc:spChg chg="mod">
          <ac:chgData name="Avi Mudgal" userId="76109cfc9b7d8130" providerId="LiveId" clId="{0F872762-90D3-4FA8-B2A1-62696BD6372E}" dt="2024-07-15T07:52:25.204" v="3281" actId="1036"/>
          <ac:spMkLst>
            <pc:docMk/>
            <pc:sldMk cId="702511043" sldId="267"/>
            <ac:spMk id="3" creationId="{C0942ABB-0027-5145-2DED-8D414F2F0A22}"/>
          </ac:spMkLst>
        </pc:spChg>
      </pc:sldChg>
      <pc:sldChg chg="modSp new mod">
        <pc:chgData name="Avi Mudgal" userId="76109cfc9b7d8130" providerId="LiveId" clId="{0F872762-90D3-4FA8-B2A1-62696BD6372E}" dt="2024-07-15T07:55:36.007" v="3594" actId="5793"/>
        <pc:sldMkLst>
          <pc:docMk/>
          <pc:sldMk cId="1882721975" sldId="268"/>
        </pc:sldMkLst>
        <pc:spChg chg="mod">
          <ac:chgData name="Avi Mudgal" userId="76109cfc9b7d8130" providerId="LiveId" clId="{0F872762-90D3-4FA8-B2A1-62696BD6372E}" dt="2024-07-15T07:52:58.545" v="3302" actId="113"/>
          <ac:spMkLst>
            <pc:docMk/>
            <pc:sldMk cId="1882721975" sldId="268"/>
            <ac:spMk id="2" creationId="{7F5EBA60-89A6-C34B-BFFC-0DD59607409A}"/>
          </ac:spMkLst>
        </pc:spChg>
        <pc:spChg chg="mod">
          <ac:chgData name="Avi Mudgal" userId="76109cfc9b7d8130" providerId="LiveId" clId="{0F872762-90D3-4FA8-B2A1-62696BD6372E}" dt="2024-07-15T07:55:36.007" v="3594" actId="5793"/>
          <ac:spMkLst>
            <pc:docMk/>
            <pc:sldMk cId="1882721975" sldId="268"/>
            <ac:spMk id="3" creationId="{729233D8-CB4B-B0FF-C5EE-2EF985513179}"/>
          </ac:spMkLst>
        </pc:spChg>
      </pc:sldChg>
      <pc:sldChg chg="modSp new mod">
        <pc:chgData name="Avi Mudgal" userId="76109cfc9b7d8130" providerId="LiveId" clId="{0F872762-90D3-4FA8-B2A1-62696BD6372E}" dt="2024-07-15T08:09:59.196" v="4354" actId="20577"/>
        <pc:sldMkLst>
          <pc:docMk/>
          <pc:sldMk cId="1842801142" sldId="269"/>
        </pc:sldMkLst>
        <pc:spChg chg="mod">
          <ac:chgData name="Avi Mudgal" userId="76109cfc9b7d8130" providerId="LiveId" clId="{0F872762-90D3-4FA8-B2A1-62696BD6372E}" dt="2024-07-15T07:55:51.966" v="3610" actId="113"/>
          <ac:spMkLst>
            <pc:docMk/>
            <pc:sldMk cId="1842801142" sldId="269"/>
            <ac:spMk id="2" creationId="{1C082956-8BA5-667D-D30B-2433AA044E6C}"/>
          </ac:spMkLst>
        </pc:spChg>
        <pc:spChg chg="mod">
          <ac:chgData name="Avi Mudgal" userId="76109cfc9b7d8130" providerId="LiveId" clId="{0F872762-90D3-4FA8-B2A1-62696BD6372E}" dt="2024-07-15T08:09:59.196" v="4354" actId="20577"/>
          <ac:spMkLst>
            <pc:docMk/>
            <pc:sldMk cId="1842801142" sldId="269"/>
            <ac:spMk id="3" creationId="{805FE917-3487-248A-501E-29C65DE1A49B}"/>
          </ac:spMkLst>
        </pc:spChg>
      </pc:sldChg>
      <pc:sldChg chg="modSp new mod">
        <pc:chgData name="Avi Mudgal" userId="76109cfc9b7d8130" providerId="LiveId" clId="{0F872762-90D3-4FA8-B2A1-62696BD6372E}" dt="2024-07-15T08:12:49.843" v="4719" actId="20577"/>
        <pc:sldMkLst>
          <pc:docMk/>
          <pc:sldMk cId="2111414425" sldId="270"/>
        </pc:sldMkLst>
        <pc:spChg chg="mod">
          <ac:chgData name="Avi Mudgal" userId="76109cfc9b7d8130" providerId="LiveId" clId="{0F872762-90D3-4FA8-B2A1-62696BD6372E}" dt="2024-07-15T08:09:19.882" v="4300" actId="113"/>
          <ac:spMkLst>
            <pc:docMk/>
            <pc:sldMk cId="2111414425" sldId="270"/>
            <ac:spMk id="2" creationId="{FB3F61FA-D5BB-6F72-127E-76782D522A04}"/>
          </ac:spMkLst>
        </pc:spChg>
        <pc:spChg chg="mod">
          <ac:chgData name="Avi Mudgal" userId="76109cfc9b7d8130" providerId="LiveId" clId="{0F872762-90D3-4FA8-B2A1-62696BD6372E}" dt="2024-07-15T08:12:49.843" v="4719" actId="20577"/>
          <ac:spMkLst>
            <pc:docMk/>
            <pc:sldMk cId="2111414425" sldId="270"/>
            <ac:spMk id="3" creationId="{E191F1AE-D686-6C49-0943-B214A676E576}"/>
          </ac:spMkLst>
        </pc:spChg>
      </pc:sldChg>
      <pc:sldChg chg="modSp new mod">
        <pc:chgData name="Avi Mudgal" userId="76109cfc9b7d8130" providerId="LiveId" clId="{0F872762-90D3-4FA8-B2A1-62696BD6372E}" dt="2024-07-15T08:20:59.528" v="5427" actId="113"/>
        <pc:sldMkLst>
          <pc:docMk/>
          <pc:sldMk cId="4114968298" sldId="271"/>
        </pc:sldMkLst>
        <pc:spChg chg="mod">
          <ac:chgData name="Avi Mudgal" userId="76109cfc9b7d8130" providerId="LiveId" clId="{0F872762-90D3-4FA8-B2A1-62696BD6372E}" dt="2024-07-15T08:13:31.783" v="4737" actId="113"/>
          <ac:spMkLst>
            <pc:docMk/>
            <pc:sldMk cId="4114968298" sldId="271"/>
            <ac:spMk id="2" creationId="{54604D3C-7AA4-2174-7E39-8C8C0F83B0AA}"/>
          </ac:spMkLst>
        </pc:spChg>
        <pc:spChg chg="mod">
          <ac:chgData name="Avi Mudgal" userId="76109cfc9b7d8130" providerId="LiveId" clId="{0F872762-90D3-4FA8-B2A1-62696BD6372E}" dt="2024-07-15T08:20:59.528" v="5427" actId="113"/>
          <ac:spMkLst>
            <pc:docMk/>
            <pc:sldMk cId="4114968298" sldId="271"/>
            <ac:spMk id="3" creationId="{A7EB292C-A2BC-2A2F-5E60-A80B8AB4E1C9}"/>
          </ac:spMkLst>
        </pc:spChg>
      </pc:sldChg>
      <pc:sldChg chg="modSp new mod">
        <pc:chgData name="Avi Mudgal" userId="76109cfc9b7d8130" providerId="LiveId" clId="{0F872762-90D3-4FA8-B2A1-62696BD6372E}" dt="2024-07-15T08:24:01.512" v="5719" actId="5793"/>
        <pc:sldMkLst>
          <pc:docMk/>
          <pc:sldMk cId="4051638750" sldId="272"/>
        </pc:sldMkLst>
        <pc:spChg chg="mod">
          <ac:chgData name="Avi Mudgal" userId="76109cfc9b7d8130" providerId="LiveId" clId="{0F872762-90D3-4FA8-B2A1-62696BD6372E}" dt="2024-07-15T08:21:14.522" v="5439" actId="113"/>
          <ac:spMkLst>
            <pc:docMk/>
            <pc:sldMk cId="4051638750" sldId="272"/>
            <ac:spMk id="2" creationId="{204243A0-1480-ACEB-B283-F1C9C5156EFA}"/>
          </ac:spMkLst>
        </pc:spChg>
        <pc:spChg chg="mod">
          <ac:chgData name="Avi Mudgal" userId="76109cfc9b7d8130" providerId="LiveId" clId="{0F872762-90D3-4FA8-B2A1-62696BD6372E}" dt="2024-07-15T08:24:01.512" v="5719" actId="5793"/>
          <ac:spMkLst>
            <pc:docMk/>
            <pc:sldMk cId="4051638750" sldId="272"/>
            <ac:spMk id="3" creationId="{0B99FA7E-76AF-7AEA-D6C3-DEB38FD8BC00}"/>
          </ac:spMkLst>
        </pc:spChg>
      </pc:sldChg>
      <pc:sldChg chg="modSp new mod">
        <pc:chgData name="Avi Mudgal" userId="76109cfc9b7d8130" providerId="LiveId" clId="{0F872762-90D3-4FA8-B2A1-62696BD6372E}" dt="2024-07-15T08:26:49.731" v="6032" actId="123"/>
        <pc:sldMkLst>
          <pc:docMk/>
          <pc:sldMk cId="462542745" sldId="273"/>
        </pc:sldMkLst>
        <pc:spChg chg="mod">
          <ac:chgData name="Avi Mudgal" userId="76109cfc9b7d8130" providerId="LiveId" clId="{0F872762-90D3-4FA8-B2A1-62696BD6372E}" dt="2024-07-15T08:24:27.744" v="5731" actId="113"/>
          <ac:spMkLst>
            <pc:docMk/>
            <pc:sldMk cId="462542745" sldId="273"/>
            <ac:spMk id="2" creationId="{6D0EDF5B-7F99-476B-0C7C-DD037D12B8C2}"/>
          </ac:spMkLst>
        </pc:spChg>
        <pc:spChg chg="mod">
          <ac:chgData name="Avi Mudgal" userId="76109cfc9b7d8130" providerId="LiveId" clId="{0F872762-90D3-4FA8-B2A1-62696BD6372E}" dt="2024-07-15T08:26:49.731" v="6032" actId="123"/>
          <ac:spMkLst>
            <pc:docMk/>
            <pc:sldMk cId="462542745" sldId="273"/>
            <ac:spMk id="3" creationId="{6A983433-C75E-35DF-6BC6-A1FF3BB365D5}"/>
          </ac:spMkLst>
        </pc:spChg>
      </pc:sldChg>
      <pc:sldChg chg="modSp new mod">
        <pc:chgData name="Avi Mudgal" userId="76109cfc9b7d8130" providerId="LiveId" clId="{0F872762-90D3-4FA8-B2A1-62696BD6372E}" dt="2024-07-15T08:29:24.392" v="6354" actId="123"/>
        <pc:sldMkLst>
          <pc:docMk/>
          <pc:sldMk cId="4232731392" sldId="274"/>
        </pc:sldMkLst>
        <pc:spChg chg="mod">
          <ac:chgData name="Avi Mudgal" userId="76109cfc9b7d8130" providerId="LiveId" clId="{0F872762-90D3-4FA8-B2A1-62696BD6372E}" dt="2024-07-15T08:26:57.832" v="6046" actId="113"/>
          <ac:spMkLst>
            <pc:docMk/>
            <pc:sldMk cId="4232731392" sldId="274"/>
            <ac:spMk id="2" creationId="{468ED1FA-B54D-1ACD-5677-8A66766335A8}"/>
          </ac:spMkLst>
        </pc:spChg>
        <pc:spChg chg="mod">
          <ac:chgData name="Avi Mudgal" userId="76109cfc9b7d8130" providerId="LiveId" clId="{0F872762-90D3-4FA8-B2A1-62696BD6372E}" dt="2024-07-15T08:29:24.392" v="6354" actId="123"/>
          <ac:spMkLst>
            <pc:docMk/>
            <pc:sldMk cId="4232731392" sldId="274"/>
            <ac:spMk id="3" creationId="{12326F0E-B348-84EC-920A-8C666458871B}"/>
          </ac:spMkLst>
        </pc:spChg>
      </pc:sldChg>
      <pc:sldChg chg="addSp delSp modSp new mod">
        <pc:chgData name="Avi Mudgal" userId="76109cfc9b7d8130" providerId="LiveId" clId="{0F872762-90D3-4FA8-B2A1-62696BD6372E}" dt="2024-07-15T08:52:43.545" v="7367"/>
        <pc:sldMkLst>
          <pc:docMk/>
          <pc:sldMk cId="705983867" sldId="275"/>
        </pc:sldMkLst>
        <pc:spChg chg="mod">
          <ac:chgData name="Avi Mudgal" userId="76109cfc9b7d8130" providerId="LiveId" clId="{0F872762-90D3-4FA8-B2A1-62696BD6372E}" dt="2024-07-15T08:29:53.407" v="6368" actId="1076"/>
          <ac:spMkLst>
            <pc:docMk/>
            <pc:sldMk cId="705983867" sldId="275"/>
            <ac:spMk id="2" creationId="{51B0D1D2-C6BC-EDA6-F46D-8162B5891D71}"/>
          </ac:spMkLst>
        </pc:spChg>
        <pc:spChg chg="del">
          <ac:chgData name="Avi Mudgal" userId="76109cfc9b7d8130" providerId="LiveId" clId="{0F872762-90D3-4FA8-B2A1-62696BD6372E}" dt="2024-07-15T08:29:36.818" v="6356" actId="478"/>
          <ac:spMkLst>
            <pc:docMk/>
            <pc:sldMk cId="705983867" sldId="275"/>
            <ac:spMk id="3" creationId="{548015A5-CA26-B54E-D021-DFA33183EFA6}"/>
          </ac:spMkLst>
        </pc:spChg>
        <pc:picChg chg="add mod ord">
          <ac:chgData name="Avi Mudgal" userId="76109cfc9b7d8130" providerId="LiveId" clId="{0F872762-90D3-4FA8-B2A1-62696BD6372E}" dt="2024-07-15T08:52:43.545" v="7367"/>
          <ac:picMkLst>
            <pc:docMk/>
            <pc:sldMk cId="705983867" sldId="275"/>
            <ac:picMk id="4" creationId="{3BD11BD0-2ABB-A6CE-A828-BB8EFD98C92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8DDA16-0102-436A-933B-2DAF794D2DDC}" type="doc">
      <dgm:prSet loTypeId="urn:microsoft.com/office/officeart/2011/layout/CircleProcess" loCatId="process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47BE16B4-16AC-421A-8A42-8ED7D6F2D6FB}">
      <dgm:prSet phldrT="[Text]"/>
      <dgm:spPr/>
      <dgm:t>
        <a:bodyPr/>
        <a:lstStyle/>
        <a:p>
          <a:r>
            <a:rPr lang="en-IN" b="1" dirty="0">
              <a:solidFill>
                <a:schemeClr val="tx2">
                  <a:lumMod val="25000"/>
                </a:schemeClr>
              </a:solidFill>
            </a:rPr>
            <a:t>Data Collection</a:t>
          </a:r>
        </a:p>
      </dgm:t>
    </dgm:pt>
    <dgm:pt modelId="{0C57D3CA-9CF4-4229-B4A5-AECBA404D741}" type="parTrans" cxnId="{CEAB01C4-8C10-4D6E-9101-965022D3C87A}">
      <dgm:prSet/>
      <dgm:spPr/>
      <dgm:t>
        <a:bodyPr/>
        <a:lstStyle/>
        <a:p>
          <a:endParaRPr lang="en-IN"/>
        </a:p>
      </dgm:t>
    </dgm:pt>
    <dgm:pt modelId="{1A7F1F92-8814-446F-AB88-AB4B6C02A0F6}" type="sibTrans" cxnId="{CEAB01C4-8C10-4D6E-9101-965022D3C87A}">
      <dgm:prSet/>
      <dgm:spPr/>
      <dgm:t>
        <a:bodyPr/>
        <a:lstStyle/>
        <a:p>
          <a:endParaRPr lang="en-IN"/>
        </a:p>
      </dgm:t>
    </dgm:pt>
    <dgm:pt modelId="{B0BF3604-B717-4BF1-916D-A3EE3E7BD57D}">
      <dgm:prSet phldrT="[Text]"/>
      <dgm:spPr/>
      <dgm:t>
        <a:bodyPr/>
        <a:lstStyle/>
        <a:p>
          <a:r>
            <a:rPr lang="en-IN" b="1" dirty="0">
              <a:solidFill>
                <a:schemeClr val="tx2">
                  <a:lumMod val="25000"/>
                </a:schemeClr>
              </a:solidFill>
            </a:rPr>
            <a:t>Cleaning &amp; Preprocessing</a:t>
          </a:r>
        </a:p>
      </dgm:t>
    </dgm:pt>
    <dgm:pt modelId="{BC923607-A9D0-46EE-BC6A-D9C74A9A8EC9}" type="parTrans" cxnId="{F6217606-B2D2-46A0-810C-F677E1BFB4A8}">
      <dgm:prSet/>
      <dgm:spPr/>
      <dgm:t>
        <a:bodyPr/>
        <a:lstStyle/>
        <a:p>
          <a:endParaRPr lang="en-IN"/>
        </a:p>
      </dgm:t>
    </dgm:pt>
    <dgm:pt modelId="{98FD4EA6-712D-428D-AB94-B85BFAB98C6A}" type="sibTrans" cxnId="{F6217606-B2D2-46A0-810C-F677E1BFB4A8}">
      <dgm:prSet/>
      <dgm:spPr/>
      <dgm:t>
        <a:bodyPr/>
        <a:lstStyle/>
        <a:p>
          <a:endParaRPr lang="en-IN"/>
        </a:p>
      </dgm:t>
    </dgm:pt>
    <dgm:pt modelId="{1EE0429E-11C0-4747-AE33-69004D6FBB8D}">
      <dgm:prSet phldrT="[Text]"/>
      <dgm:spPr/>
      <dgm:t>
        <a:bodyPr/>
        <a:lstStyle/>
        <a:p>
          <a:r>
            <a:rPr lang="en-IN" b="1" dirty="0">
              <a:solidFill>
                <a:schemeClr val="tx2">
                  <a:lumMod val="25000"/>
                </a:schemeClr>
              </a:solidFill>
            </a:rPr>
            <a:t>EDA &amp; Feature Engineering</a:t>
          </a:r>
        </a:p>
      </dgm:t>
    </dgm:pt>
    <dgm:pt modelId="{D9272E70-B5B0-48E5-8AA7-9424986C8C4F}" type="parTrans" cxnId="{01F87BA1-58DD-4656-88CA-2551B45ED3C4}">
      <dgm:prSet/>
      <dgm:spPr/>
      <dgm:t>
        <a:bodyPr/>
        <a:lstStyle/>
        <a:p>
          <a:endParaRPr lang="en-IN"/>
        </a:p>
      </dgm:t>
    </dgm:pt>
    <dgm:pt modelId="{F8073D57-CB52-41CD-83FA-722E2D18114C}" type="sibTrans" cxnId="{01F87BA1-58DD-4656-88CA-2551B45ED3C4}">
      <dgm:prSet/>
      <dgm:spPr/>
      <dgm:t>
        <a:bodyPr/>
        <a:lstStyle/>
        <a:p>
          <a:endParaRPr lang="en-IN"/>
        </a:p>
      </dgm:t>
    </dgm:pt>
    <dgm:pt modelId="{9D469D51-5EC7-4055-ADC4-AA058D3B059A}">
      <dgm:prSet/>
      <dgm:spPr/>
      <dgm:t>
        <a:bodyPr/>
        <a:lstStyle/>
        <a:p>
          <a:r>
            <a:rPr lang="en-IN" b="1" dirty="0">
              <a:solidFill>
                <a:schemeClr val="tx2">
                  <a:lumMod val="25000"/>
                </a:schemeClr>
              </a:solidFill>
            </a:rPr>
            <a:t>Model Building </a:t>
          </a:r>
        </a:p>
        <a:p>
          <a:r>
            <a:rPr lang="en-IN" b="1" dirty="0">
              <a:solidFill>
                <a:schemeClr val="tx2">
                  <a:lumMod val="25000"/>
                </a:schemeClr>
              </a:solidFill>
            </a:rPr>
            <a:t>&amp;</a:t>
          </a:r>
        </a:p>
        <a:p>
          <a:r>
            <a:rPr lang="en-IN" b="1" dirty="0">
              <a:solidFill>
                <a:schemeClr val="tx2">
                  <a:lumMod val="25000"/>
                </a:schemeClr>
              </a:solidFill>
            </a:rPr>
            <a:t> tuning</a:t>
          </a:r>
        </a:p>
      </dgm:t>
    </dgm:pt>
    <dgm:pt modelId="{F04A649D-8790-49A9-80F2-B2C46F2895F7}" type="parTrans" cxnId="{D8E6220C-3D5F-4107-A2B0-9BE715EE453F}">
      <dgm:prSet/>
      <dgm:spPr/>
      <dgm:t>
        <a:bodyPr/>
        <a:lstStyle/>
        <a:p>
          <a:endParaRPr lang="en-IN"/>
        </a:p>
      </dgm:t>
    </dgm:pt>
    <dgm:pt modelId="{BE36A523-468A-41FC-B2CB-EABBA45DF01D}" type="sibTrans" cxnId="{D8E6220C-3D5F-4107-A2B0-9BE715EE453F}">
      <dgm:prSet/>
      <dgm:spPr/>
      <dgm:t>
        <a:bodyPr/>
        <a:lstStyle/>
        <a:p>
          <a:endParaRPr lang="en-IN"/>
        </a:p>
      </dgm:t>
    </dgm:pt>
    <dgm:pt modelId="{5A839BFF-2364-4A67-8742-18A2FDEE004B}">
      <dgm:prSet/>
      <dgm:spPr/>
      <dgm:t>
        <a:bodyPr/>
        <a:lstStyle/>
        <a:p>
          <a:r>
            <a:rPr lang="en-IN" b="1" dirty="0">
              <a:solidFill>
                <a:schemeClr val="tx2">
                  <a:lumMod val="25000"/>
                </a:schemeClr>
              </a:solidFill>
            </a:rPr>
            <a:t>Model Evaluation</a:t>
          </a:r>
        </a:p>
      </dgm:t>
    </dgm:pt>
    <dgm:pt modelId="{6DEEC6B1-5E8E-4527-B9B6-B534903D0FDC}" type="parTrans" cxnId="{9D3734D7-BFE3-4074-9128-177CDFAA639E}">
      <dgm:prSet/>
      <dgm:spPr/>
      <dgm:t>
        <a:bodyPr/>
        <a:lstStyle/>
        <a:p>
          <a:endParaRPr lang="en-IN"/>
        </a:p>
      </dgm:t>
    </dgm:pt>
    <dgm:pt modelId="{0168A0D8-3E57-49A7-B0FB-5486713213E8}" type="sibTrans" cxnId="{9D3734D7-BFE3-4074-9128-177CDFAA639E}">
      <dgm:prSet/>
      <dgm:spPr/>
      <dgm:t>
        <a:bodyPr/>
        <a:lstStyle/>
        <a:p>
          <a:endParaRPr lang="en-IN"/>
        </a:p>
      </dgm:t>
    </dgm:pt>
    <dgm:pt modelId="{AA465BF5-3C42-4012-BB97-B7E6C86C3BEB}">
      <dgm:prSet/>
      <dgm:spPr/>
      <dgm:t>
        <a:bodyPr/>
        <a:lstStyle/>
        <a:p>
          <a:r>
            <a:rPr lang="en-IN" b="1" dirty="0">
              <a:solidFill>
                <a:schemeClr val="tx2">
                  <a:lumMod val="25000"/>
                </a:schemeClr>
              </a:solidFill>
            </a:rPr>
            <a:t>Deployment</a:t>
          </a:r>
        </a:p>
      </dgm:t>
    </dgm:pt>
    <dgm:pt modelId="{5A326386-03A0-4C6F-ABEA-3007B6EBE2B0}" type="parTrans" cxnId="{F3D0ADB3-1CDF-4571-B1E6-909AB3FC1404}">
      <dgm:prSet/>
      <dgm:spPr/>
      <dgm:t>
        <a:bodyPr/>
        <a:lstStyle/>
        <a:p>
          <a:endParaRPr lang="en-IN"/>
        </a:p>
      </dgm:t>
    </dgm:pt>
    <dgm:pt modelId="{A58F4E0F-0F98-45C6-9C3B-E4CCBBFECB6B}" type="sibTrans" cxnId="{F3D0ADB3-1CDF-4571-B1E6-909AB3FC1404}">
      <dgm:prSet/>
      <dgm:spPr/>
      <dgm:t>
        <a:bodyPr/>
        <a:lstStyle/>
        <a:p>
          <a:endParaRPr lang="en-IN"/>
        </a:p>
      </dgm:t>
    </dgm:pt>
    <dgm:pt modelId="{DE14CF38-EE6A-4F77-9C8C-66C81677D8DA}" type="pres">
      <dgm:prSet presAssocID="{F38DDA16-0102-436A-933B-2DAF794D2DDC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9A77B3B5-85F6-498A-BD56-AE3CD73CBFB9}" type="pres">
      <dgm:prSet presAssocID="{AA465BF5-3C42-4012-BB97-B7E6C86C3BEB}" presName="Accent6" presStyleCnt="0"/>
      <dgm:spPr/>
    </dgm:pt>
    <dgm:pt modelId="{B60FDA12-4ABB-4CBF-A54C-D14FA99F1C88}" type="pres">
      <dgm:prSet presAssocID="{AA465BF5-3C42-4012-BB97-B7E6C86C3BEB}" presName="Accent" presStyleLbl="node1" presStyleIdx="0" presStyleCnt="6"/>
      <dgm:spPr/>
    </dgm:pt>
    <dgm:pt modelId="{75F155ED-248D-4663-92CB-F36DCCC4DA4B}" type="pres">
      <dgm:prSet presAssocID="{AA465BF5-3C42-4012-BB97-B7E6C86C3BEB}" presName="ParentBackground6" presStyleCnt="0"/>
      <dgm:spPr/>
    </dgm:pt>
    <dgm:pt modelId="{64941962-F4BD-46D0-8FC7-A5AF18E7BBBC}" type="pres">
      <dgm:prSet presAssocID="{AA465BF5-3C42-4012-BB97-B7E6C86C3BEB}" presName="ParentBackground" presStyleLbl="fgAcc1" presStyleIdx="0" presStyleCnt="6"/>
      <dgm:spPr/>
    </dgm:pt>
    <dgm:pt modelId="{28F079D2-99BF-49F8-8A98-DD2B9AB12201}" type="pres">
      <dgm:prSet presAssocID="{AA465BF5-3C42-4012-BB97-B7E6C86C3BEB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17A9DF4-786E-47C7-B179-3CA8D8CDDD1A}" type="pres">
      <dgm:prSet presAssocID="{5A839BFF-2364-4A67-8742-18A2FDEE004B}" presName="Accent5" presStyleCnt="0"/>
      <dgm:spPr/>
    </dgm:pt>
    <dgm:pt modelId="{964EFE53-87CA-49A0-8139-3674E328439D}" type="pres">
      <dgm:prSet presAssocID="{5A839BFF-2364-4A67-8742-18A2FDEE004B}" presName="Accent" presStyleLbl="node1" presStyleIdx="1" presStyleCnt="6"/>
      <dgm:spPr/>
    </dgm:pt>
    <dgm:pt modelId="{C777022B-19A6-4E40-97D0-921F79065D29}" type="pres">
      <dgm:prSet presAssocID="{5A839BFF-2364-4A67-8742-18A2FDEE004B}" presName="ParentBackground5" presStyleCnt="0"/>
      <dgm:spPr/>
    </dgm:pt>
    <dgm:pt modelId="{732EDBFB-D2DF-42CA-AC85-0003167CC70F}" type="pres">
      <dgm:prSet presAssocID="{5A839BFF-2364-4A67-8742-18A2FDEE004B}" presName="ParentBackground" presStyleLbl="fgAcc1" presStyleIdx="1" presStyleCnt="6"/>
      <dgm:spPr/>
    </dgm:pt>
    <dgm:pt modelId="{4DCABE50-72CE-47D1-9609-B69874EA1323}" type="pres">
      <dgm:prSet presAssocID="{5A839BFF-2364-4A67-8742-18A2FDEE004B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C006BDE-338E-4009-BFF5-3F32C3BBB5AA}" type="pres">
      <dgm:prSet presAssocID="{9D469D51-5EC7-4055-ADC4-AA058D3B059A}" presName="Accent4" presStyleCnt="0"/>
      <dgm:spPr/>
    </dgm:pt>
    <dgm:pt modelId="{E3A77040-F2E9-42B1-8112-2430B8129167}" type="pres">
      <dgm:prSet presAssocID="{9D469D51-5EC7-4055-ADC4-AA058D3B059A}" presName="Accent" presStyleLbl="node1" presStyleIdx="2" presStyleCnt="6"/>
      <dgm:spPr/>
    </dgm:pt>
    <dgm:pt modelId="{268B2135-96D3-48CA-BDCD-E1FE43F7EF8F}" type="pres">
      <dgm:prSet presAssocID="{9D469D51-5EC7-4055-ADC4-AA058D3B059A}" presName="ParentBackground4" presStyleCnt="0"/>
      <dgm:spPr/>
    </dgm:pt>
    <dgm:pt modelId="{13849097-20AE-4D34-A6B0-66345A367F8E}" type="pres">
      <dgm:prSet presAssocID="{9D469D51-5EC7-4055-ADC4-AA058D3B059A}" presName="ParentBackground" presStyleLbl="fgAcc1" presStyleIdx="2" presStyleCnt="6"/>
      <dgm:spPr/>
    </dgm:pt>
    <dgm:pt modelId="{E3412237-080C-4EBB-AF75-F24B5CE91A07}" type="pres">
      <dgm:prSet presAssocID="{9D469D51-5EC7-4055-ADC4-AA058D3B059A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9F63400-B454-48D6-A247-93D1E02D943B}" type="pres">
      <dgm:prSet presAssocID="{1EE0429E-11C0-4747-AE33-69004D6FBB8D}" presName="Accent3" presStyleCnt="0"/>
      <dgm:spPr/>
    </dgm:pt>
    <dgm:pt modelId="{A6BBCC7F-A5F5-4453-8FF4-FC683BC67330}" type="pres">
      <dgm:prSet presAssocID="{1EE0429E-11C0-4747-AE33-69004D6FBB8D}" presName="Accent" presStyleLbl="node1" presStyleIdx="3" presStyleCnt="6"/>
      <dgm:spPr/>
    </dgm:pt>
    <dgm:pt modelId="{46F83658-A6D8-43C9-B45B-663C3BAF9604}" type="pres">
      <dgm:prSet presAssocID="{1EE0429E-11C0-4747-AE33-69004D6FBB8D}" presName="ParentBackground3" presStyleCnt="0"/>
      <dgm:spPr/>
    </dgm:pt>
    <dgm:pt modelId="{6F40105B-EF37-4B88-A2AB-1B6ED8BF09B0}" type="pres">
      <dgm:prSet presAssocID="{1EE0429E-11C0-4747-AE33-69004D6FBB8D}" presName="ParentBackground" presStyleLbl="fgAcc1" presStyleIdx="3" presStyleCnt="6"/>
      <dgm:spPr/>
    </dgm:pt>
    <dgm:pt modelId="{A473822D-2F06-4482-A872-546F2BB6FB84}" type="pres">
      <dgm:prSet presAssocID="{1EE0429E-11C0-4747-AE33-69004D6FBB8D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92B56485-E137-4A30-8718-FC09E78036B3}" type="pres">
      <dgm:prSet presAssocID="{B0BF3604-B717-4BF1-916D-A3EE3E7BD57D}" presName="Accent2" presStyleCnt="0"/>
      <dgm:spPr/>
    </dgm:pt>
    <dgm:pt modelId="{51471A07-00FA-4DEC-B5F8-75BC90B6D38D}" type="pres">
      <dgm:prSet presAssocID="{B0BF3604-B717-4BF1-916D-A3EE3E7BD57D}" presName="Accent" presStyleLbl="node1" presStyleIdx="4" presStyleCnt="6"/>
      <dgm:spPr/>
    </dgm:pt>
    <dgm:pt modelId="{1E276781-FE31-44AE-8354-99AA4090E2BB}" type="pres">
      <dgm:prSet presAssocID="{B0BF3604-B717-4BF1-916D-A3EE3E7BD57D}" presName="ParentBackground2" presStyleCnt="0"/>
      <dgm:spPr/>
    </dgm:pt>
    <dgm:pt modelId="{5EBC1075-88EF-4A26-A17D-5EE18AFF4084}" type="pres">
      <dgm:prSet presAssocID="{B0BF3604-B717-4BF1-916D-A3EE3E7BD57D}" presName="ParentBackground" presStyleLbl="fgAcc1" presStyleIdx="4" presStyleCnt="6"/>
      <dgm:spPr/>
    </dgm:pt>
    <dgm:pt modelId="{5BC13A0B-4D3D-443F-B937-7F2AF4D5568A}" type="pres">
      <dgm:prSet presAssocID="{B0BF3604-B717-4BF1-916D-A3EE3E7BD57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B57A9F7-F179-4DCA-AD3D-F5DDF651B231}" type="pres">
      <dgm:prSet presAssocID="{47BE16B4-16AC-421A-8A42-8ED7D6F2D6FB}" presName="Accent1" presStyleCnt="0"/>
      <dgm:spPr/>
    </dgm:pt>
    <dgm:pt modelId="{49281389-768C-4018-A04D-EABF0B50C69E}" type="pres">
      <dgm:prSet presAssocID="{47BE16B4-16AC-421A-8A42-8ED7D6F2D6FB}" presName="Accent" presStyleLbl="node1" presStyleIdx="5" presStyleCnt="6"/>
      <dgm:spPr/>
    </dgm:pt>
    <dgm:pt modelId="{C9469805-FCCE-44BD-8721-AF92A26E04DC}" type="pres">
      <dgm:prSet presAssocID="{47BE16B4-16AC-421A-8A42-8ED7D6F2D6FB}" presName="ParentBackground1" presStyleCnt="0"/>
      <dgm:spPr/>
    </dgm:pt>
    <dgm:pt modelId="{491CFC6F-EC8C-4831-967B-D41339C1852A}" type="pres">
      <dgm:prSet presAssocID="{47BE16B4-16AC-421A-8A42-8ED7D6F2D6FB}" presName="ParentBackground" presStyleLbl="fgAcc1" presStyleIdx="5" presStyleCnt="6"/>
      <dgm:spPr/>
    </dgm:pt>
    <dgm:pt modelId="{7B7213A2-2D21-4A11-A1BB-C2841F9CA920}" type="pres">
      <dgm:prSet presAssocID="{47BE16B4-16AC-421A-8A42-8ED7D6F2D6FB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F6217606-B2D2-46A0-810C-F677E1BFB4A8}" srcId="{F38DDA16-0102-436A-933B-2DAF794D2DDC}" destId="{B0BF3604-B717-4BF1-916D-A3EE3E7BD57D}" srcOrd="1" destOrd="0" parTransId="{BC923607-A9D0-46EE-BC6A-D9C74A9A8EC9}" sibTransId="{98FD4EA6-712D-428D-AB94-B85BFAB98C6A}"/>
    <dgm:cxn modelId="{D8E6220C-3D5F-4107-A2B0-9BE715EE453F}" srcId="{F38DDA16-0102-436A-933B-2DAF794D2DDC}" destId="{9D469D51-5EC7-4055-ADC4-AA058D3B059A}" srcOrd="3" destOrd="0" parTransId="{F04A649D-8790-49A9-80F2-B2C46F2895F7}" sibTransId="{BE36A523-468A-41FC-B2CB-EABBA45DF01D}"/>
    <dgm:cxn modelId="{476D8617-A1C1-4091-8941-E64A99343E8D}" type="presOf" srcId="{AA465BF5-3C42-4012-BB97-B7E6C86C3BEB}" destId="{64941962-F4BD-46D0-8FC7-A5AF18E7BBBC}" srcOrd="0" destOrd="0" presId="urn:microsoft.com/office/officeart/2011/layout/CircleProcess"/>
    <dgm:cxn modelId="{3E9A2C23-464B-4E61-9617-511ABCFC2EBE}" type="presOf" srcId="{B0BF3604-B717-4BF1-916D-A3EE3E7BD57D}" destId="{5EBC1075-88EF-4A26-A17D-5EE18AFF4084}" srcOrd="0" destOrd="0" presId="urn:microsoft.com/office/officeart/2011/layout/CircleProcess"/>
    <dgm:cxn modelId="{C3884B2C-09FD-478F-B283-BF1952DB1EA1}" type="presOf" srcId="{AA465BF5-3C42-4012-BB97-B7E6C86C3BEB}" destId="{28F079D2-99BF-49F8-8A98-DD2B9AB12201}" srcOrd="1" destOrd="0" presId="urn:microsoft.com/office/officeart/2011/layout/CircleProcess"/>
    <dgm:cxn modelId="{06A67E3B-4326-429F-8293-79EA5073C5C7}" type="presOf" srcId="{47BE16B4-16AC-421A-8A42-8ED7D6F2D6FB}" destId="{7B7213A2-2D21-4A11-A1BB-C2841F9CA920}" srcOrd="1" destOrd="0" presId="urn:microsoft.com/office/officeart/2011/layout/CircleProcess"/>
    <dgm:cxn modelId="{12736643-152A-4E85-B2FD-5C2CD6A1FFFC}" type="presOf" srcId="{1EE0429E-11C0-4747-AE33-69004D6FBB8D}" destId="{6F40105B-EF37-4B88-A2AB-1B6ED8BF09B0}" srcOrd="0" destOrd="0" presId="urn:microsoft.com/office/officeart/2011/layout/CircleProcess"/>
    <dgm:cxn modelId="{49066266-7F3E-45A2-8458-0DD2845C8C0E}" type="presOf" srcId="{9D469D51-5EC7-4055-ADC4-AA058D3B059A}" destId="{E3412237-080C-4EBB-AF75-F24B5CE91A07}" srcOrd="1" destOrd="0" presId="urn:microsoft.com/office/officeart/2011/layout/CircleProcess"/>
    <dgm:cxn modelId="{4F0BFB50-8B9B-447D-BB21-585FBE04B35A}" type="presOf" srcId="{5A839BFF-2364-4A67-8742-18A2FDEE004B}" destId="{732EDBFB-D2DF-42CA-AC85-0003167CC70F}" srcOrd="0" destOrd="0" presId="urn:microsoft.com/office/officeart/2011/layout/CircleProcess"/>
    <dgm:cxn modelId="{759EEF7B-FA09-4685-919B-7F76A77DA184}" type="presOf" srcId="{9D469D51-5EC7-4055-ADC4-AA058D3B059A}" destId="{13849097-20AE-4D34-A6B0-66345A367F8E}" srcOrd="0" destOrd="0" presId="urn:microsoft.com/office/officeart/2011/layout/CircleProcess"/>
    <dgm:cxn modelId="{FB955D8D-76F5-4FFF-B33E-D707706ACE63}" type="presOf" srcId="{47BE16B4-16AC-421A-8A42-8ED7D6F2D6FB}" destId="{491CFC6F-EC8C-4831-967B-D41339C1852A}" srcOrd="0" destOrd="0" presId="urn:microsoft.com/office/officeart/2011/layout/CircleProcess"/>
    <dgm:cxn modelId="{2923749C-9EED-4FB4-87E5-19056CFB7A7A}" type="presOf" srcId="{F38DDA16-0102-436A-933B-2DAF794D2DDC}" destId="{DE14CF38-EE6A-4F77-9C8C-66C81677D8DA}" srcOrd="0" destOrd="0" presId="urn:microsoft.com/office/officeart/2011/layout/CircleProcess"/>
    <dgm:cxn modelId="{01F87BA1-58DD-4656-88CA-2551B45ED3C4}" srcId="{F38DDA16-0102-436A-933B-2DAF794D2DDC}" destId="{1EE0429E-11C0-4747-AE33-69004D6FBB8D}" srcOrd="2" destOrd="0" parTransId="{D9272E70-B5B0-48E5-8AA7-9424986C8C4F}" sibTransId="{F8073D57-CB52-41CD-83FA-722E2D18114C}"/>
    <dgm:cxn modelId="{F3D0ADB3-1CDF-4571-B1E6-909AB3FC1404}" srcId="{F38DDA16-0102-436A-933B-2DAF794D2DDC}" destId="{AA465BF5-3C42-4012-BB97-B7E6C86C3BEB}" srcOrd="5" destOrd="0" parTransId="{5A326386-03A0-4C6F-ABEA-3007B6EBE2B0}" sibTransId="{A58F4E0F-0F98-45C6-9C3B-E4CCBBFECB6B}"/>
    <dgm:cxn modelId="{3EE817BB-56F0-48E7-87CB-B9B9EA92DB79}" type="presOf" srcId="{5A839BFF-2364-4A67-8742-18A2FDEE004B}" destId="{4DCABE50-72CE-47D1-9609-B69874EA1323}" srcOrd="1" destOrd="0" presId="urn:microsoft.com/office/officeart/2011/layout/CircleProcess"/>
    <dgm:cxn modelId="{CEAB01C4-8C10-4D6E-9101-965022D3C87A}" srcId="{F38DDA16-0102-436A-933B-2DAF794D2DDC}" destId="{47BE16B4-16AC-421A-8A42-8ED7D6F2D6FB}" srcOrd="0" destOrd="0" parTransId="{0C57D3CA-9CF4-4229-B4A5-AECBA404D741}" sibTransId="{1A7F1F92-8814-446F-AB88-AB4B6C02A0F6}"/>
    <dgm:cxn modelId="{9D3734D7-BFE3-4074-9128-177CDFAA639E}" srcId="{F38DDA16-0102-436A-933B-2DAF794D2DDC}" destId="{5A839BFF-2364-4A67-8742-18A2FDEE004B}" srcOrd="4" destOrd="0" parTransId="{6DEEC6B1-5E8E-4527-B9B6-B534903D0FDC}" sibTransId="{0168A0D8-3E57-49A7-B0FB-5486713213E8}"/>
    <dgm:cxn modelId="{DD744EDA-9E2D-4951-8EA6-C6F8F699B5E6}" type="presOf" srcId="{1EE0429E-11C0-4747-AE33-69004D6FBB8D}" destId="{A473822D-2F06-4482-A872-546F2BB6FB84}" srcOrd="1" destOrd="0" presId="urn:microsoft.com/office/officeart/2011/layout/CircleProcess"/>
    <dgm:cxn modelId="{AB4876FF-9C68-4BD4-A7CC-CBBAFC6E1B05}" type="presOf" srcId="{B0BF3604-B717-4BF1-916D-A3EE3E7BD57D}" destId="{5BC13A0B-4D3D-443F-B937-7F2AF4D5568A}" srcOrd="1" destOrd="0" presId="urn:microsoft.com/office/officeart/2011/layout/CircleProcess"/>
    <dgm:cxn modelId="{07B56288-3B26-4A37-A6FA-B7C78676E625}" type="presParOf" srcId="{DE14CF38-EE6A-4F77-9C8C-66C81677D8DA}" destId="{9A77B3B5-85F6-498A-BD56-AE3CD73CBFB9}" srcOrd="0" destOrd="0" presId="urn:microsoft.com/office/officeart/2011/layout/CircleProcess"/>
    <dgm:cxn modelId="{07B4D40E-95C3-4EC9-AE1A-C20DDCB5CD71}" type="presParOf" srcId="{9A77B3B5-85F6-498A-BD56-AE3CD73CBFB9}" destId="{B60FDA12-4ABB-4CBF-A54C-D14FA99F1C88}" srcOrd="0" destOrd="0" presId="urn:microsoft.com/office/officeart/2011/layout/CircleProcess"/>
    <dgm:cxn modelId="{D8160266-FB97-453A-BF73-B914899AB2E8}" type="presParOf" srcId="{DE14CF38-EE6A-4F77-9C8C-66C81677D8DA}" destId="{75F155ED-248D-4663-92CB-F36DCCC4DA4B}" srcOrd="1" destOrd="0" presId="urn:microsoft.com/office/officeart/2011/layout/CircleProcess"/>
    <dgm:cxn modelId="{8B010191-DECA-4303-BA58-BF12430C2696}" type="presParOf" srcId="{75F155ED-248D-4663-92CB-F36DCCC4DA4B}" destId="{64941962-F4BD-46D0-8FC7-A5AF18E7BBBC}" srcOrd="0" destOrd="0" presId="urn:microsoft.com/office/officeart/2011/layout/CircleProcess"/>
    <dgm:cxn modelId="{ABDF68C1-D469-44A5-B60F-62C775760E5C}" type="presParOf" srcId="{DE14CF38-EE6A-4F77-9C8C-66C81677D8DA}" destId="{28F079D2-99BF-49F8-8A98-DD2B9AB12201}" srcOrd="2" destOrd="0" presId="urn:microsoft.com/office/officeart/2011/layout/CircleProcess"/>
    <dgm:cxn modelId="{3038D09F-E043-47B7-8F2E-A1C8AAB1D07E}" type="presParOf" srcId="{DE14CF38-EE6A-4F77-9C8C-66C81677D8DA}" destId="{D17A9DF4-786E-47C7-B179-3CA8D8CDDD1A}" srcOrd="3" destOrd="0" presId="urn:microsoft.com/office/officeart/2011/layout/CircleProcess"/>
    <dgm:cxn modelId="{C3348478-6E06-45BC-9B01-AC89D446FB89}" type="presParOf" srcId="{D17A9DF4-786E-47C7-B179-3CA8D8CDDD1A}" destId="{964EFE53-87CA-49A0-8139-3674E328439D}" srcOrd="0" destOrd="0" presId="urn:microsoft.com/office/officeart/2011/layout/CircleProcess"/>
    <dgm:cxn modelId="{39D43752-2BE9-48CA-B544-9349874DBCD4}" type="presParOf" srcId="{DE14CF38-EE6A-4F77-9C8C-66C81677D8DA}" destId="{C777022B-19A6-4E40-97D0-921F79065D29}" srcOrd="4" destOrd="0" presId="urn:microsoft.com/office/officeart/2011/layout/CircleProcess"/>
    <dgm:cxn modelId="{426F46D3-C660-4AB8-AABB-DBCB5242CB98}" type="presParOf" srcId="{C777022B-19A6-4E40-97D0-921F79065D29}" destId="{732EDBFB-D2DF-42CA-AC85-0003167CC70F}" srcOrd="0" destOrd="0" presId="urn:microsoft.com/office/officeart/2011/layout/CircleProcess"/>
    <dgm:cxn modelId="{206FDA3B-4B47-4556-B086-0636FF13F726}" type="presParOf" srcId="{DE14CF38-EE6A-4F77-9C8C-66C81677D8DA}" destId="{4DCABE50-72CE-47D1-9609-B69874EA1323}" srcOrd="5" destOrd="0" presId="urn:microsoft.com/office/officeart/2011/layout/CircleProcess"/>
    <dgm:cxn modelId="{9193D1FC-432D-48DE-B958-FB8B94CF23B0}" type="presParOf" srcId="{DE14CF38-EE6A-4F77-9C8C-66C81677D8DA}" destId="{FC006BDE-338E-4009-BFF5-3F32C3BBB5AA}" srcOrd="6" destOrd="0" presId="urn:microsoft.com/office/officeart/2011/layout/CircleProcess"/>
    <dgm:cxn modelId="{D123A232-F560-4FEE-9D16-710E76C40C87}" type="presParOf" srcId="{FC006BDE-338E-4009-BFF5-3F32C3BBB5AA}" destId="{E3A77040-F2E9-42B1-8112-2430B8129167}" srcOrd="0" destOrd="0" presId="urn:microsoft.com/office/officeart/2011/layout/CircleProcess"/>
    <dgm:cxn modelId="{D95327A3-38B6-4358-9690-5CE2FFA32D13}" type="presParOf" srcId="{DE14CF38-EE6A-4F77-9C8C-66C81677D8DA}" destId="{268B2135-96D3-48CA-BDCD-E1FE43F7EF8F}" srcOrd="7" destOrd="0" presId="urn:microsoft.com/office/officeart/2011/layout/CircleProcess"/>
    <dgm:cxn modelId="{40CED2BF-77D0-46ED-8633-EBDA1DAEC1DE}" type="presParOf" srcId="{268B2135-96D3-48CA-BDCD-E1FE43F7EF8F}" destId="{13849097-20AE-4D34-A6B0-66345A367F8E}" srcOrd="0" destOrd="0" presId="urn:microsoft.com/office/officeart/2011/layout/CircleProcess"/>
    <dgm:cxn modelId="{D835B9F2-B1F2-4668-957A-B33A65F2D7FF}" type="presParOf" srcId="{DE14CF38-EE6A-4F77-9C8C-66C81677D8DA}" destId="{E3412237-080C-4EBB-AF75-F24B5CE91A07}" srcOrd="8" destOrd="0" presId="urn:microsoft.com/office/officeart/2011/layout/CircleProcess"/>
    <dgm:cxn modelId="{82DBA6FA-241A-4961-81E1-0F7298311B6F}" type="presParOf" srcId="{DE14CF38-EE6A-4F77-9C8C-66C81677D8DA}" destId="{89F63400-B454-48D6-A247-93D1E02D943B}" srcOrd="9" destOrd="0" presId="urn:microsoft.com/office/officeart/2011/layout/CircleProcess"/>
    <dgm:cxn modelId="{087D9C0D-A65C-4462-8732-5089D428B8A9}" type="presParOf" srcId="{89F63400-B454-48D6-A247-93D1E02D943B}" destId="{A6BBCC7F-A5F5-4453-8FF4-FC683BC67330}" srcOrd="0" destOrd="0" presId="urn:microsoft.com/office/officeart/2011/layout/CircleProcess"/>
    <dgm:cxn modelId="{E5E38866-F5D3-463B-9003-D04F492C6C85}" type="presParOf" srcId="{DE14CF38-EE6A-4F77-9C8C-66C81677D8DA}" destId="{46F83658-A6D8-43C9-B45B-663C3BAF9604}" srcOrd="10" destOrd="0" presId="urn:microsoft.com/office/officeart/2011/layout/CircleProcess"/>
    <dgm:cxn modelId="{B6D1861F-B376-4C0E-934B-47347C365266}" type="presParOf" srcId="{46F83658-A6D8-43C9-B45B-663C3BAF9604}" destId="{6F40105B-EF37-4B88-A2AB-1B6ED8BF09B0}" srcOrd="0" destOrd="0" presId="urn:microsoft.com/office/officeart/2011/layout/CircleProcess"/>
    <dgm:cxn modelId="{4A0F46DB-FA36-4CE4-8102-2BDB81E69FD5}" type="presParOf" srcId="{DE14CF38-EE6A-4F77-9C8C-66C81677D8DA}" destId="{A473822D-2F06-4482-A872-546F2BB6FB84}" srcOrd="11" destOrd="0" presId="urn:microsoft.com/office/officeart/2011/layout/CircleProcess"/>
    <dgm:cxn modelId="{FB4B1014-E78E-4E0B-9F5D-19A24F1D1BB0}" type="presParOf" srcId="{DE14CF38-EE6A-4F77-9C8C-66C81677D8DA}" destId="{92B56485-E137-4A30-8718-FC09E78036B3}" srcOrd="12" destOrd="0" presId="urn:microsoft.com/office/officeart/2011/layout/CircleProcess"/>
    <dgm:cxn modelId="{0B6A70E3-91CA-4E6B-B04E-5B82B66A8D7F}" type="presParOf" srcId="{92B56485-E137-4A30-8718-FC09E78036B3}" destId="{51471A07-00FA-4DEC-B5F8-75BC90B6D38D}" srcOrd="0" destOrd="0" presId="urn:microsoft.com/office/officeart/2011/layout/CircleProcess"/>
    <dgm:cxn modelId="{64170287-5208-422C-9DE2-B0A21BB18358}" type="presParOf" srcId="{DE14CF38-EE6A-4F77-9C8C-66C81677D8DA}" destId="{1E276781-FE31-44AE-8354-99AA4090E2BB}" srcOrd="13" destOrd="0" presId="urn:microsoft.com/office/officeart/2011/layout/CircleProcess"/>
    <dgm:cxn modelId="{3A8DBBA8-93C6-4CD7-BB05-3DBC36AD20E2}" type="presParOf" srcId="{1E276781-FE31-44AE-8354-99AA4090E2BB}" destId="{5EBC1075-88EF-4A26-A17D-5EE18AFF4084}" srcOrd="0" destOrd="0" presId="urn:microsoft.com/office/officeart/2011/layout/CircleProcess"/>
    <dgm:cxn modelId="{F959860F-281C-48E0-BF0D-51D557A2267B}" type="presParOf" srcId="{DE14CF38-EE6A-4F77-9C8C-66C81677D8DA}" destId="{5BC13A0B-4D3D-443F-B937-7F2AF4D5568A}" srcOrd="14" destOrd="0" presId="urn:microsoft.com/office/officeart/2011/layout/CircleProcess"/>
    <dgm:cxn modelId="{3E03D5FB-65B8-48CA-8FAE-A32034AAAEB8}" type="presParOf" srcId="{DE14CF38-EE6A-4F77-9C8C-66C81677D8DA}" destId="{BB57A9F7-F179-4DCA-AD3D-F5DDF651B231}" srcOrd="15" destOrd="0" presId="urn:microsoft.com/office/officeart/2011/layout/CircleProcess"/>
    <dgm:cxn modelId="{ACA00378-A169-4473-8F02-321B97398FA7}" type="presParOf" srcId="{BB57A9F7-F179-4DCA-AD3D-F5DDF651B231}" destId="{49281389-768C-4018-A04D-EABF0B50C69E}" srcOrd="0" destOrd="0" presId="urn:microsoft.com/office/officeart/2011/layout/CircleProcess"/>
    <dgm:cxn modelId="{A17DA57A-2365-4A97-98FA-3B244EF7BC2E}" type="presParOf" srcId="{DE14CF38-EE6A-4F77-9C8C-66C81677D8DA}" destId="{C9469805-FCCE-44BD-8721-AF92A26E04DC}" srcOrd="16" destOrd="0" presId="urn:microsoft.com/office/officeart/2011/layout/CircleProcess"/>
    <dgm:cxn modelId="{44217B65-F3B6-436F-8659-78EB528B508E}" type="presParOf" srcId="{C9469805-FCCE-44BD-8721-AF92A26E04DC}" destId="{491CFC6F-EC8C-4831-967B-D41339C1852A}" srcOrd="0" destOrd="0" presId="urn:microsoft.com/office/officeart/2011/layout/CircleProcess"/>
    <dgm:cxn modelId="{B93309DB-07A4-40F4-A45F-8844C49AD072}" type="presParOf" srcId="{DE14CF38-EE6A-4F77-9C8C-66C81677D8DA}" destId="{7B7213A2-2D21-4A11-A1BB-C2841F9CA920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0FDA12-4ABB-4CBF-A54C-D14FA99F1C88}">
      <dsp:nvSpPr>
        <dsp:cNvPr id="0" name=""/>
        <dsp:cNvSpPr/>
      </dsp:nvSpPr>
      <dsp:spPr>
        <a:xfrm>
          <a:off x="9800801" y="1548233"/>
          <a:ext cx="1806678" cy="180633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4941962-F4BD-46D0-8FC7-A5AF18E7BBBC}">
      <dsp:nvSpPr>
        <dsp:cNvPr id="0" name=""/>
        <dsp:cNvSpPr/>
      </dsp:nvSpPr>
      <dsp:spPr>
        <a:xfrm>
          <a:off x="9861636" y="1608455"/>
          <a:ext cx="1686156" cy="1685891"/>
        </a:xfrm>
        <a:prstGeom prst="ellips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solidFill>
                <a:schemeClr val="tx2">
                  <a:lumMod val="25000"/>
                </a:schemeClr>
              </a:solidFill>
            </a:rPr>
            <a:t>Deployment</a:t>
          </a:r>
        </a:p>
      </dsp:txBody>
      <dsp:txXfrm>
        <a:off x="10102679" y="1849342"/>
        <a:ext cx="1204069" cy="1204117"/>
      </dsp:txXfrm>
    </dsp:sp>
    <dsp:sp modelId="{964EFE53-87CA-49A0-8139-3674E328439D}">
      <dsp:nvSpPr>
        <dsp:cNvPr id="0" name=""/>
        <dsp:cNvSpPr/>
      </dsp:nvSpPr>
      <dsp:spPr>
        <a:xfrm rot="2700000">
          <a:off x="7934563" y="1548030"/>
          <a:ext cx="1806423" cy="1806423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32EDBFB-D2DF-42CA-AC85-0003167CC70F}">
      <dsp:nvSpPr>
        <dsp:cNvPr id="0" name=""/>
        <dsp:cNvSpPr/>
      </dsp:nvSpPr>
      <dsp:spPr>
        <a:xfrm>
          <a:off x="7995271" y="1608455"/>
          <a:ext cx="1686156" cy="1685891"/>
        </a:xfrm>
        <a:prstGeom prst="ellips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solidFill>
                <a:schemeClr val="tx2">
                  <a:lumMod val="25000"/>
                </a:schemeClr>
              </a:solidFill>
            </a:rPr>
            <a:t>Model Evaluation</a:t>
          </a:r>
        </a:p>
      </dsp:txBody>
      <dsp:txXfrm>
        <a:off x="8236314" y="1849342"/>
        <a:ext cx="1204069" cy="1204117"/>
      </dsp:txXfrm>
    </dsp:sp>
    <dsp:sp modelId="{E3A77040-F2E9-42B1-8112-2430B8129167}">
      <dsp:nvSpPr>
        <dsp:cNvPr id="0" name=""/>
        <dsp:cNvSpPr/>
      </dsp:nvSpPr>
      <dsp:spPr>
        <a:xfrm rot="2700000">
          <a:off x="6068198" y="1548030"/>
          <a:ext cx="1806423" cy="1806423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3849097-20AE-4D34-A6B0-66345A367F8E}">
      <dsp:nvSpPr>
        <dsp:cNvPr id="0" name=""/>
        <dsp:cNvSpPr/>
      </dsp:nvSpPr>
      <dsp:spPr>
        <a:xfrm>
          <a:off x="6128906" y="1608455"/>
          <a:ext cx="1686156" cy="1685891"/>
        </a:xfrm>
        <a:prstGeom prst="ellips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solidFill>
                <a:schemeClr val="tx2">
                  <a:lumMod val="25000"/>
                </a:schemeClr>
              </a:solidFill>
            </a:rPr>
            <a:t>Model Building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solidFill>
                <a:schemeClr val="tx2">
                  <a:lumMod val="25000"/>
                </a:schemeClr>
              </a:solidFill>
            </a:rPr>
            <a:t>&amp;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solidFill>
                <a:schemeClr val="tx2">
                  <a:lumMod val="25000"/>
                </a:schemeClr>
              </a:solidFill>
            </a:rPr>
            <a:t> tuning</a:t>
          </a:r>
        </a:p>
      </dsp:txBody>
      <dsp:txXfrm>
        <a:off x="6369949" y="1849342"/>
        <a:ext cx="1204069" cy="1204117"/>
      </dsp:txXfrm>
    </dsp:sp>
    <dsp:sp modelId="{A6BBCC7F-A5F5-4453-8FF4-FC683BC67330}">
      <dsp:nvSpPr>
        <dsp:cNvPr id="0" name=""/>
        <dsp:cNvSpPr/>
      </dsp:nvSpPr>
      <dsp:spPr>
        <a:xfrm rot="2700000">
          <a:off x="4201833" y="1548030"/>
          <a:ext cx="1806423" cy="1806423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F40105B-EF37-4B88-A2AB-1B6ED8BF09B0}">
      <dsp:nvSpPr>
        <dsp:cNvPr id="0" name=""/>
        <dsp:cNvSpPr/>
      </dsp:nvSpPr>
      <dsp:spPr>
        <a:xfrm>
          <a:off x="4262541" y="1608455"/>
          <a:ext cx="1686156" cy="1685891"/>
        </a:xfrm>
        <a:prstGeom prst="ellips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solidFill>
                <a:schemeClr val="tx2">
                  <a:lumMod val="25000"/>
                </a:schemeClr>
              </a:solidFill>
            </a:rPr>
            <a:t>EDA &amp; Feature Engineering</a:t>
          </a:r>
        </a:p>
      </dsp:txBody>
      <dsp:txXfrm>
        <a:off x="4502436" y="1849342"/>
        <a:ext cx="1204069" cy="1204117"/>
      </dsp:txXfrm>
    </dsp:sp>
    <dsp:sp modelId="{51471A07-00FA-4DEC-B5F8-75BC90B6D38D}">
      <dsp:nvSpPr>
        <dsp:cNvPr id="0" name=""/>
        <dsp:cNvSpPr/>
      </dsp:nvSpPr>
      <dsp:spPr>
        <a:xfrm rot="2700000">
          <a:off x="2335468" y="1548030"/>
          <a:ext cx="1806423" cy="1806423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EBC1075-88EF-4A26-A17D-5EE18AFF4084}">
      <dsp:nvSpPr>
        <dsp:cNvPr id="0" name=""/>
        <dsp:cNvSpPr/>
      </dsp:nvSpPr>
      <dsp:spPr>
        <a:xfrm>
          <a:off x="2396176" y="1608455"/>
          <a:ext cx="1686156" cy="1685891"/>
        </a:xfrm>
        <a:prstGeom prst="ellips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solidFill>
                <a:schemeClr val="tx2">
                  <a:lumMod val="25000"/>
                </a:schemeClr>
              </a:solidFill>
            </a:rPr>
            <a:t>Cleaning &amp; Preprocessing</a:t>
          </a:r>
        </a:p>
      </dsp:txBody>
      <dsp:txXfrm>
        <a:off x="2636071" y="1849342"/>
        <a:ext cx="1204069" cy="1204117"/>
      </dsp:txXfrm>
    </dsp:sp>
    <dsp:sp modelId="{49281389-768C-4018-A04D-EABF0B50C69E}">
      <dsp:nvSpPr>
        <dsp:cNvPr id="0" name=""/>
        <dsp:cNvSpPr/>
      </dsp:nvSpPr>
      <dsp:spPr>
        <a:xfrm rot="2700000">
          <a:off x="469103" y="1548030"/>
          <a:ext cx="1806423" cy="1806423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91CFC6F-EC8C-4831-967B-D41339C1852A}">
      <dsp:nvSpPr>
        <dsp:cNvPr id="0" name=""/>
        <dsp:cNvSpPr/>
      </dsp:nvSpPr>
      <dsp:spPr>
        <a:xfrm>
          <a:off x="528663" y="1608455"/>
          <a:ext cx="1686156" cy="1685891"/>
        </a:xfrm>
        <a:prstGeom prst="ellips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solidFill>
                <a:schemeClr val="tx2">
                  <a:lumMod val="25000"/>
                </a:schemeClr>
              </a:solidFill>
            </a:rPr>
            <a:t>Data Collection</a:t>
          </a:r>
        </a:p>
      </dsp:txBody>
      <dsp:txXfrm>
        <a:off x="769706" y="1849342"/>
        <a:ext cx="1204069" cy="12041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BEA7-ABB9-4940-BF49-310DC0DCD454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656C-BA5C-4BF4-BA1C-F5F28E84E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3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BEA7-ABB9-4940-BF49-310DC0DCD454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656C-BA5C-4BF4-BA1C-F5F28E84E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33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BEA7-ABB9-4940-BF49-310DC0DCD454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656C-BA5C-4BF4-BA1C-F5F28E84E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019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BEA7-ABB9-4940-BF49-310DC0DCD454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656C-BA5C-4BF4-BA1C-F5F28E84E0E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6916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BEA7-ABB9-4940-BF49-310DC0DCD454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656C-BA5C-4BF4-BA1C-F5F28E84E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392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BEA7-ABB9-4940-BF49-310DC0DCD454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656C-BA5C-4BF4-BA1C-F5F28E84E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923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BEA7-ABB9-4940-BF49-310DC0DCD454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656C-BA5C-4BF4-BA1C-F5F28E84E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243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BEA7-ABB9-4940-BF49-310DC0DCD454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656C-BA5C-4BF4-BA1C-F5F28E84E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651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BEA7-ABB9-4940-BF49-310DC0DCD454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656C-BA5C-4BF4-BA1C-F5F28E84E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98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BEA7-ABB9-4940-BF49-310DC0DCD454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656C-BA5C-4BF4-BA1C-F5F28E84E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45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BEA7-ABB9-4940-BF49-310DC0DCD454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656C-BA5C-4BF4-BA1C-F5F28E84E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0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BEA7-ABB9-4940-BF49-310DC0DCD454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656C-BA5C-4BF4-BA1C-F5F28E84E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23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BEA7-ABB9-4940-BF49-310DC0DCD454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656C-BA5C-4BF4-BA1C-F5F28E84E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75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BEA7-ABB9-4940-BF49-310DC0DCD454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656C-BA5C-4BF4-BA1C-F5F28E84E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44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BEA7-ABB9-4940-BF49-310DC0DCD454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656C-BA5C-4BF4-BA1C-F5F28E84E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64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BEA7-ABB9-4940-BF49-310DC0DCD454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656C-BA5C-4BF4-BA1C-F5F28E84E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3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BEA7-ABB9-4940-BF49-310DC0DCD454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656C-BA5C-4BF4-BA1C-F5F28E84E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03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C2FBEA7-ABB9-4940-BF49-310DC0DCD454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A55656C-BA5C-4BF4-BA1C-F5F28E84E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26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ACE14B1-3300-AD9F-0BCE-91AE31963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6000"/>
                    </a14:imgEffect>
                    <a14:imgEffect>
                      <a14:saturation sat="128000"/>
                    </a14:imgEffect>
                    <a14:imgEffect>
                      <a14:brightnessContrast bright="-63000" contras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6" y="421242"/>
            <a:ext cx="11492248" cy="574612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E0429A-A43B-79D7-8D66-F2F2463E0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PREDICTING CORPORATE BANKRUPTCY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FB107-0194-EC73-3B8A-8062778BF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349" y="4728493"/>
            <a:ext cx="10920721" cy="1626072"/>
          </a:xfrm>
        </p:spPr>
        <p:txBody>
          <a:bodyPr/>
          <a:lstStyle/>
          <a:p>
            <a:r>
              <a:rPr lang="en-IN" b="1" dirty="0"/>
              <a:t>FINAL PRESENTATION</a:t>
            </a:r>
          </a:p>
          <a:p>
            <a:r>
              <a:rPr lang="en-IN" b="1" dirty="0"/>
              <a:t>Group – 4 </a:t>
            </a:r>
          </a:p>
          <a:p>
            <a:r>
              <a:rPr lang="en-IN" b="1" dirty="0"/>
              <a:t>Akshay Kumar | Avi Mudgal | Manasi Sardesai | Manoj Kumar | Shivaraj MS | Shilpa MS</a:t>
            </a:r>
          </a:p>
        </p:txBody>
      </p:sp>
    </p:spTree>
    <p:extLst>
      <p:ext uri="{BB962C8B-B14F-4D97-AF65-F5344CB8AC3E}">
        <p14:creationId xmlns:p14="http://schemas.microsoft.com/office/powerpoint/2010/main" val="789852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5E369-2C6C-245E-8AD8-9289B627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EDA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80B33-FB7C-A011-F102-16786017D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277948"/>
            <a:ext cx="10353762" cy="541106"/>
          </a:xfrm>
        </p:spPr>
        <p:txBody>
          <a:bodyPr/>
          <a:lstStyle/>
          <a:p>
            <a:pPr marL="36900" indent="0" algn="ctr">
              <a:buNone/>
            </a:pPr>
            <a:r>
              <a:rPr lang="en-IN" dirty="0"/>
              <a:t>Histogram plots of Top 2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E821D9-154C-F8D1-C4B9-6608EB15B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72" y="1995287"/>
            <a:ext cx="5325218" cy="2867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E242B5-BA36-9B23-6A00-286E8802E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512" y="1995286"/>
            <a:ext cx="5238538" cy="286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19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5E369-2C6C-245E-8AD8-9289B627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EDA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80B33-FB7C-A011-F102-16786017D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325481"/>
            <a:ext cx="10353762" cy="541106"/>
          </a:xfrm>
        </p:spPr>
        <p:txBody>
          <a:bodyPr/>
          <a:lstStyle/>
          <a:p>
            <a:pPr marL="36900" indent="0" algn="ctr">
              <a:buNone/>
            </a:pPr>
            <a:r>
              <a:rPr lang="en-IN" dirty="0"/>
              <a:t>Box plots of Top 2 Features (With and Without Outliers)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AD2B74-1FEC-402E-8202-4D0CD73EC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529" y="1429130"/>
            <a:ext cx="8802294" cy="486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27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42ABB-0027-5145-2DED-8D414F2F0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28349"/>
            <a:ext cx="10353762" cy="4058751"/>
          </a:xfrm>
        </p:spPr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chemeClr val="tx1"/>
                </a:solidFill>
                <a:effectLst/>
              </a:rPr>
              <a:t>Insight on Features:</a:t>
            </a:r>
          </a:p>
          <a:p>
            <a:pPr indent="-342900" algn="just"/>
            <a:r>
              <a:rPr lang="en-US" b="0" i="0" dirty="0">
                <a:solidFill>
                  <a:schemeClr val="tx1"/>
                </a:solidFill>
                <a:effectLst/>
              </a:rPr>
              <a:t>Net Income to Total Assets: The mean increased slightly, and the standard deviation decreased, indicating a more consistent measure of profitability relative to total assets.</a:t>
            </a:r>
          </a:p>
          <a:p>
            <a:pPr indent="-342900" algn="just"/>
            <a:r>
              <a:rPr lang="en-US" b="0" i="0" dirty="0">
                <a:solidFill>
                  <a:schemeClr val="tx1"/>
                </a:solidFill>
                <a:effectLst/>
              </a:rPr>
              <a:t>ROA (Return on Assets): Similar improvements are observed, indicating a more reliable measure of profitability after removing outliers.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2511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BA60-89A6-C34B-BFFC-0DD596074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233D8-CB4B-B0FF-C5EE-2EF985513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27655"/>
            <a:ext cx="10353762" cy="4058751"/>
          </a:xfrm>
        </p:spPr>
        <p:txBody>
          <a:bodyPr/>
          <a:lstStyle/>
          <a:p>
            <a:pPr algn="just"/>
            <a:r>
              <a:rPr lang="en-IN" dirty="0"/>
              <a:t>Crucial step before model building.</a:t>
            </a:r>
          </a:p>
          <a:p>
            <a:pPr marL="36900" indent="0" algn="just">
              <a:buNone/>
            </a:pPr>
            <a:endParaRPr lang="en-IN" dirty="0"/>
          </a:p>
          <a:p>
            <a:pPr algn="just"/>
            <a:r>
              <a:rPr lang="en-IN" dirty="0"/>
              <a:t>Transform features via encoding or scaling methods.</a:t>
            </a:r>
          </a:p>
          <a:p>
            <a:pPr marL="36900" indent="0" algn="just">
              <a:buNone/>
            </a:pPr>
            <a:endParaRPr lang="en-IN" dirty="0"/>
          </a:p>
          <a:p>
            <a:pPr algn="just"/>
            <a:r>
              <a:rPr lang="en-IN" dirty="0"/>
              <a:t>For this dataset, used </a:t>
            </a:r>
            <a:r>
              <a:rPr lang="en-IN" b="1" dirty="0"/>
              <a:t>StandardScalar</a:t>
            </a:r>
            <a:r>
              <a:rPr lang="en-IN" dirty="0"/>
              <a:t> to normalize all numerical features.</a:t>
            </a:r>
          </a:p>
          <a:p>
            <a:pPr marL="36900" indent="0" algn="just">
              <a:buNone/>
            </a:pPr>
            <a:endParaRPr lang="en-IN" dirty="0"/>
          </a:p>
          <a:p>
            <a:pPr algn="just"/>
            <a:r>
              <a:rPr lang="en-IN" dirty="0"/>
              <a:t>Outliers were treated by removing them using ensemble technique </a:t>
            </a:r>
            <a:r>
              <a:rPr lang="en-IN" b="1" dirty="0"/>
              <a:t>IsolationForest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2721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2956-8BA5-667D-D30B-2433AA044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FE917-3487-248A-501E-29C65DE1A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011"/>
            <a:ext cx="10353762" cy="4058751"/>
          </a:xfrm>
        </p:spPr>
        <p:txBody>
          <a:bodyPr/>
          <a:lstStyle/>
          <a:p>
            <a:pPr marL="36900" indent="0" algn="just">
              <a:buNone/>
            </a:pPr>
            <a:r>
              <a:rPr lang="en-IN" dirty="0"/>
              <a:t>Objective is to not only find the best model for deployment, but also ensure the effect of outliers over the quality of results.</a:t>
            </a:r>
          </a:p>
          <a:p>
            <a:pPr marL="36900" indent="0" algn="just">
              <a:buNone/>
            </a:pPr>
            <a:endParaRPr lang="en-IN" dirty="0"/>
          </a:p>
          <a:p>
            <a:pPr algn="just"/>
            <a:r>
              <a:rPr lang="en-IN" dirty="0"/>
              <a:t>Separated data into features (use Top 10) and target and performed StandardScalar normalization.</a:t>
            </a:r>
          </a:p>
          <a:p>
            <a:pPr algn="just"/>
            <a:r>
              <a:rPr lang="en-IN" dirty="0"/>
              <a:t>Split into training and testing set. (test size = 0.2, random state = 42)</a:t>
            </a:r>
          </a:p>
          <a:p>
            <a:pPr algn="just"/>
            <a:r>
              <a:rPr lang="en-IN" dirty="0"/>
              <a:t>Built various classifiers: Logistic regression, Decision trees, Random forest, Naïve bayes, SVM, xgBoost, Gradient boosting, </a:t>
            </a:r>
            <a:r>
              <a:rPr lang="en-IN" dirty="0" err="1"/>
              <a:t>Adaboost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Included hyperparameter tuning to identify best model from each algorithm.</a:t>
            </a:r>
          </a:p>
          <a:p>
            <a:pPr algn="just"/>
            <a:r>
              <a:rPr lang="en-IN" dirty="0"/>
              <a:t>Calculate evaluation metrics for each model (Accuracy, Precision, Recall, F1-score).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2801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61FA-D5BB-6F72-127E-76782D52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1F1AE-D686-6C49-0943-B214A676E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011"/>
            <a:ext cx="10353762" cy="4058751"/>
          </a:xfrm>
        </p:spPr>
        <p:txBody>
          <a:bodyPr/>
          <a:lstStyle/>
          <a:p>
            <a:pPr marL="36900" indent="0" algn="just">
              <a:buNone/>
            </a:pPr>
            <a:r>
              <a:rPr lang="en-IN" dirty="0"/>
              <a:t>Dataset without Outliers:</a:t>
            </a:r>
          </a:p>
          <a:p>
            <a:pPr algn="just"/>
            <a:r>
              <a:rPr lang="en-IN" dirty="0"/>
              <a:t>Remove outliers from dataset using IsolationForest.</a:t>
            </a:r>
          </a:p>
          <a:p>
            <a:pPr algn="just"/>
            <a:r>
              <a:rPr lang="en-IN" dirty="0"/>
              <a:t>Assume different contamination rates: 0.01, 0.05, 0.1, 0.15, 0.2</a:t>
            </a:r>
          </a:p>
          <a:p>
            <a:pPr algn="just"/>
            <a:r>
              <a:rPr lang="en-IN" dirty="0"/>
              <a:t>Repeat the same steps for all contamination rates.</a:t>
            </a:r>
          </a:p>
          <a:p>
            <a:pPr algn="just"/>
            <a:r>
              <a:rPr lang="en-IN" dirty="0"/>
              <a:t>Compared the evaluation metrics for all the models at different contamination rates.</a:t>
            </a:r>
          </a:p>
          <a:p>
            <a:pPr algn="just"/>
            <a:r>
              <a:rPr lang="en-IN" dirty="0"/>
              <a:t>Also, compared them with the metrics calculated for original dataset. </a:t>
            </a:r>
          </a:p>
          <a:p>
            <a:pPr marL="3690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1414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4D3C-7AA4-2174-7E39-8C8C0F83B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B292C-A2BC-2A2F-5E60-A80B8AB4E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321" y="1506421"/>
            <a:ext cx="11476234" cy="5182055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en-IN" dirty="0"/>
              <a:t>Types of evaluation metrics performed:</a:t>
            </a:r>
          </a:p>
          <a:p>
            <a:pPr algn="just"/>
            <a:r>
              <a:rPr lang="en-IN" b="1" dirty="0"/>
              <a:t>Accuracy score: </a:t>
            </a:r>
            <a:r>
              <a:rPr lang="en-IN" dirty="0"/>
              <a:t>Measures the proportion of correctly predicted instances among total instances.</a:t>
            </a:r>
          </a:p>
          <a:p>
            <a:pPr algn="just"/>
            <a:r>
              <a:rPr lang="en-IN" b="1" dirty="0"/>
              <a:t>Precision:</a:t>
            </a:r>
            <a:r>
              <a:rPr lang="en-IN" dirty="0"/>
              <a:t> Ratio of true positive predictions to the total predicted positives.</a:t>
            </a:r>
          </a:p>
          <a:p>
            <a:pPr algn="just"/>
            <a:r>
              <a:rPr lang="en-IN" b="1" dirty="0"/>
              <a:t>Recall:</a:t>
            </a:r>
            <a:r>
              <a:rPr lang="en-IN" dirty="0"/>
              <a:t> Ratio of true positive predictions to the actual positives.</a:t>
            </a:r>
          </a:p>
          <a:p>
            <a:pPr algn="just"/>
            <a:r>
              <a:rPr lang="en-IN" b="1" dirty="0"/>
              <a:t>F1-score:</a:t>
            </a:r>
            <a:r>
              <a:rPr lang="en-IN" dirty="0"/>
              <a:t> Harmonic mean of precision and recall.</a:t>
            </a:r>
          </a:p>
          <a:p>
            <a:pPr marL="36900" indent="0" algn="just">
              <a:buNone/>
            </a:pPr>
            <a:endParaRPr lang="en-IN" dirty="0"/>
          </a:p>
          <a:p>
            <a:pPr marL="36900" indent="0" algn="just">
              <a:buNone/>
            </a:pPr>
            <a:r>
              <a:rPr lang="en-IN" b="1" dirty="0"/>
              <a:t>FINAL MODEL RESULTS</a:t>
            </a:r>
          </a:p>
          <a:p>
            <a:pPr algn="just"/>
            <a:r>
              <a:rPr lang="en-IN" b="1" dirty="0"/>
              <a:t>Model:</a:t>
            </a:r>
            <a:r>
              <a:rPr lang="en-IN" dirty="0"/>
              <a:t> Decision Trees over dataset without outliers</a:t>
            </a:r>
          </a:p>
          <a:p>
            <a:pPr algn="just"/>
            <a:r>
              <a:rPr lang="en-IN" b="1" dirty="0"/>
              <a:t>Contamination Rate: </a:t>
            </a:r>
            <a:r>
              <a:rPr lang="en-IN" dirty="0"/>
              <a:t>1%</a:t>
            </a:r>
          </a:p>
          <a:p>
            <a:pPr algn="just"/>
            <a:r>
              <a:rPr lang="en-IN" b="1" dirty="0"/>
              <a:t>Metrics:</a:t>
            </a:r>
            <a:r>
              <a:rPr lang="en-IN" dirty="0"/>
              <a:t> Accuracy = 95%, Precision = 29%, Recall = 27%, F1-score = 28%</a:t>
            </a:r>
          </a:p>
          <a:p>
            <a:pPr algn="just"/>
            <a:r>
              <a:rPr lang="en-IN" dirty="0"/>
              <a:t>Precision and recall less, but seen relatively balanced compared to all models at different contamination rates.</a:t>
            </a:r>
          </a:p>
        </p:txBody>
      </p:sp>
    </p:spTree>
    <p:extLst>
      <p:ext uri="{BB962C8B-B14F-4D97-AF65-F5344CB8AC3E}">
        <p14:creationId xmlns:p14="http://schemas.microsoft.com/office/powerpoint/2010/main" val="4114968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43A0-1480-ACEB-B283-F1C9C5156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9FA7E-76AF-7AEA-D6C3-DEB38FD8B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12590"/>
            <a:ext cx="10353762" cy="4058751"/>
          </a:xfrm>
        </p:spPr>
        <p:txBody>
          <a:bodyPr/>
          <a:lstStyle/>
          <a:p>
            <a:pPr algn="just"/>
            <a:r>
              <a:rPr lang="en-IN" dirty="0"/>
              <a:t>Final model deployed using </a:t>
            </a:r>
            <a:r>
              <a:rPr lang="en-IN" b="1" dirty="0"/>
              <a:t>Streamlit</a:t>
            </a:r>
            <a:r>
              <a:rPr lang="en-IN" dirty="0"/>
              <a:t>.</a:t>
            </a:r>
          </a:p>
          <a:p>
            <a:pPr marL="36900" indent="0" algn="just">
              <a:buNone/>
            </a:pPr>
            <a:endParaRPr lang="en-IN" dirty="0"/>
          </a:p>
          <a:p>
            <a:pPr algn="just"/>
            <a:r>
              <a:rPr lang="en-IN" dirty="0"/>
              <a:t>User Interface: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dirty="0"/>
              <a:t>Input for Company Name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dirty="0"/>
              <a:t>Input fields for each feature (only Top 10)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dirty="0"/>
              <a:t>Predict button to display prediction result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dirty="0"/>
              <a:t>Refresh button to clear all inputs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1638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DF5B-7F99-476B-0C7C-DD037D12B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83433-C75E-35DF-6BC6-A1FF3BB36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76285"/>
            <a:ext cx="10353762" cy="4058751"/>
          </a:xfrm>
        </p:spPr>
        <p:txBody>
          <a:bodyPr/>
          <a:lstStyle/>
          <a:p>
            <a:pPr algn="just"/>
            <a:r>
              <a:rPr lang="en-IN" dirty="0"/>
              <a:t>Data Quality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dirty="0"/>
              <a:t>Handling outliers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dirty="0"/>
              <a:t>Ensuring data consistency and reliability </a:t>
            </a:r>
          </a:p>
          <a:p>
            <a:pPr algn="just"/>
            <a:r>
              <a:rPr lang="en-IN" dirty="0"/>
              <a:t>Model Complexity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dirty="0"/>
              <a:t>Balancing between overfitting and underfitting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dirty="0"/>
              <a:t>Choosing the right hyperparameters</a:t>
            </a:r>
          </a:p>
          <a:p>
            <a:pPr algn="just"/>
            <a:r>
              <a:rPr lang="en-IN" dirty="0"/>
              <a:t>Deployment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dirty="0"/>
              <a:t>Ensuring real-time prediction capability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dirty="0"/>
              <a:t>User-friendly interface for non-technical users</a:t>
            </a:r>
          </a:p>
        </p:txBody>
      </p:sp>
    </p:spTree>
    <p:extLst>
      <p:ext uri="{BB962C8B-B14F-4D97-AF65-F5344CB8AC3E}">
        <p14:creationId xmlns:p14="http://schemas.microsoft.com/office/powerpoint/2010/main" val="462542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ED1FA-B54D-1ACD-5677-8A667663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26F0E-B348-84EC-920A-8C6664588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58477"/>
            <a:ext cx="10353762" cy="4058751"/>
          </a:xfrm>
        </p:spPr>
        <p:txBody>
          <a:bodyPr/>
          <a:lstStyle/>
          <a:p>
            <a:pPr algn="just"/>
            <a:r>
              <a:rPr lang="en-IN" dirty="0"/>
              <a:t>Model Improvement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dirty="0"/>
              <a:t>Explore more on ensemble techniques (Random forest, xgBoost)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dirty="0"/>
              <a:t>Incorporate more features for accuracy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dirty="0"/>
              <a:t>Employ resampling methods to remove bias</a:t>
            </a:r>
          </a:p>
          <a:p>
            <a:pPr algn="just"/>
            <a:r>
              <a:rPr lang="en-IN" dirty="0"/>
              <a:t>Scalability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dirty="0"/>
              <a:t>Deploy model on cloud platforms for better accessibility 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dirty="0"/>
              <a:t>Ensure the model can handle large datasets effectively</a:t>
            </a:r>
          </a:p>
        </p:txBody>
      </p:sp>
    </p:spTree>
    <p:extLst>
      <p:ext uri="{BB962C8B-B14F-4D97-AF65-F5344CB8AC3E}">
        <p14:creationId xmlns:p14="http://schemas.microsoft.com/office/powerpoint/2010/main" val="423273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8E0D-FFAA-C9B5-B4E1-34C8BAFC9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26950-310B-F0ED-6C8B-1E834CBFE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/>
          </a:bodyPr>
          <a:lstStyle/>
          <a:p>
            <a:r>
              <a:rPr lang="en-IN" dirty="0"/>
              <a:t>Problem Statement</a:t>
            </a:r>
          </a:p>
          <a:p>
            <a:r>
              <a:rPr lang="en-IN" dirty="0"/>
              <a:t>Project Development Stages</a:t>
            </a:r>
          </a:p>
          <a:p>
            <a:r>
              <a:rPr lang="en-IN" dirty="0"/>
              <a:t>Introduction to Classification Methods</a:t>
            </a:r>
          </a:p>
          <a:p>
            <a:r>
              <a:rPr lang="en-IN" dirty="0"/>
              <a:t>Dataset Information</a:t>
            </a:r>
          </a:p>
          <a:p>
            <a:r>
              <a:rPr lang="en-IN" dirty="0"/>
              <a:t>Data Preprocessing &amp; EDA</a:t>
            </a:r>
          </a:p>
          <a:p>
            <a:r>
              <a:rPr lang="en-IN" dirty="0"/>
              <a:t>Feature Engineering</a:t>
            </a:r>
          </a:p>
          <a:p>
            <a:r>
              <a:rPr lang="en-IN" dirty="0"/>
              <a:t>Model Building</a:t>
            </a:r>
          </a:p>
          <a:p>
            <a:r>
              <a:rPr lang="en-IN" dirty="0"/>
              <a:t>Model Evaluation</a:t>
            </a:r>
          </a:p>
          <a:p>
            <a:r>
              <a:rPr lang="en-IN" dirty="0"/>
              <a:t>Deployment</a:t>
            </a:r>
          </a:p>
          <a:p>
            <a:r>
              <a:rPr lang="en-IN" dirty="0"/>
              <a:t>Challenges &amp; Future Scope</a:t>
            </a:r>
          </a:p>
        </p:txBody>
      </p:sp>
    </p:spTree>
    <p:extLst>
      <p:ext uri="{BB962C8B-B14F-4D97-AF65-F5344CB8AC3E}">
        <p14:creationId xmlns:p14="http://schemas.microsoft.com/office/powerpoint/2010/main" val="2569616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D11BD0-2ABB-A6CE-A828-BB8EFD98C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6000"/>
                    </a14:imgEffect>
                    <a14:imgEffect>
                      <a14:saturation sat="128000"/>
                    </a14:imgEffect>
                    <a14:imgEffect>
                      <a14:brightnessContrast bright="-63000" contras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6" y="421242"/>
            <a:ext cx="11492248" cy="574612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B0D1D2-C6BC-EDA6-F46D-8162B5891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0598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A604-4878-6F68-5AE5-A023471E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BFCA-F60E-9C65-69D1-9D1F550FB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just">
              <a:buNone/>
            </a:pPr>
            <a:r>
              <a:rPr lang="en-IN" dirty="0"/>
              <a:t>Develop a classification model that predicts the likelihood of a company getting bankrupt or remain solvent. Build various classifiers and select the best model based on the performance metrics. </a:t>
            </a:r>
          </a:p>
          <a:p>
            <a:pPr marL="36900" indent="0" algn="just">
              <a:buNone/>
            </a:pPr>
            <a:endParaRPr lang="en-IN" dirty="0"/>
          </a:p>
          <a:p>
            <a:pPr marL="36900" indent="0" algn="just">
              <a:buNone/>
            </a:pPr>
            <a:r>
              <a:rPr lang="en-IN" dirty="0"/>
              <a:t>Real-world applications:</a:t>
            </a:r>
          </a:p>
          <a:p>
            <a:pPr algn="just"/>
            <a:r>
              <a:rPr lang="en-IN" dirty="0"/>
              <a:t>Identify at-risk companies, critical insights to stakeholders.</a:t>
            </a:r>
          </a:p>
          <a:p>
            <a:pPr algn="just"/>
            <a:r>
              <a:rPr lang="en-IN" dirty="0"/>
              <a:t>Enables early intervention and risk management.</a:t>
            </a:r>
          </a:p>
          <a:p>
            <a:pPr algn="just"/>
            <a:r>
              <a:rPr lang="en-IN" dirty="0"/>
              <a:t>Determines key financial factors critical to a company’s success.</a:t>
            </a:r>
          </a:p>
        </p:txBody>
      </p:sp>
    </p:spTree>
    <p:extLst>
      <p:ext uri="{BB962C8B-B14F-4D97-AF65-F5344CB8AC3E}">
        <p14:creationId xmlns:p14="http://schemas.microsoft.com/office/powerpoint/2010/main" val="63594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9A30-2C17-1028-1C81-8569CB84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Development Stages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10B01B-F6B1-2825-695A-C250074B03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050588"/>
              </p:ext>
            </p:extLst>
          </p:nvPr>
        </p:nvGraphicFramePr>
        <p:xfrm>
          <a:off x="0" y="1345915"/>
          <a:ext cx="11702265" cy="4902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8243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1DA5-671D-121E-7864-EC561330D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 to Classification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6CA29-BA96-7743-8F21-97C6C77E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81769"/>
            <a:ext cx="10353762" cy="4058751"/>
          </a:xfrm>
        </p:spPr>
        <p:txBody>
          <a:bodyPr/>
          <a:lstStyle/>
          <a:p>
            <a:pPr algn="just"/>
            <a:r>
              <a:rPr lang="en-IN" b="1" dirty="0"/>
              <a:t>Machine Learning:</a:t>
            </a:r>
            <a:r>
              <a:rPr lang="en-IN" dirty="0"/>
              <a:t> A subset of AI, enables a system to learn from data and make predictions or decisions. </a:t>
            </a:r>
          </a:p>
          <a:p>
            <a:pPr algn="just"/>
            <a:r>
              <a:rPr lang="en-IN" b="1" dirty="0"/>
              <a:t>Classification Methods:</a:t>
            </a:r>
            <a:r>
              <a:rPr lang="en-IN" dirty="0"/>
              <a:t> A supervised machine learning technique, models trained over labelled dataset, used to predict a categorical label or class based on input features. </a:t>
            </a:r>
          </a:p>
          <a:p>
            <a:pPr marL="36900" indent="0" algn="just">
              <a:buNone/>
            </a:pPr>
            <a:r>
              <a:rPr lang="en-IN" dirty="0"/>
              <a:t>	Example: Logistic Regression, Decision Trees, KNN, SVM, etc.</a:t>
            </a:r>
          </a:p>
          <a:p>
            <a:pPr algn="just"/>
            <a:r>
              <a:rPr lang="en-IN" b="1" dirty="0"/>
              <a:t>Ensemble Methods: </a:t>
            </a:r>
            <a:r>
              <a:rPr lang="en-IN" dirty="0"/>
              <a:t>Techniques used to improve the performance of classifiers, usually learns from multiple models and combines them into one. </a:t>
            </a:r>
          </a:p>
          <a:p>
            <a:pPr marL="36900" indent="0" algn="just">
              <a:buNone/>
            </a:pPr>
            <a:r>
              <a:rPr lang="en-IN" dirty="0"/>
              <a:t>	Example: Random Forest, Naïve Bayes, Boosting and Bagging, etc. </a:t>
            </a:r>
          </a:p>
        </p:txBody>
      </p:sp>
    </p:spTree>
    <p:extLst>
      <p:ext uri="{BB962C8B-B14F-4D97-AF65-F5344CB8AC3E}">
        <p14:creationId xmlns:p14="http://schemas.microsoft.com/office/powerpoint/2010/main" val="207888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CE33-AFAD-5D1B-8A45-C03A772A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20EEE-3178-AD03-0DD3-387EB78A1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29" y="1711903"/>
            <a:ext cx="6298663" cy="5038218"/>
          </a:xfrm>
        </p:spPr>
        <p:txBody>
          <a:bodyPr/>
          <a:lstStyle/>
          <a:p>
            <a:pPr algn="just"/>
            <a:r>
              <a:rPr lang="en-IN" dirty="0"/>
              <a:t>An algorithm that resembles a tree or flowchart-like structure.</a:t>
            </a:r>
          </a:p>
          <a:p>
            <a:pPr algn="just"/>
            <a:r>
              <a:rPr lang="en-IN" dirty="0"/>
              <a:t>Each internal node represents a test on an attribute.</a:t>
            </a:r>
          </a:p>
          <a:p>
            <a:pPr algn="just"/>
            <a:r>
              <a:rPr lang="en-IN" dirty="0"/>
              <a:t>Each branch represents the outcome of the test.</a:t>
            </a:r>
          </a:p>
          <a:p>
            <a:pPr algn="just"/>
            <a:r>
              <a:rPr lang="en-IN" dirty="0"/>
              <a:t>Each leaf node represents a class label or decision.</a:t>
            </a:r>
          </a:p>
          <a:p>
            <a:pPr algn="just"/>
            <a:r>
              <a:rPr lang="en-IN" dirty="0"/>
              <a:t>Working: Start the root node &gt; Splitting &gt; Create child nodes &gt; Repeat</a:t>
            </a:r>
          </a:p>
          <a:p>
            <a:pPr algn="just"/>
            <a:r>
              <a:rPr lang="en-IN" dirty="0"/>
              <a:t>Split is chosen based on maximising information gain or Gini impurity reduction.</a:t>
            </a:r>
          </a:p>
          <a:p>
            <a:pPr algn="just"/>
            <a:r>
              <a:rPr lang="en-IN" dirty="0"/>
              <a:t>Sometimes may overfit the data</a:t>
            </a:r>
          </a:p>
          <a:p>
            <a:pPr marL="36900" indent="0" algn="just">
              <a:buNone/>
            </a:pPr>
            <a:r>
              <a:rPr lang="en-IN" b="1" dirty="0"/>
              <a:t>Python: </a:t>
            </a:r>
            <a:r>
              <a:rPr lang="en-IN" b="1" dirty="0">
                <a:latin typeface="Candara Light" panose="020E0502030303020204" pitchFamily="34" charset="0"/>
              </a:rPr>
              <a:t>from sklearn.tree import DecisionTreeClassifier</a:t>
            </a:r>
          </a:p>
          <a:p>
            <a:pPr algn="just"/>
            <a:endParaRPr lang="en-IN" dirty="0"/>
          </a:p>
        </p:txBody>
      </p:sp>
      <p:pic>
        <p:nvPicPr>
          <p:cNvPr id="1026" name="Picture 2" descr="Decision Tree Algorithm for Classification - Shiksha Online">
            <a:extLst>
              <a:ext uri="{FF2B5EF4-FFF2-40B4-BE49-F238E27FC236}">
                <a16:creationId xmlns:a16="http://schemas.microsoft.com/office/drawing/2014/main" id="{2C7793E0-DE81-D091-8582-29F806A7B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123" y="2321959"/>
            <a:ext cx="5197276" cy="287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474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AD917-A98E-7BC0-8628-A2C62C796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53A-4C69-1441-FBF0-D2B64C1A7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9649"/>
            <a:ext cx="10353762" cy="4058751"/>
          </a:xfrm>
        </p:spPr>
        <p:txBody>
          <a:bodyPr/>
          <a:lstStyle/>
          <a:p>
            <a:r>
              <a:rPr lang="en-IN" dirty="0"/>
              <a:t>Dataset contains financial information for companies listed on the Taiwan Stock Exchange from 1999 to 2009. </a:t>
            </a:r>
          </a:p>
          <a:p>
            <a:pPr marL="36900" indent="0">
              <a:buNone/>
            </a:pPr>
            <a:endParaRPr lang="en-IN" dirty="0"/>
          </a:p>
          <a:p>
            <a:r>
              <a:rPr lang="en-IN" dirty="0"/>
              <a:t>Number of Features: 95 (X</a:t>
            </a:r>
            <a:r>
              <a:rPr lang="en-IN" baseline="-25000" dirty="0"/>
              <a:t>1</a:t>
            </a:r>
            <a:r>
              <a:rPr lang="en-IN" dirty="0"/>
              <a:t> to X</a:t>
            </a:r>
            <a:r>
              <a:rPr lang="en-IN" baseline="-25000" dirty="0"/>
              <a:t>95</a:t>
            </a:r>
            <a:r>
              <a:rPr lang="en-IN" dirty="0"/>
              <a:t>)</a:t>
            </a:r>
          </a:p>
          <a:p>
            <a:pPr marL="36900" indent="0">
              <a:buNone/>
            </a:pPr>
            <a:endParaRPr lang="en-IN" dirty="0"/>
          </a:p>
          <a:p>
            <a:r>
              <a:rPr lang="en-IN" dirty="0"/>
              <a:t>Number of Targets: 1 {Y: “Bankrupt?”, Class Label: (1 = Bankrupt, 0 = Solvent)}</a:t>
            </a:r>
          </a:p>
          <a:p>
            <a:pPr marL="36900" indent="0">
              <a:buNone/>
            </a:pPr>
            <a:endParaRPr lang="en-IN" dirty="0"/>
          </a:p>
          <a:p>
            <a:r>
              <a:rPr lang="en-IN" dirty="0"/>
              <a:t>Number of Records: 6800+</a:t>
            </a:r>
          </a:p>
        </p:txBody>
      </p:sp>
    </p:spTree>
    <p:extLst>
      <p:ext uri="{BB962C8B-B14F-4D97-AF65-F5344CB8AC3E}">
        <p14:creationId xmlns:p14="http://schemas.microsoft.com/office/powerpoint/2010/main" val="3414375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4F257-38A4-211C-B9D2-95BDFEB97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Preprocessing &amp;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184CC-2D46-F2FF-9F37-0C3CA3E89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981" y="2019068"/>
            <a:ext cx="6319212" cy="4058751"/>
          </a:xfrm>
        </p:spPr>
        <p:txBody>
          <a:bodyPr/>
          <a:lstStyle/>
          <a:p>
            <a:pPr algn="just"/>
            <a:r>
              <a:rPr lang="en-IN" dirty="0"/>
              <a:t>Check for null values and duplicates. </a:t>
            </a:r>
          </a:p>
          <a:p>
            <a:pPr algn="just"/>
            <a:r>
              <a:rPr lang="en-IN" dirty="0"/>
              <a:t>Drop duplicates (if any) and treat null values by dropping or imputation methods.</a:t>
            </a:r>
          </a:p>
          <a:p>
            <a:pPr algn="just"/>
            <a:r>
              <a:rPr lang="en-IN" dirty="0"/>
              <a:t>Detect data types of all columns: All are numerical features.</a:t>
            </a:r>
          </a:p>
          <a:p>
            <a:pPr algn="just"/>
            <a:r>
              <a:rPr lang="en-IN" dirty="0"/>
              <a:t>Check bankruptcy class distribution. </a:t>
            </a:r>
          </a:p>
          <a:p>
            <a:pPr algn="just"/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6738138-84AB-006C-1562-079E13D1B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315" y="2010076"/>
            <a:ext cx="3660759" cy="371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1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C043-32CA-F8E6-DD46-98275F698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Preprocessing &amp;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D5DE-8EC1-D1FA-7619-452AE4E0D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99574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en-IN" dirty="0"/>
              <a:t>Determine Top 10 features most correlated to the target using Correlation Matrix.</a:t>
            </a:r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0575E-0380-7698-BC73-1CF80ED38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619" y="3244880"/>
            <a:ext cx="5468113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59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143</TotalTime>
  <Words>952</Words>
  <Application>Microsoft Office PowerPoint</Application>
  <PresentationFormat>Widescreen</PresentationFormat>
  <Paragraphs>130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Calisto MT</vt:lpstr>
      <vt:lpstr>Candara Light</vt:lpstr>
      <vt:lpstr>Courier New</vt:lpstr>
      <vt:lpstr>Wingdings 2</vt:lpstr>
      <vt:lpstr>Slate</vt:lpstr>
      <vt:lpstr>PREDICTING CORPORATE BANKRUPTCY</vt:lpstr>
      <vt:lpstr>Table of Contents</vt:lpstr>
      <vt:lpstr>Problem Statement</vt:lpstr>
      <vt:lpstr>Project Development Stages</vt:lpstr>
      <vt:lpstr>Introduction to Classification Methods</vt:lpstr>
      <vt:lpstr>Decision Trees</vt:lpstr>
      <vt:lpstr>Dataset Information</vt:lpstr>
      <vt:lpstr>Data Preprocessing &amp; EDA</vt:lpstr>
      <vt:lpstr>Data Preprocessing &amp; EDA</vt:lpstr>
      <vt:lpstr>EDA Visualizations</vt:lpstr>
      <vt:lpstr>EDA Visualizations</vt:lpstr>
      <vt:lpstr>PowerPoint Presentation</vt:lpstr>
      <vt:lpstr>Feature Engineering</vt:lpstr>
      <vt:lpstr>Model Building</vt:lpstr>
      <vt:lpstr>Model Building</vt:lpstr>
      <vt:lpstr>Model Evaluation</vt:lpstr>
      <vt:lpstr>Deployment</vt:lpstr>
      <vt:lpstr>Challenges</vt:lpstr>
      <vt:lpstr>Future Scope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 Mudgal</dc:creator>
  <cp:lastModifiedBy>Avi Mudgal</cp:lastModifiedBy>
  <cp:revision>1</cp:revision>
  <dcterms:created xsi:type="dcterms:W3CDTF">2024-07-15T06:32:01Z</dcterms:created>
  <dcterms:modified xsi:type="dcterms:W3CDTF">2024-07-15T10:01:14Z</dcterms:modified>
</cp:coreProperties>
</file>