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E8CD"/>
    <a:srgbClr val="8E0000"/>
    <a:srgbClr val="FF339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>
        <p:scale>
          <a:sx n="66" d="100"/>
          <a:sy n="66" d="100"/>
        </p:scale>
        <p:origin x="89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Accident Areas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724450244844608E-2"/>
          <c:y val="0.18876010310196997"/>
          <c:w val="0.85312252452029846"/>
          <c:h val="0.584188501028049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33-4061-8906-4EF8444B998A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233-4061-8906-4EF8444B998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33-4061-8906-4EF8444B998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233-4061-8906-4EF8444B998A}"/>
              </c:ext>
            </c:extLst>
          </c:dPt>
          <c:dPt>
            <c:idx val="4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33-4061-8906-4EF8444B998A}"/>
              </c:ext>
            </c:extLst>
          </c:dPt>
          <c:dPt>
            <c:idx val="5"/>
            <c:invertIfNegative val="0"/>
            <c:bubble3D val="0"/>
            <c:spPr>
              <a:solidFill>
                <a:srgbClr val="B0E8C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233-4061-8906-4EF8444B998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233-4061-8906-4EF8444B998A}"/>
              </c:ext>
            </c:extLst>
          </c:dPt>
          <c:dPt>
            <c:idx val="7"/>
            <c:invertIfNegative val="0"/>
            <c:bubble3D val="0"/>
            <c:spPr>
              <a:solidFill>
                <a:srgbClr val="8E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233-4061-8906-4EF8444B998A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233-4061-8906-4EF8444B998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233-4061-8906-4EF8444B998A}"/>
              </c:ext>
            </c:extLst>
          </c:dPt>
          <c:dPt>
            <c:idx val="1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233-4061-8906-4EF8444B998A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233-4061-8906-4EF8444B99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Balansay</c:v>
                </c:pt>
                <c:pt idx="1">
                  <c:v>Fatima</c:v>
                </c:pt>
                <c:pt idx="2">
                  <c:v>Payompon</c:v>
                </c:pt>
                <c:pt idx="3">
                  <c:v>Talabaan</c:v>
                </c:pt>
                <c:pt idx="4">
                  <c:v>Tangkalan</c:v>
                </c:pt>
                <c:pt idx="5">
                  <c:v>Tayamaan</c:v>
                </c:pt>
                <c:pt idx="6">
                  <c:v>Poblacion1</c:v>
                </c:pt>
                <c:pt idx="7">
                  <c:v>Poblacion2</c:v>
                </c:pt>
                <c:pt idx="8">
                  <c:v>Poblacion3</c:v>
                </c:pt>
                <c:pt idx="9">
                  <c:v>Poblacion4</c:v>
                </c:pt>
                <c:pt idx="10">
                  <c:v>Poblacion5</c:v>
                </c:pt>
                <c:pt idx="11">
                  <c:v>Poblacion6</c:v>
                </c:pt>
                <c:pt idx="12">
                  <c:v>Poblacion7</c:v>
                </c:pt>
                <c:pt idx="13">
                  <c:v>Poblacion8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  <c:pt idx="5">
                  <c:v>7</c:v>
                </c:pt>
                <c:pt idx="6">
                  <c:v>6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0</c:v>
                </c:pt>
                <c:pt idx="11">
                  <c:v>4</c:v>
                </c:pt>
                <c:pt idx="12">
                  <c:v>5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BA-4923-B8F6-647AD01912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b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Balansay</c:v>
                </c:pt>
                <c:pt idx="1">
                  <c:v>Fatima</c:v>
                </c:pt>
                <c:pt idx="2">
                  <c:v>Payompon</c:v>
                </c:pt>
                <c:pt idx="3">
                  <c:v>Talabaan</c:v>
                </c:pt>
                <c:pt idx="4">
                  <c:v>Tangkalan</c:v>
                </c:pt>
                <c:pt idx="5">
                  <c:v>Tayamaan</c:v>
                </c:pt>
                <c:pt idx="6">
                  <c:v>Poblacion1</c:v>
                </c:pt>
                <c:pt idx="7">
                  <c:v>Poblacion2</c:v>
                </c:pt>
                <c:pt idx="8">
                  <c:v>Poblacion3</c:v>
                </c:pt>
                <c:pt idx="9">
                  <c:v>Poblacion4</c:v>
                </c:pt>
                <c:pt idx="10">
                  <c:v>Poblacion5</c:v>
                </c:pt>
                <c:pt idx="11">
                  <c:v>Poblacion6</c:v>
                </c:pt>
                <c:pt idx="12">
                  <c:v>Poblacion7</c:v>
                </c:pt>
                <c:pt idx="13">
                  <c:v>Poblacion8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1-15BA-4923-B8F6-647AD01912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Balansay</c:v>
                </c:pt>
                <c:pt idx="1">
                  <c:v>Fatima</c:v>
                </c:pt>
                <c:pt idx="2">
                  <c:v>Payompon</c:v>
                </c:pt>
                <c:pt idx="3">
                  <c:v>Talabaan</c:v>
                </c:pt>
                <c:pt idx="4">
                  <c:v>Tangkalan</c:v>
                </c:pt>
                <c:pt idx="5">
                  <c:v>Tayamaan</c:v>
                </c:pt>
                <c:pt idx="6">
                  <c:v>Poblacion1</c:v>
                </c:pt>
                <c:pt idx="7">
                  <c:v>Poblacion2</c:v>
                </c:pt>
                <c:pt idx="8">
                  <c:v>Poblacion3</c:v>
                </c:pt>
                <c:pt idx="9">
                  <c:v>Poblacion4</c:v>
                </c:pt>
                <c:pt idx="10">
                  <c:v>Poblacion5</c:v>
                </c:pt>
                <c:pt idx="11">
                  <c:v>Poblacion6</c:v>
                </c:pt>
                <c:pt idx="12">
                  <c:v>Poblacion7</c:v>
                </c:pt>
                <c:pt idx="13">
                  <c:v>Poblacion8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2-15BA-4923-B8F6-647AD01912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1468944"/>
        <c:axId val="1291448304"/>
      </c:barChart>
      <c:catAx>
        <c:axId val="129146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b" anchorCtr="0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448304"/>
        <c:crosses val="autoZero"/>
        <c:auto val="1"/>
        <c:lblAlgn val="ctr"/>
        <c:lblOffset val="100"/>
        <c:noMultiLvlLbl val="0"/>
      </c:catAx>
      <c:valAx>
        <c:axId val="129144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46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3399"/>
            </a:solidFill>
          </c:spPr>
          <c:dPt>
            <c:idx val="0"/>
            <c:bubble3D val="0"/>
            <c:spPr>
              <a:solidFill>
                <a:srgbClr val="2F559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8E9-451E-8ACC-7822115A5A9B}"/>
              </c:ext>
            </c:extLst>
          </c:dPt>
          <c:dPt>
            <c:idx val="1"/>
            <c:bubble3D val="0"/>
            <c:spPr>
              <a:solidFill>
                <a:srgbClr val="FF3399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9-451E-8ACC-7822115A5A9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EC9A30B-F9B7-4FFA-940E-20FBEDE3BFA0}" type="PERCENTAGE">
                      <a:rPr lang="en-US" sz="120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8E9-451E-8ACC-7822115A5A9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34%</a:t>
                    </a:r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8E9-451E-8ACC-7822115A5A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E9-451E-8ACC-7822115A5A9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198994157341235"/>
          <c:y val="0.19324569959398108"/>
          <c:w val="0.19235299011231191"/>
          <c:h val="0.1449763911035642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Types of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714-4DCE-B766-7FB80B1E7F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FD-43CF-8FB0-7FA704301F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4FD-43CF-8FB0-7FA704301F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4FD-43CF-8FB0-7FA704301FD6}"/>
              </c:ext>
            </c:extLst>
          </c:dPt>
          <c:cat>
            <c:strRef>
              <c:f>Sheet1!$A$1:$A$4</c:f>
              <c:strCache>
                <c:ptCount val="4"/>
                <c:pt idx="0">
                  <c:v>Vehicular Accident</c:v>
                </c:pt>
                <c:pt idx="1">
                  <c:v>Tripping</c:v>
                </c:pt>
                <c:pt idx="2">
                  <c:v>Slipping</c:v>
                </c:pt>
                <c:pt idx="3">
                  <c:v>Electric shock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4-4DCE-B766-7FB80B1E7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B9A3-AC39-2B84-176C-72F648863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FCE44-DBD7-AFEC-8523-B77733097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0DEE3-5A7A-7FDF-B4BB-AC5CBFE3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620-0824-43A0-881B-97659F9302A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D296-3B05-94FA-F0A5-55853B9B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72C5-0C1F-C191-D99F-D5EC7CE1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E9E-D4D2-4E78-BF49-47E8CB53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094-BF89-B8B2-3BCB-5AAE39A0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8B4F7-DB47-4CC0-8B81-5AECFCA09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AB3B8-00F4-9C07-FB86-09AF8FEE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620-0824-43A0-881B-97659F9302A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E900D-BF73-5256-BB98-43D1C82E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6F73B-A194-D9A4-CDA1-0297D328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E9E-D4D2-4E78-BF49-47E8CB53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7A59C-1CF0-46F2-B241-ECC28A8A9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33C6F-B90F-AFF7-5F3F-3DF80465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16EE-84C6-C7E3-EE31-034B9FA6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620-0824-43A0-881B-97659F9302A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1CD2-65E2-F17C-D0B9-BA8B24BF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D23C5-51B5-401A-908D-8604CF93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E9E-D4D2-4E78-BF49-47E8CB53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70A7-0AFB-FFD2-FA93-88F3E57E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E1E9-0F41-40A7-92C0-72034DB2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D0C7D-D3CD-FA18-F6D2-B80FC12F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620-0824-43A0-881B-97659F9302A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9281-FC06-F811-8161-BE0122AB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1FA2-1973-E47A-DCE2-DDC92744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E9E-D4D2-4E78-BF49-47E8CB53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07D7-BD7F-7A61-87E5-42E64F36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CAB6D-B7FA-4950-71C0-5C7AD3C1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1069B-47A1-C9E6-7FD7-F1B67251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620-0824-43A0-881B-97659F9302A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1EEE1-724C-BEC0-3EA0-C2189876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30AA-0037-5B4C-2660-F903973B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E9E-D4D2-4E78-BF49-47E8CB53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0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791-0C67-C44C-D199-212741C0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ACA8-E427-83CF-33FC-91AE7C92B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64621-14BC-C2C1-F909-2A845973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F0E5A-185F-5700-E61A-5DD365B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620-0824-43A0-881B-97659F9302A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BB50C-8CF2-17E5-A094-354472F5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84AF-2B96-2130-0661-E1B57287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E9E-D4D2-4E78-BF49-47E8CB53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2F64-BB59-E371-4922-68A8FF4E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E99CB-69FE-5DD3-1E82-B24DE9DB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A7AC5-6E2C-A384-8A34-FF0F5224B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C1212-FC2E-5FD5-9794-2B76EDCFA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8B8E9-FC87-E914-789F-E80D8742A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62828-1147-D6C9-26C8-B44965AB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620-0824-43A0-881B-97659F9302A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3B15C-438E-478F-9EFD-A060CAD0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1F6D9-F9C8-A11C-D2DC-DDEF1F3F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E9E-D4D2-4E78-BF49-47E8CB53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9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5788-66E0-B974-0BAB-E6353D37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3040F-7F99-3C16-1BB3-6C273BEE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620-0824-43A0-881B-97659F9302A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205DE-0968-C183-6BD0-56045F86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82766-78F3-C170-9A18-B4CABB1B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E9E-D4D2-4E78-BF49-47E8CB53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0E357-CE9B-D16E-6FDA-CE829B23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620-0824-43A0-881B-97659F9302A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E7054-618E-EC52-2A9C-7DD8B4D6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8F9-E0DC-A50B-3F98-FA1F841A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E9E-D4D2-4E78-BF49-47E8CB53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3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418F-FB14-53E3-66FF-0D861B02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8769-6F14-44E3-3BA2-CA9D2E18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1347-2D1B-CF2E-14CF-2BCBBC791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EE83D-07CB-A61B-A57C-EC0095EA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620-0824-43A0-881B-97659F9302A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A2EF-2382-3027-6177-A3C2F3FC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D2FA-853D-A74E-0BEE-2140F4C8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E9E-D4D2-4E78-BF49-47E8CB53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1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F09B-B988-B0FB-ABFB-CEC42734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8017F-FCFF-672F-6083-468C783DA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CBAF5-DEEE-14F9-7EBA-CAFE76D54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E5331-C451-F767-2B9C-CF38993A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620-0824-43A0-881B-97659F9302A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966A2-3461-8163-6540-5703985B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43B29-17C4-6877-5E38-3C84AFBB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9E9E-D4D2-4E78-BF49-47E8CB53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7E443-93F7-5F68-8381-93F189A0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74A6-EF57-BE4E-E6E2-31BDE5381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8C2D-B47A-3724-4D59-C51B096FB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A620-0824-43A0-881B-97659F9302A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5BF7-10BF-53E3-7440-D6D0FE2BF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6EC2B-A6A7-AA91-7542-62F1AA7E8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E9E9E-D4D2-4E78-BF49-47E8CB53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7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3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chart" Target="../charts/chart2.xml"/><Relationship Id="rId2" Type="http://schemas.openxmlformats.org/officeDocument/2006/relationships/image" Target="../media/image9.jp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32" Type="http://schemas.openxmlformats.org/officeDocument/2006/relationships/chart" Target="../charts/chart1.xml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8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27.sv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9.jp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chart" Target="../charts/chart3.xml"/><Relationship Id="rId24" Type="http://schemas.openxmlformats.org/officeDocument/2006/relationships/image" Target="../media/image30.png"/><Relationship Id="rId5" Type="http://schemas.openxmlformats.org/officeDocument/2006/relationships/image" Target="../media/image16.pn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10" Type="http://schemas.openxmlformats.org/officeDocument/2006/relationships/image" Target="../media/image15.svg"/><Relationship Id="rId19" Type="http://schemas.openxmlformats.org/officeDocument/2006/relationships/image" Target="../media/image2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30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20.png"/><Relationship Id="rId21" Type="http://schemas.openxmlformats.org/officeDocument/2006/relationships/image" Target="../media/image1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" Type="http://schemas.openxmlformats.org/officeDocument/2006/relationships/image" Target="../media/image9.jpg"/><Relationship Id="rId16" Type="http://schemas.openxmlformats.org/officeDocument/2006/relationships/image" Target="../media/image33.sv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svg"/><Relationship Id="rId11" Type="http://schemas.openxmlformats.org/officeDocument/2006/relationships/image" Target="../media/image28.png"/><Relationship Id="rId5" Type="http://schemas.openxmlformats.org/officeDocument/2006/relationships/image" Target="../media/image40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19" Type="http://schemas.openxmlformats.org/officeDocument/2006/relationships/image" Target="../media/image42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Relationship Id="rId22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" Type="http://schemas.openxmlformats.org/officeDocument/2006/relationships/image" Target="../media/image10.png"/><Relationship Id="rId21" Type="http://schemas.openxmlformats.org/officeDocument/2006/relationships/image" Target="../media/image42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image" Target="../media/image9.jpg"/><Relationship Id="rId16" Type="http://schemas.openxmlformats.org/officeDocument/2006/relationships/image" Target="../media/image31.sv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45.svg"/><Relationship Id="rId19" Type="http://schemas.openxmlformats.org/officeDocument/2006/relationships/image" Target="../media/image34.png"/><Relationship Id="rId4" Type="http://schemas.openxmlformats.org/officeDocument/2006/relationships/image" Target="../media/image11.svg"/><Relationship Id="rId9" Type="http://schemas.openxmlformats.org/officeDocument/2006/relationships/image" Target="../media/image44.png"/><Relationship Id="rId14" Type="http://schemas.openxmlformats.org/officeDocument/2006/relationships/image" Target="../media/image29.svg"/><Relationship Id="rId22" Type="http://schemas.openxmlformats.org/officeDocument/2006/relationships/image" Target="../media/image4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20.png"/><Relationship Id="rId7" Type="http://schemas.openxmlformats.org/officeDocument/2006/relationships/image" Target="../media/image44.pn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" Type="http://schemas.openxmlformats.org/officeDocument/2006/relationships/image" Target="../media/image9.jpg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19" Type="http://schemas.openxmlformats.org/officeDocument/2006/relationships/image" Target="../media/image46.jpe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" Type="http://schemas.openxmlformats.org/officeDocument/2006/relationships/image" Target="../media/image9.jpg"/><Relationship Id="rId16" Type="http://schemas.openxmlformats.org/officeDocument/2006/relationships/image" Target="../media/image33.sv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48.svg"/><Relationship Id="rId19" Type="http://schemas.openxmlformats.org/officeDocument/2006/relationships/image" Target="../media/image49.png"/><Relationship Id="rId4" Type="http://schemas.openxmlformats.org/officeDocument/2006/relationships/image" Target="../media/image21.svg"/><Relationship Id="rId9" Type="http://schemas.openxmlformats.org/officeDocument/2006/relationships/image" Target="../media/image47.png"/><Relationship Id="rId14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26" Type="http://schemas.openxmlformats.org/officeDocument/2006/relationships/image" Target="../media/image58.jpg"/><Relationship Id="rId3" Type="http://schemas.openxmlformats.org/officeDocument/2006/relationships/image" Target="../media/image20.png"/><Relationship Id="rId21" Type="http://schemas.openxmlformats.org/officeDocument/2006/relationships/image" Target="../media/image53.png"/><Relationship Id="rId7" Type="http://schemas.openxmlformats.org/officeDocument/2006/relationships/image" Target="../media/image24.png"/><Relationship Id="rId12" Type="http://schemas.openxmlformats.org/officeDocument/2006/relationships/image" Target="../media/image52.svg"/><Relationship Id="rId17" Type="http://schemas.openxmlformats.org/officeDocument/2006/relationships/image" Target="../media/image34.png"/><Relationship Id="rId25" Type="http://schemas.openxmlformats.org/officeDocument/2006/relationships/image" Target="../media/image57.jpg"/><Relationship Id="rId2" Type="http://schemas.openxmlformats.org/officeDocument/2006/relationships/image" Target="../media/image9.jpg"/><Relationship Id="rId16" Type="http://schemas.openxmlformats.org/officeDocument/2006/relationships/image" Target="../media/image33.sv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51.png"/><Relationship Id="rId24" Type="http://schemas.openxmlformats.org/officeDocument/2006/relationships/image" Target="../media/image56.jp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55.jpg"/><Relationship Id="rId28" Type="http://schemas.openxmlformats.org/officeDocument/2006/relationships/image" Target="../media/image60.jpg"/><Relationship Id="rId10" Type="http://schemas.openxmlformats.org/officeDocument/2006/relationships/image" Target="../media/image27.svg"/><Relationship Id="rId19" Type="http://schemas.openxmlformats.org/officeDocument/2006/relationships/image" Target="../media/image1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Relationship Id="rId22" Type="http://schemas.openxmlformats.org/officeDocument/2006/relationships/image" Target="../media/image54.svg"/><Relationship Id="rId27" Type="http://schemas.openxmlformats.org/officeDocument/2006/relationships/image" Target="../media/image5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DCD078-E76A-3BB4-94D6-C7DD4C0AD3F9}"/>
              </a:ext>
            </a:extLst>
          </p:cNvPr>
          <p:cNvSpPr/>
          <p:nvPr/>
        </p:nvSpPr>
        <p:spPr>
          <a:xfrm>
            <a:off x="3845058" y="3568530"/>
            <a:ext cx="4060316" cy="5133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5EB309A-10CB-6C82-602D-9832B2F992B0}"/>
              </a:ext>
            </a:extLst>
          </p:cNvPr>
          <p:cNvSpPr/>
          <p:nvPr/>
        </p:nvSpPr>
        <p:spPr>
          <a:xfrm>
            <a:off x="3845058" y="4213591"/>
            <a:ext cx="4060316" cy="5133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5F5E3-14C5-09B9-027D-9C18DE423603}"/>
              </a:ext>
            </a:extLst>
          </p:cNvPr>
          <p:cNvSpPr txBox="1"/>
          <p:nvPr/>
        </p:nvSpPr>
        <p:spPr>
          <a:xfrm>
            <a:off x="3845058" y="1580657"/>
            <a:ext cx="5430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iAlertU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E7584-95E0-DC30-60B7-1FFAA915A7F5}"/>
              </a:ext>
            </a:extLst>
          </p:cNvPr>
          <p:cNvSpPr txBox="1"/>
          <p:nvPr/>
        </p:nvSpPr>
        <p:spPr>
          <a:xfrm>
            <a:off x="5201470" y="2569843"/>
            <a:ext cx="277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Mamburao</a:t>
            </a:r>
          </a:p>
        </p:txBody>
      </p:sp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0EBF90F9-A9C7-AFE6-BD74-557E2BA1F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1970" y="1181838"/>
            <a:ext cx="1270059" cy="946086"/>
          </a:xfrm>
          <a:prstGeom prst="rect">
            <a:avLst/>
          </a:prstGeom>
        </p:spPr>
      </p:pic>
      <p:pic>
        <p:nvPicPr>
          <p:cNvPr id="25" name="Graphic 24" descr="Male profile with solid fill">
            <a:extLst>
              <a:ext uri="{FF2B5EF4-FFF2-40B4-BE49-F238E27FC236}">
                <a16:creationId xmlns:a16="http://schemas.microsoft.com/office/drawing/2014/main" id="{8F81217F-066C-D85E-1FB5-697AB7A96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7448" y="3656802"/>
            <a:ext cx="408290" cy="3657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AD9E68E-081A-0581-A2BB-7C2B03C0AD63}"/>
              </a:ext>
            </a:extLst>
          </p:cNvPr>
          <p:cNvSpPr/>
          <p:nvPr/>
        </p:nvSpPr>
        <p:spPr>
          <a:xfrm>
            <a:off x="2971800" y="848139"/>
            <a:ext cx="5920409" cy="53416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Key with solid fill">
            <a:extLst>
              <a:ext uri="{FF2B5EF4-FFF2-40B4-BE49-F238E27FC236}">
                <a16:creationId xmlns:a16="http://schemas.microsoft.com/office/drawing/2014/main" id="{34140A9D-7417-9DE0-6E99-E49D8D7C5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2681" y="4265383"/>
            <a:ext cx="365760" cy="365760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AA4273F-8E77-4244-C8A2-B1D4D8A0DC61}"/>
              </a:ext>
            </a:extLst>
          </p:cNvPr>
          <p:cNvSpPr/>
          <p:nvPr/>
        </p:nvSpPr>
        <p:spPr>
          <a:xfrm>
            <a:off x="4901208" y="5442219"/>
            <a:ext cx="1948015" cy="4344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aphic 40" descr="Eye with solid fill">
            <a:extLst>
              <a:ext uri="{FF2B5EF4-FFF2-40B4-BE49-F238E27FC236}">
                <a16:creationId xmlns:a16="http://schemas.microsoft.com/office/drawing/2014/main" id="{17160D3E-4711-4046-8DF3-19D7787950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1467" y="4287385"/>
            <a:ext cx="365760" cy="36576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EDB36B-908D-F81B-6F06-4F33971DAF7F}"/>
              </a:ext>
            </a:extLst>
          </p:cNvPr>
          <p:cNvCxnSpPr>
            <a:cxnSpLocks/>
          </p:cNvCxnSpPr>
          <p:nvPr/>
        </p:nvCxnSpPr>
        <p:spPr>
          <a:xfrm>
            <a:off x="4601160" y="3568530"/>
            <a:ext cx="0" cy="513349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AA88D5-F6DB-87B7-7504-FD88AA9D2880}"/>
              </a:ext>
            </a:extLst>
          </p:cNvPr>
          <p:cNvCxnSpPr>
            <a:cxnSpLocks/>
          </p:cNvCxnSpPr>
          <p:nvPr/>
        </p:nvCxnSpPr>
        <p:spPr>
          <a:xfrm>
            <a:off x="4601160" y="4213592"/>
            <a:ext cx="0" cy="513348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2ABC1FF-D7A3-D186-89A1-015B5E91B42C}"/>
              </a:ext>
            </a:extLst>
          </p:cNvPr>
          <p:cNvSpPr txBox="1"/>
          <p:nvPr/>
        </p:nvSpPr>
        <p:spPr>
          <a:xfrm>
            <a:off x="6367774" y="4821368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 Password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E3040C-9A0B-6F0D-0656-8F88A7268F87}"/>
              </a:ext>
            </a:extLst>
          </p:cNvPr>
          <p:cNvSpPr txBox="1"/>
          <p:nvPr/>
        </p:nvSpPr>
        <p:spPr>
          <a:xfrm>
            <a:off x="4706583" y="3707695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4C06A8-E991-6BD2-BEC2-7CB03A272565}"/>
              </a:ext>
            </a:extLst>
          </p:cNvPr>
          <p:cNvSpPr txBox="1"/>
          <p:nvPr/>
        </p:nvSpPr>
        <p:spPr>
          <a:xfrm>
            <a:off x="4725818" y="4303238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98907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EE872D-7135-F300-B315-46F9521DDA95}"/>
              </a:ext>
            </a:extLst>
          </p:cNvPr>
          <p:cNvSpPr/>
          <p:nvPr/>
        </p:nvSpPr>
        <p:spPr>
          <a:xfrm>
            <a:off x="2757268" y="535594"/>
            <a:ext cx="5220919" cy="1139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31A203-987D-818C-2F36-BB810D8EEF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0"/>
            <a:ext cx="248194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F71EB3-B580-46F4-CB2B-6E2E61E59D16}"/>
              </a:ext>
            </a:extLst>
          </p:cNvPr>
          <p:cNvSpPr/>
          <p:nvPr/>
        </p:nvSpPr>
        <p:spPr>
          <a:xfrm>
            <a:off x="610845" y="172718"/>
            <a:ext cx="1121459" cy="1019129"/>
          </a:xfrm>
          <a:prstGeom prst="ellipse">
            <a:avLst/>
          </a:prstGeom>
          <a:blipFill dpi="0" rotWithShape="1">
            <a:blip r:embed="rId2"/>
            <a:srcRect/>
            <a:stretch>
              <a:fillRect l="-13000" t="-11000" r="-11000" b="-1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6E6B-46A8-FA0D-D4B9-A20977206844}"/>
              </a:ext>
            </a:extLst>
          </p:cNvPr>
          <p:cNvSpPr txBox="1"/>
          <p:nvPr/>
        </p:nvSpPr>
        <p:spPr>
          <a:xfrm>
            <a:off x="451038" y="1364565"/>
            <a:ext cx="1687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iAlertU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E9641F-C90C-71E6-3817-17C8B0E0A63C}"/>
              </a:ext>
            </a:extLst>
          </p:cNvPr>
          <p:cNvCxnSpPr/>
          <p:nvPr/>
        </p:nvCxnSpPr>
        <p:spPr>
          <a:xfrm>
            <a:off x="72570" y="2090020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3BD56AF-FC9E-E1D0-976C-20A7F4A24569}"/>
              </a:ext>
            </a:extLst>
          </p:cNvPr>
          <p:cNvGrpSpPr/>
          <p:nvPr/>
        </p:nvGrpSpPr>
        <p:grpSpPr>
          <a:xfrm>
            <a:off x="2931969" y="715036"/>
            <a:ext cx="8984524" cy="917782"/>
            <a:chOff x="3139448" y="261739"/>
            <a:chExt cx="8984524" cy="9177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B4272B-FA9A-4D05-664D-05272081B66A}"/>
                </a:ext>
              </a:extLst>
            </p:cNvPr>
            <p:cNvSpPr txBox="1"/>
            <p:nvPr/>
          </p:nvSpPr>
          <p:spPr>
            <a:xfrm>
              <a:off x="3139448" y="457709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Send Report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DE9040-F2B1-4F95-A68F-B73FAE8BF780}"/>
                </a:ext>
              </a:extLst>
            </p:cNvPr>
            <p:cNvSpPr txBox="1"/>
            <p:nvPr/>
          </p:nvSpPr>
          <p:spPr>
            <a:xfrm>
              <a:off x="5261878" y="840967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PCG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299725-30D8-5C30-B471-7687ECBDF1BF}"/>
                </a:ext>
              </a:extLst>
            </p:cNvPr>
            <p:cNvSpPr txBox="1"/>
            <p:nvPr/>
          </p:nvSpPr>
          <p:spPr>
            <a:xfrm>
              <a:off x="6229389" y="839830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PNP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B47075-F6D1-BD14-67CA-B22A1608AF61}"/>
                </a:ext>
              </a:extLst>
            </p:cNvPr>
            <p:cNvSpPr txBox="1"/>
            <p:nvPr/>
          </p:nvSpPr>
          <p:spPr>
            <a:xfrm>
              <a:off x="7028943" y="834347"/>
              <a:ext cx="1095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PDRRMO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E5F0BB-D448-6B74-A15D-628BEBDBA66D}"/>
                </a:ext>
              </a:extLst>
            </p:cNvPr>
            <p:cNvSpPr/>
            <p:nvPr/>
          </p:nvSpPr>
          <p:spPr>
            <a:xfrm>
              <a:off x="10103250" y="261739"/>
              <a:ext cx="2020722" cy="39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C81038-4F9F-7D15-2E89-02A130E0A98A}"/>
                </a:ext>
              </a:extLst>
            </p:cNvPr>
            <p:cNvSpPr txBox="1"/>
            <p:nvPr/>
          </p:nvSpPr>
          <p:spPr>
            <a:xfrm>
              <a:off x="10289763" y="26173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2023-2024</a:t>
              </a:r>
            </a:p>
          </p:txBody>
        </p:sp>
        <p:pic>
          <p:nvPicPr>
            <p:cNvPr id="43" name="Graphic 42" descr="Caret Down with solid fill">
              <a:extLst>
                <a:ext uri="{FF2B5EF4-FFF2-40B4-BE49-F238E27FC236}">
                  <a16:creationId xmlns:a16="http://schemas.microsoft.com/office/drawing/2014/main" id="{4618C734-FDFD-59BA-33AF-D151FD56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10145" y="334005"/>
              <a:ext cx="307326" cy="29706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300E02-F62B-3303-DE63-FC1BEAD5AFE0}"/>
              </a:ext>
            </a:extLst>
          </p:cNvPr>
          <p:cNvGrpSpPr/>
          <p:nvPr/>
        </p:nvGrpSpPr>
        <p:grpSpPr>
          <a:xfrm>
            <a:off x="7600797" y="5300805"/>
            <a:ext cx="2136284" cy="1036273"/>
            <a:chOff x="9005240" y="4246257"/>
            <a:chExt cx="2136284" cy="103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3C2507-4ED0-7D01-EA13-D4352DA186D7}"/>
                </a:ext>
              </a:extLst>
            </p:cNvPr>
            <p:cNvSpPr/>
            <p:nvPr/>
          </p:nvSpPr>
          <p:spPr>
            <a:xfrm>
              <a:off x="9005240" y="4246257"/>
              <a:ext cx="2136284" cy="10362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Male with solid fill">
              <a:extLst>
                <a:ext uri="{FF2B5EF4-FFF2-40B4-BE49-F238E27FC236}">
                  <a16:creationId xmlns:a16="http://schemas.microsoft.com/office/drawing/2014/main" id="{3F00AE08-C539-F233-1D94-9AC4E5B5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82630" y="4620075"/>
              <a:ext cx="475488" cy="4754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053C7B-9F5B-E444-3CB4-954739070E13}"/>
                </a:ext>
              </a:extLst>
            </p:cNvPr>
            <p:cNvSpPr txBox="1"/>
            <p:nvPr/>
          </p:nvSpPr>
          <p:spPr>
            <a:xfrm>
              <a:off x="9803988" y="4318308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1ECDE2-1205-E8C6-FD1A-8BBF56126C04}"/>
                </a:ext>
              </a:extLst>
            </p:cNvPr>
            <p:cNvSpPr txBox="1"/>
            <p:nvPr/>
          </p:nvSpPr>
          <p:spPr>
            <a:xfrm>
              <a:off x="9956576" y="4663587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2C38EE-1EEC-D3B5-FF10-037E1E11BA02}"/>
              </a:ext>
            </a:extLst>
          </p:cNvPr>
          <p:cNvGrpSpPr/>
          <p:nvPr/>
        </p:nvGrpSpPr>
        <p:grpSpPr>
          <a:xfrm>
            <a:off x="9865032" y="5307503"/>
            <a:ext cx="2160350" cy="1018808"/>
            <a:chOff x="9005241" y="5394382"/>
            <a:chExt cx="2160350" cy="101880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79E587-E385-5948-3411-BA5A7A2D7671}"/>
                </a:ext>
              </a:extLst>
            </p:cNvPr>
            <p:cNvSpPr/>
            <p:nvPr/>
          </p:nvSpPr>
          <p:spPr>
            <a:xfrm>
              <a:off x="9005241" y="5394382"/>
              <a:ext cx="2160350" cy="1018808"/>
            </a:xfrm>
            <a:prstGeom prst="rect">
              <a:avLst/>
            </a:prstGeom>
            <a:solidFill>
              <a:srgbClr val="FF33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16AC1-10F9-B069-4E97-0E423F3B556D}"/>
                </a:ext>
              </a:extLst>
            </p:cNvPr>
            <p:cNvSpPr txBox="1"/>
            <p:nvPr/>
          </p:nvSpPr>
          <p:spPr>
            <a:xfrm>
              <a:off x="9646674" y="5453149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Female</a:t>
              </a:r>
            </a:p>
          </p:txBody>
        </p:sp>
        <p:pic>
          <p:nvPicPr>
            <p:cNvPr id="31" name="Graphic 30" descr="Female with solid fill">
              <a:extLst>
                <a:ext uri="{FF2B5EF4-FFF2-40B4-BE49-F238E27FC236}">
                  <a16:creationId xmlns:a16="http://schemas.microsoft.com/office/drawing/2014/main" id="{EA97015F-54A0-6160-7A15-979FE1D3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90771" y="5794474"/>
              <a:ext cx="475488" cy="4754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22F06D-0110-4761-16DB-4C2CF3C028E8}"/>
                </a:ext>
              </a:extLst>
            </p:cNvPr>
            <p:cNvSpPr txBox="1"/>
            <p:nvPr/>
          </p:nvSpPr>
          <p:spPr>
            <a:xfrm>
              <a:off x="10013606" y="5796198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B0D53F-8678-A13E-141D-DB0E5B0DBF93}"/>
              </a:ext>
            </a:extLst>
          </p:cNvPr>
          <p:cNvGrpSpPr/>
          <p:nvPr/>
        </p:nvGrpSpPr>
        <p:grpSpPr>
          <a:xfrm>
            <a:off x="5320157" y="5293435"/>
            <a:ext cx="2158017" cy="1044497"/>
            <a:chOff x="9007573" y="3054658"/>
            <a:chExt cx="2158017" cy="104449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A7EC64-4041-136D-26D1-9C2B35627514}"/>
                </a:ext>
              </a:extLst>
            </p:cNvPr>
            <p:cNvSpPr/>
            <p:nvPr/>
          </p:nvSpPr>
          <p:spPr>
            <a:xfrm>
              <a:off x="9007573" y="3054658"/>
              <a:ext cx="2131619" cy="10444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Graphic 19" descr="Document with solid fill">
              <a:extLst>
                <a:ext uri="{FF2B5EF4-FFF2-40B4-BE49-F238E27FC236}">
                  <a16:creationId xmlns:a16="http://schemas.microsoft.com/office/drawing/2014/main" id="{DFF6F30F-2872-19E9-6A48-ADDFF24F0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28500" y="3521005"/>
              <a:ext cx="475488" cy="4754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167C3B-FCA0-991B-298E-BA1703A02BED}"/>
                </a:ext>
              </a:extLst>
            </p:cNvPr>
            <p:cNvSpPr txBox="1"/>
            <p:nvPr/>
          </p:nvSpPr>
          <p:spPr>
            <a:xfrm>
              <a:off x="9356011" y="3109355"/>
              <a:ext cx="1491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 Reports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F84798-75F5-C3D9-72A8-082944C38641}"/>
                </a:ext>
              </a:extLst>
            </p:cNvPr>
            <p:cNvSpPr txBox="1"/>
            <p:nvPr/>
          </p:nvSpPr>
          <p:spPr>
            <a:xfrm>
              <a:off x="9880307" y="3509396"/>
              <a:ext cx="1285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E48D63-97F0-8433-85E3-897D33E34FA6}"/>
              </a:ext>
            </a:extLst>
          </p:cNvPr>
          <p:cNvGrpSpPr/>
          <p:nvPr/>
        </p:nvGrpSpPr>
        <p:grpSpPr>
          <a:xfrm>
            <a:off x="2985035" y="5269454"/>
            <a:ext cx="2140054" cy="1044497"/>
            <a:chOff x="9009038" y="1886382"/>
            <a:chExt cx="2140054" cy="104449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0E798C1-1564-C2DF-A18C-CD95A04B80C8}"/>
                </a:ext>
              </a:extLst>
            </p:cNvPr>
            <p:cNvSpPr/>
            <p:nvPr/>
          </p:nvSpPr>
          <p:spPr>
            <a:xfrm>
              <a:off x="9009038" y="1886382"/>
              <a:ext cx="2131619" cy="104449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B860AC-DD9F-B5AD-1D85-92465D6DC2BF}"/>
                </a:ext>
              </a:extLst>
            </p:cNvPr>
            <p:cNvSpPr txBox="1"/>
            <p:nvPr/>
          </p:nvSpPr>
          <p:spPr>
            <a:xfrm>
              <a:off x="9124997" y="2002531"/>
              <a:ext cx="1777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 Population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383C8F1-DBEA-95A7-8947-57A4F76932FD}"/>
                </a:ext>
              </a:extLst>
            </p:cNvPr>
            <p:cNvSpPr txBox="1"/>
            <p:nvPr/>
          </p:nvSpPr>
          <p:spPr>
            <a:xfrm>
              <a:off x="9863809" y="2322750"/>
              <a:ext cx="1285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7" name="Graphic 86" descr="Users with solid fill">
              <a:extLst>
                <a:ext uri="{FF2B5EF4-FFF2-40B4-BE49-F238E27FC236}">
                  <a16:creationId xmlns:a16="http://schemas.microsoft.com/office/drawing/2014/main" id="{CA2ACD3A-83D6-D2E6-1711-92FC5BAB1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8500" y="2314917"/>
              <a:ext cx="477329" cy="477329"/>
            </a:xfrm>
            <a:prstGeom prst="rect">
              <a:avLst/>
            </a:prstGeom>
          </p:spPr>
        </p:pic>
      </p:grpSp>
      <p:pic>
        <p:nvPicPr>
          <p:cNvPr id="92" name="Graphic 91">
            <a:extLst>
              <a:ext uri="{FF2B5EF4-FFF2-40B4-BE49-F238E27FC236}">
                <a16:creationId xmlns:a16="http://schemas.microsoft.com/office/drawing/2014/main" id="{953E7534-71B8-BAC7-7917-2DAC3B0B89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3854" y="2402364"/>
            <a:ext cx="476250" cy="47625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F3547AB-3AC9-F966-C762-F1D2BC75B11B}"/>
              </a:ext>
            </a:extLst>
          </p:cNvPr>
          <p:cNvSpPr txBox="1"/>
          <p:nvPr/>
        </p:nvSpPr>
        <p:spPr>
          <a:xfrm>
            <a:off x="725923" y="246529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C236CF-60FA-04A6-87A4-4B0C8C8582E0}"/>
              </a:ext>
            </a:extLst>
          </p:cNvPr>
          <p:cNvSpPr txBox="1"/>
          <p:nvPr/>
        </p:nvSpPr>
        <p:spPr>
          <a:xfrm>
            <a:off x="725923" y="3118082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</a:p>
        </p:txBody>
      </p:sp>
      <p:pic>
        <p:nvPicPr>
          <p:cNvPr id="97" name="Graphic 96" descr="Open folder with solid fill">
            <a:extLst>
              <a:ext uri="{FF2B5EF4-FFF2-40B4-BE49-F238E27FC236}">
                <a16:creationId xmlns:a16="http://schemas.microsoft.com/office/drawing/2014/main" id="{814EF3AE-AF15-F4E1-98DA-2628FCBB2F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4616" y="3084922"/>
            <a:ext cx="475488" cy="475488"/>
          </a:xfrm>
          <a:prstGeom prst="rect">
            <a:avLst/>
          </a:prstGeom>
        </p:spPr>
      </p:pic>
      <p:pic>
        <p:nvPicPr>
          <p:cNvPr id="100" name="Graphic 99" descr="Filing Box Archive with solid fill">
            <a:extLst>
              <a:ext uri="{FF2B5EF4-FFF2-40B4-BE49-F238E27FC236}">
                <a16:creationId xmlns:a16="http://schemas.microsoft.com/office/drawing/2014/main" id="{7DE506C9-8A45-2BCA-BC3C-C27A8FD558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8021" y="3730645"/>
            <a:ext cx="475488" cy="47548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D91AE01-976D-FCF1-AC9F-78AC9DFA64BF}"/>
              </a:ext>
            </a:extLst>
          </p:cNvPr>
          <p:cNvSpPr txBox="1"/>
          <p:nvPr/>
        </p:nvSpPr>
        <p:spPr>
          <a:xfrm>
            <a:off x="699709" y="3749676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</a:p>
        </p:txBody>
      </p:sp>
      <p:pic>
        <p:nvPicPr>
          <p:cNvPr id="103" name="Graphic 102" descr="Single gear with solid fill">
            <a:extLst>
              <a:ext uri="{FF2B5EF4-FFF2-40B4-BE49-F238E27FC236}">
                <a16:creationId xmlns:a16="http://schemas.microsoft.com/office/drawing/2014/main" id="{00120090-D4D1-436F-28F9-32B2746D0A9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8021" y="4353335"/>
            <a:ext cx="475488" cy="47548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F743CEF-D395-3C68-CA0C-769359C112D6}"/>
              </a:ext>
            </a:extLst>
          </p:cNvPr>
          <p:cNvSpPr txBox="1"/>
          <p:nvPr/>
        </p:nvSpPr>
        <p:spPr>
          <a:xfrm>
            <a:off x="670104" y="4381270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pic>
        <p:nvPicPr>
          <p:cNvPr id="106" name="Graphic 105" descr="Information with solid fill">
            <a:extLst>
              <a:ext uri="{FF2B5EF4-FFF2-40B4-BE49-F238E27FC236}">
                <a16:creationId xmlns:a16="http://schemas.microsoft.com/office/drawing/2014/main" id="{C780AB9B-9702-0912-9EAA-8ED38E6E92B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6618" y="4993822"/>
            <a:ext cx="475488" cy="475488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2BAC3A7-0322-1774-6405-AB4D14570676}"/>
              </a:ext>
            </a:extLst>
          </p:cNvPr>
          <p:cNvSpPr txBox="1"/>
          <p:nvPr/>
        </p:nvSpPr>
        <p:spPr>
          <a:xfrm>
            <a:off x="708145" y="503818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109" name="Graphic 108" descr="Exit with solid fill">
            <a:extLst>
              <a:ext uri="{FF2B5EF4-FFF2-40B4-BE49-F238E27FC236}">
                <a16:creationId xmlns:a16="http://schemas.microsoft.com/office/drawing/2014/main" id="{B5F6AFB2-55B7-CE0D-57D7-4591B48458A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32657" y="5688167"/>
            <a:ext cx="475488" cy="47548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EE7C4DB-6AC7-2188-F0D9-D8C159ADF9CB}"/>
              </a:ext>
            </a:extLst>
          </p:cNvPr>
          <p:cNvSpPr txBox="1"/>
          <p:nvPr/>
        </p:nvSpPr>
        <p:spPr>
          <a:xfrm>
            <a:off x="725923" y="569509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D0B048-379A-BF53-299B-1DCA172391FB}"/>
              </a:ext>
            </a:extLst>
          </p:cNvPr>
          <p:cNvSpPr>
            <a:spLocks/>
          </p:cNvSpPr>
          <p:nvPr/>
        </p:nvSpPr>
        <p:spPr>
          <a:xfrm>
            <a:off x="2481942" y="0"/>
            <a:ext cx="9710058" cy="4926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 descr="Ringer with solid fill">
            <a:extLst>
              <a:ext uri="{FF2B5EF4-FFF2-40B4-BE49-F238E27FC236}">
                <a16:creationId xmlns:a16="http://schemas.microsoft.com/office/drawing/2014/main" id="{8ABABB76-DA42-5FC8-E7F1-3F44B31E71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447972" y="109738"/>
            <a:ext cx="425857" cy="425857"/>
          </a:xfrm>
          <a:prstGeom prst="rect">
            <a:avLst/>
          </a:prstGeom>
        </p:spPr>
      </p:pic>
      <p:pic>
        <p:nvPicPr>
          <p:cNvPr id="117" name="Graphic 116" descr="Badge 1 with solid fill">
            <a:extLst>
              <a:ext uri="{FF2B5EF4-FFF2-40B4-BE49-F238E27FC236}">
                <a16:creationId xmlns:a16="http://schemas.microsoft.com/office/drawing/2014/main" id="{7DFA34F5-6314-C208-51FF-EFB2BE726D5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581155" y="15302"/>
            <a:ext cx="374901" cy="37490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64C452-98D0-CAC7-AED0-546C36503F72}"/>
              </a:ext>
            </a:extLst>
          </p:cNvPr>
          <p:cNvSpPr/>
          <p:nvPr/>
        </p:nvSpPr>
        <p:spPr>
          <a:xfrm>
            <a:off x="5035482" y="719233"/>
            <a:ext cx="638105" cy="545680"/>
          </a:xfrm>
          <a:prstGeom prst="ellipse">
            <a:avLst/>
          </a:prstGeom>
          <a:blipFill>
            <a:blip r:embed="rId2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426F0D-BC1A-25B9-14E3-B9A319D36C8B}"/>
              </a:ext>
            </a:extLst>
          </p:cNvPr>
          <p:cNvSpPr/>
          <p:nvPr/>
        </p:nvSpPr>
        <p:spPr>
          <a:xfrm>
            <a:off x="5991758" y="715263"/>
            <a:ext cx="701917" cy="545680"/>
          </a:xfrm>
          <a:prstGeom prst="ellipse">
            <a:avLst/>
          </a:prstGeom>
          <a:blipFill>
            <a:blip r:embed="rId3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EE123-1822-B695-9EB3-19E7D9CBAD28}"/>
              </a:ext>
            </a:extLst>
          </p:cNvPr>
          <p:cNvSpPr/>
          <p:nvPr/>
        </p:nvSpPr>
        <p:spPr>
          <a:xfrm>
            <a:off x="6935439" y="698985"/>
            <a:ext cx="701918" cy="545680"/>
          </a:xfrm>
          <a:prstGeom prst="ellipse">
            <a:avLst/>
          </a:prstGeom>
          <a:blipFill>
            <a:blip r:embed="rId3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BAC762C-C5D1-7C8A-353C-FAB6941F3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332448"/>
              </p:ext>
            </p:extLst>
          </p:nvPr>
        </p:nvGraphicFramePr>
        <p:xfrm>
          <a:off x="3164726" y="1759846"/>
          <a:ext cx="4813461" cy="327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C710F6B4-E4DE-AB04-8183-CE3C6667D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151863"/>
              </p:ext>
            </p:extLst>
          </p:nvPr>
        </p:nvGraphicFramePr>
        <p:xfrm>
          <a:off x="7451776" y="1751529"/>
          <a:ext cx="4820237" cy="3585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</p:spTree>
    <p:extLst>
      <p:ext uri="{BB962C8B-B14F-4D97-AF65-F5344CB8AC3E}">
        <p14:creationId xmlns:p14="http://schemas.microsoft.com/office/powerpoint/2010/main" val="71425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0E798C1-1564-C2DF-A18C-CD95A04B80C8}"/>
              </a:ext>
            </a:extLst>
          </p:cNvPr>
          <p:cNvSpPr/>
          <p:nvPr/>
        </p:nvSpPr>
        <p:spPr>
          <a:xfrm>
            <a:off x="3075771" y="480923"/>
            <a:ext cx="2258753" cy="134524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31A203-987D-818C-2F36-BB810D8EEF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0"/>
            <a:ext cx="248194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F71EB3-B580-46F4-CB2B-6E2E61E59D16}"/>
              </a:ext>
            </a:extLst>
          </p:cNvPr>
          <p:cNvSpPr/>
          <p:nvPr/>
        </p:nvSpPr>
        <p:spPr>
          <a:xfrm>
            <a:off x="610845" y="172718"/>
            <a:ext cx="1121459" cy="1019129"/>
          </a:xfrm>
          <a:prstGeom prst="ellipse">
            <a:avLst/>
          </a:prstGeom>
          <a:blipFill dpi="0" rotWithShape="1">
            <a:blip r:embed="rId2"/>
            <a:srcRect/>
            <a:stretch>
              <a:fillRect l="-13000" t="-11000" r="-11000" b="-1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6E6B-46A8-FA0D-D4B9-A20977206844}"/>
              </a:ext>
            </a:extLst>
          </p:cNvPr>
          <p:cNvSpPr txBox="1"/>
          <p:nvPr/>
        </p:nvSpPr>
        <p:spPr>
          <a:xfrm>
            <a:off x="451038" y="1364565"/>
            <a:ext cx="1687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/>
                <a:cs typeface="times" panose="02020603050405020304" pitchFamily="18" charset="0"/>
              </a:rPr>
              <a:t>iAlertU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/>
              <a:cs typeface="times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E9641F-C90C-71E6-3817-17C8B0E0A63C}"/>
              </a:ext>
            </a:extLst>
          </p:cNvPr>
          <p:cNvCxnSpPr/>
          <p:nvPr/>
        </p:nvCxnSpPr>
        <p:spPr>
          <a:xfrm>
            <a:off x="72570" y="2090020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3BD56AF-FC9E-E1D0-976C-20A7F4A24569}"/>
              </a:ext>
            </a:extLst>
          </p:cNvPr>
          <p:cNvGrpSpPr/>
          <p:nvPr/>
        </p:nvGrpSpPr>
        <p:grpSpPr>
          <a:xfrm>
            <a:off x="10000343" y="578575"/>
            <a:ext cx="2020722" cy="391940"/>
            <a:chOff x="10014858" y="172718"/>
            <a:chExt cx="2020722" cy="3919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3F7EE3-20AC-94B9-B268-8A7871BAE784}"/>
                </a:ext>
              </a:extLst>
            </p:cNvPr>
            <p:cNvSpPr/>
            <p:nvPr/>
          </p:nvSpPr>
          <p:spPr>
            <a:xfrm>
              <a:off x="10014858" y="172718"/>
              <a:ext cx="2020722" cy="39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EA1EAC-7E69-4A4B-AF31-B2055D89C97F}"/>
                </a:ext>
              </a:extLst>
            </p:cNvPr>
            <p:cNvSpPr txBox="1"/>
            <p:nvPr/>
          </p:nvSpPr>
          <p:spPr>
            <a:xfrm>
              <a:off x="10201371" y="172718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2023-2024</a:t>
              </a:r>
            </a:p>
          </p:txBody>
        </p:sp>
        <p:pic>
          <p:nvPicPr>
            <p:cNvPr id="16" name="Graphic 15" descr="Caret Down with solid fill">
              <a:extLst>
                <a:ext uri="{FF2B5EF4-FFF2-40B4-BE49-F238E27FC236}">
                  <a16:creationId xmlns:a16="http://schemas.microsoft.com/office/drawing/2014/main" id="{F2989029-0091-CF9F-A78A-919248C12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21753" y="244984"/>
              <a:ext cx="307326" cy="29706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117854-5823-431E-3E79-ECEF7DC08425}"/>
              </a:ext>
            </a:extLst>
          </p:cNvPr>
          <p:cNvGrpSpPr/>
          <p:nvPr/>
        </p:nvGrpSpPr>
        <p:grpSpPr>
          <a:xfrm>
            <a:off x="3075771" y="597072"/>
            <a:ext cx="2258753" cy="2823705"/>
            <a:chOff x="4984465" y="-733685"/>
            <a:chExt cx="2258753" cy="28237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A7EC64-4041-136D-26D1-9C2B35627514}"/>
                </a:ext>
              </a:extLst>
            </p:cNvPr>
            <p:cNvSpPr/>
            <p:nvPr/>
          </p:nvSpPr>
          <p:spPr>
            <a:xfrm>
              <a:off x="4984465" y="744777"/>
              <a:ext cx="2258753" cy="13452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Graphic 19" descr="Document with solid fill">
              <a:extLst>
                <a:ext uri="{FF2B5EF4-FFF2-40B4-BE49-F238E27FC236}">
                  <a16:creationId xmlns:a16="http://schemas.microsoft.com/office/drawing/2014/main" id="{DFF6F30F-2872-19E9-6A48-ADDFF24F0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39272" y="1256207"/>
              <a:ext cx="678026" cy="67802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167C3B-FCA0-991B-298E-BA1703A02BED}"/>
                </a:ext>
              </a:extLst>
            </p:cNvPr>
            <p:cNvSpPr txBox="1"/>
            <p:nvPr/>
          </p:nvSpPr>
          <p:spPr>
            <a:xfrm>
              <a:off x="5239272" y="867849"/>
              <a:ext cx="1655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 Reports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F84798-75F5-C3D9-72A8-082944C38641}"/>
                </a:ext>
              </a:extLst>
            </p:cNvPr>
            <p:cNvSpPr txBox="1"/>
            <p:nvPr/>
          </p:nvSpPr>
          <p:spPr>
            <a:xfrm>
              <a:off x="5830801" y="1358996"/>
              <a:ext cx="1285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1,500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B860AC-DD9F-B5AD-1D85-92465D6DC2BF}"/>
                </a:ext>
              </a:extLst>
            </p:cNvPr>
            <p:cNvSpPr txBox="1"/>
            <p:nvPr/>
          </p:nvSpPr>
          <p:spPr>
            <a:xfrm>
              <a:off x="5100424" y="-733685"/>
              <a:ext cx="1975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 Population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383C8F1-DBEA-95A7-8947-57A4F76932FD}"/>
                </a:ext>
              </a:extLst>
            </p:cNvPr>
            <p:cNvSpPr txBox="1"/>
            <p:nvPr/>
          </p:nvSpPr>
          <p:spPr>
            <a:xfrm>
              <a:off x="5816237" y="-212383"/>
              <a:ext cx="1285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1,353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FB9FB0-5241-1912-463B-D9123605494E}"/>
              </a:ext>
            </a:extLst>
          </p:cNvPr>
          <p:cNvGrpSpPr/>
          <p:nvPr/>
        </p:nvGrpSpPr>
        <p:grpSpPr>
          <a:xfrm>
            <a:off x="3065931" y="3659433"/>
            <a:ext cx="2258753" cy="1337309"/>
            <a:chOff x="7380646" y="745264"/>
            <a:chExt cx="2258753" cy="133730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3C2507-4ED0-7D01-EA13-D4352DA186D7}"/>
                </a:ext>
              </a:extLst>
            </p:cNvPr>
            <p:cNvSpPr/>
            <p:nvPr/>
          </p:nvSpPr>
          <p:spPr>
            <a:xfrm>
              <a:off x="7380646" y="745264"/>
              <a:ext cx="2258753" cy="13373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Male with solid fill">
              <a:extLst>
                <a:ext uri="{FF2B5EF4-FFF2-40B4-BE49-F238E27FC236}">
                  <a16:creationId xmlns:a16="http://schemas.microsoft.com/office/drawing/2014/main" id="{3F00AE08-C539-F233-1D94-9AC4E5B5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17031" y="1256207"/>
              <a:ext cx="676656" cy="67665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053C7B-9F5B-E444-3CB4-954739070E13}"/>
                </a:ext>
              </a:extLst>
            </p:cNvPr>
            <p:cNvSpPr txBox="1"/>
            <p:nvPr/>
          </p:nvSpPr>
          <p:spPr>
            <a:xfrm>
              <a:off x="8136430" y="84657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1ECDE2-1205-E8C6-FD1A-8BBF56126C04}"/>
                </a:ext>
              </a:extLst>
            </p:cNvPr>
            <p:cNvSpPr txBox="1"/>
            <p:nvPr/>
          </p:nvSpPr>
          <p:spPr>
            <a:xfrm>
              <a:off x="8439385" y="1390617"/>
              <a:ext cx="785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897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05A2CE1-AF44-644C-8205-DB13CCC02E73}"/>
              </a:ext>
            </a:extLst>
          </p:cNvPr>
          <p:cNvGrpSpPr/>
          <p:nvPr/>
        </p:nvGrpSpPr>
        <p:grpSpPr>
          <a:xfrm>
            <a:off x="3065932" y="5276854"/>
            <a:ext cx="2258753" cy="1341337"/>
            <a:chOff x="9776827" y="734169"/>
            <a:chExt cx="2258753" cy="134133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79E587-E385-5948-3411-BA5A7A2D7671}"/>
                </a:ext>
              </a:extLst>
            </p:cNvPr>
            <p:cNvSpPr/>
            <p:nvPr/>
          </p:nvSpPr>
          <p:spPr>
            <a:xfrm>
              <a:off x="9776827" y="734169"/>
              <a:ext cx="2258753" cy="1341337"/>
            </a:xfrm>
            <a:prstGeom prst="rect">
              <a:avLst/>
            </a:prstGeom>
            <a:solidFill>
              <a:srgbClr val="FF33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16AC1-10F9-B069-4E97-0E423F3B556D}"/>
                </a:ext>
              </a:extLst>
            </p:cNvPr>
            <p:cNvSpPr txBox="1"/>
            <p:nvPr/>
          </p:nvSpPr>
          <p:spPr>
            <a:xfrm>
              <a:off x="10387911" y="88687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Female</a:t>
              </a:r>
            </a:p>
          </p:txBody>
        </p:sp>
        <p:pic>
          <p:nvPicPr>
            <p:cNvPr id="31" name="Graphic 30" descr="Female with solid fill">
              <a:extLst>
                <a:ext uri="{FF2B5EF4-FFF2-40B4-BE49-F238E27FC236}">
                  <a16:creationId xmlns:a16="http://schemas.microsoft.com/office/drawing/2014/main" id="{EA97015F-54A0-6160-7A15-979FE1D3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95603" y="1294393"/>
              <a:ext cx="676656" cy="67665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22F06D-0110-4761-16DB-4C2CF3C028E8}"/>
                </a:ext>
              </a:extLst>
            </p:cNvPr>
            <p:cNvSpPr txBox="1"/>
            <p:nvPr/>
          </p:nvSpPr>
          <p:spPr>
            <a:xfrm>
              <a:off x="10817957" y="1358996"/>
              <a:ext cx="785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456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E3F3B759-D533-8FCE-D79B-56186D6473CA}"/>
              </a:ext>
            </a:extLst>
          </p:cNvPr>
          <p:cNvGraphicFramePr>
            <a:graphicFrameLocks/>
          </p:cNvGraphicFramePr>
          <p:nvPr/>
        </p:nvGraphicFramePr>
        <p:xfrm>
          <a:off x="4834756" y="118755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87" name="Graphic 86" descr="Users with solid fill">
            <a:extLst>
              <a:ext uri="{FF2B5EF4-FFF2-40B4-BE49-F238E27FC236}">
                <a16:creationId xmlns:a16="http://schemas.microsoft.com/office/drawing/2014/main" id="{CA2ACD3A-83D6-D2E6-1711-92FC5BAB12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88526" y="1025889"/>
            <a:ext cx="676656" cy="676656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953E7534-71B8-BAC7-7917-2DAC3B0B89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3854" y="2402364"/>
            <a:ext cx="476250" cy="47625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F3547AB-3AC9-F966-C762-F1D2BC75B11B}"/>
              </a:ext>
            </a:extLst>
          </p:cNvPr>
          <p:cNvSpPr txBox="1"/>
          <p:nvPr/>
        </p:nvSpPr>
        <p:spPr>
          <a:xfrm>
            <a:off x="725923" y="246529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C236CF-60FA-04A6-87A4-4B0C8C8582E0}"/>
              </a:ext>
            </a:extLst>
          </p:cNvPr>
          <p:cNvSpPr txBox="1"/>
          <p:nvPr/>
        </p:nvSpPr>
        <p:spPr>
          <a:xfrm>
            <a:off x="725923" y="3118082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</a:p>
        </p:txBody>
      </p:sp>
      <p:pic>
        <p:nvPicPr>
          <p:cNvPr id="97" name="Graphic 96" descr="Open folder with solid fill">
            <a:extLst>
              <a:ext uri="{FF2B5EF4-FFF2-40B4-BE49-F238E27FC236}">
                <a16:creationId xmlns:a16="http://schemas.microsoft.com/office/drawing/2014/main" id="{814EF3AE-AF15-F4E1-98DA-2628FCBB2F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4616" y="3084922"/>
            <a:ext cx="475488" cy="475488"/>
          </a:xfrm>
          <a:prstGeom prst="rect">
            <a:avLst/>
          </a:prstGeom>
        </p:spPr>
      </p:pic>
      <p:pic>
        <p:nvPicPr>
          <p:cNvPr id="100" name="Graphic 99" descr="Filing Box Archive with solid fill">
            <a:extLst>
              <a:ext uri="{FF2B5EF4-FFF2-40B4-BE49-F238E27FC236}">
                <a16:creationId xmlns:a16="http://schemas.microsoft.com/office/drawing/2014/main" id="{7DE506C9-8A45-2BCA-BC3C-C27A8FD558C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8021" y="3730645"/>
            <a:ext cx="475488" cy="47548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D91AE01-976D-FCF1-AC9F-78AC9DFA64BF}"/>
              </a:ext>
            </a:extLst>
          </p:cNvPr>
          <p:cNvSpPr txBox="1"/>
          <p:nvPr/>
        </p:nvSpPr>
        <p:spPr>
          <a:xfrm>
            <a:off x="699709" y="3749676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</a:p>
        </p:txBody>
      </p:sp>
      <p:pic>
        <p:nvPicPr>
          <p:cNvPr id="103" name="Graphic 102" descr="Single gear with solid fill">
            <a:extLst>
              <a:ext uri="{FF2B5EF4-FFF2-40B4-BE49-F238E27FC236}">
                <a16:creationId xmlns:a16="http://schemas.microsoft.com/office/drawing/2014/main" id="{00120090-D4D1-436F-28F9-32B2746D0A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8021" y="4353335"/>
            <a:ext cx="475488" cy="47548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F743CEF-D395-3C68-CA0C-769359C112D6}"/>
              </a:ext>
            </a:extLst>
          </p:cNvPr>
          <p:cNvSpPr txBox="1"/>
          <p:nvPr/>
        </p:nvSpPr>
        <p:spPr>
          <a:xfrm>
            <a:off x="670104" y="4381270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pic>
        <p:nvPicPr>
          <p:cNvPr id="106" name="Graphic 105" descr="Information with solid fill">
            <a:extLst>
              <a:ext uri="{FF2B5EF4-FFF2-40B4-BE49-F238E27FC236}">
                <a16:creationId xmlns:a16="http://schemas.microsoft.com/office/drawing/2014/main" id="{C780AB9B-9702-0912-9EAA-8ED38E6E92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6618" y="4993822"/>
            <a:ext cx="475488" cy="475488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2BAC3A7-0322-1774-6405-AB4D14570676}"/>
              </a:ext>
            </a:extLst>
          </p:cNvPr>
          <p:cNvSpPr txBox="1"/>
          <p:nvPr/>
        </p:nvSpPr>
        <p:spPr>
          <a:xfrm>
            <a:off x="708145" y="503818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109" name="Graphic 108" descr="Exit with solid fill">
            <a:extLst>
              <a:ext uri="{FF2B5EF4-FFF2-40B4-BE49-F238E27FC236}">
                <a16:creationId xmlns:a16="http://schemas.microsoft.com/office/drawing/2014/main" id="{B5F6AFB2-55B7-CE0D-57D7-4591B48458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2657" y="5688167"/>
            <a:ext cx="475488" cy="47548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EE7C4DB-6AC7-2188-F0D9-D8C159ADF9CB}"/>
              </a:ext>
            </a:extLst>
          </p:cNvPr>
          <p:cNvSpPr txBox="1"/>
          <p:nvPr/>
        </p:nvSpPr>
        <p:spPr>
          <a:xfrm>
            <a:off x="725923" y="569509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D0B048-379A-BF53-299B-1DCA172391FB}"/>
              </a:ext>
            </a:extLst>
          </p:cNvPr>
          <p:cNvSpPr>
            <a:spLocks/>
          </p:cNvSpPr>
          <p:nvPr/>
        </p:nvSpPr>
        <p:spPr>
          <a:xfrm>
            <a:off x="2481942" y="0"/>
            <a:ext cx="9710058" cy="4926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 descr="Ringer with solid fill">
            <a:extLst>
              <a:ext uri="{FF2B5EF4-FFF2-40B4-BE49-F238E27FC236}">
                <a16:creationId xmlns:a16="http://schemas.microsoft.com/office/drawing/2014/main" id="{8ABABB76-DA42-5FC8-E7F1-3F44B31E719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388707" y="55066"/>
            <a:ext cx="425857" cy="425857"/>
          </a:xfrm>
          <a:prstGeom prst="rect">
            <a:avLst/>
          </a:prstGeom>
        </p:spPr>
      </p:pic>
      <p:pic>
        <p:nvPicPr>
          <p:cNvPr id="117" name="Graphic 116" descr="Badge 1 with solid fill">
            <a:extLst>
              <a:ext uri="{FF2B5EF4-FFF2-40B4-BE49-F238E27FC236}">
                <a16:creationId xmlns:a16="http://schemas.microsoft.com/office/drawing/2014/main" id="{7DFA34F5-6314-C208-51FF-EFB2BE726D5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581155" y="15302"/>
            <a:ext cx="374901" cy="3749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BC6F5F-4D5C-31EA-0AE1-96E3B515C454}"/>
              </a:ext>
            </a:extLst>
          </p:cNvPr>
          <p:cNvSpPr/>
          <p:nvPr/>
        </p:nvSpPr>
        <p:spPr>
          <a:xfrm>
            <a:off x="2523270" y="480693"/>
            <a:ext cx="9474114" cy="62852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0D528-84F3-0970-5A03-33DC2E479A96}"/>
              </a:ext>
            </a:extLst>
          </p:cNvPr>
          <p:cNvSpPr txBox="1"/>
          <p:nvPr/>
        </p:nvSpPr>
        <p:spPr>
          <a:xfrm>
            <a:off x="2678526" y="481341"/>
            <a:ext cx="34428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Location: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Name of Reporter: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Mobile Number: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Type of Accident: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Victims: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5C1F3-04ED-D7BF-44F9-8836A250144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535424" y="1885651"/>
            <a:ext cx="9420631" cy="481106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2B96511-AF44-9AF7-4113-29BC95BF9E8F}"/>
              </a:ext>
            </a:extLst>
          </p:cNvPr>
          <p:cNvSpPr/>
          <p:nvPr/>
        </p:nvSpPr>
        <p:spPr>
          <a:xfrm>
            <a:off x="6224217" y="4963849"/>
            <a:ext cx="665505" cy="62600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BBC244-7CDE-4C2D-B5AC-D0B49137D4D6}"/>
              </a:ext>
            </a:extLst>
          </p:cNvPr>
          <p:cNvSpPr/>
          <p:nvPr/>
        </p:nvSpPr>
        <p:spPr>
          <a:xfrm>
            <a:off x="10186856" y="894256"/>
            <a:ext cx="1465517" cy="44823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RECEIVED</a:t>
            </a:r>
          </a:p>
        </p:txBody>
      </p:sp>
    </p:spTree>
    <p:extLst>
      <p:ext uri="{BB962C8B-B14F-4D97-AF65-F5344CB8AC3E}">
        <p14:creationId xmlns:p14="http://schemas.microsoft.com/office/powerpoint/2010/main" val="253817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31A203-987D-818C-2F36-BB810D8EEF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0"/>
            <a:ext cx="248194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F71EB3-B580-46F4-CB2B-6E2E61E59D16}"/>
              </a:ext>
            </a:extLst>
          </p:cNvPr>
          <p:cNvSpPr/>
          <p:nvPr/>
        </p:nvSpPr>
        <p:spPr>
          <a:xfrm>
            <a:off x="610845" y="172718"/>
            <a:ext cx="1121459" cy="1019129"/>
          </a:xfrm>
          <a:prstGeom prst="ellipse">
            <a:avLst/>
          </a:prstGeom>
          <a:blipFill dpi="0" rotWithShape="1">
            <a:blip r:embed="rId2"/>
            <a:srcRect/>
            <a:stretch>
              <a:fillRect l="-13000" t="-11000" r="-11000" b="-1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6E6B-46A8-FA0D-D4B9-A20977206844}"/>
              </a:ext>
            </a:extLst>
          </p:cNvPr>
          <p:cNvSpPr txBox="1"/>
          <p:nvPr/>
        </p:nvSpPr>
        <p:spPr>
          <a:xfrm>
            <a:off x="451038" y="1364565"/>
            <a:ext cx="1687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iAlertU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E9641F-C90C-71E6-3817-17C8B0E0A63C}"/>
              </a:ext>
            </a:extLst>
          </p:cNvPr>
          <p:cNvCxnSpPr/>
          <p:nvPr/>
        </p:nvCxnSpPr>
        <p:spPr>
          <a:xfrm>
            <a:off x="72570" y="2090020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>
            <a:extLst>
              <a:ext uri="{FF2B5EF4-FFF2-40B4-BE49-F238E27FC236}">
                <a16:creationId xmlns:a16="http://schemas.microsoft.com/office/drawing/2014/main" id="{953E7534-71B8-BAC7-7917-2DAC3B0B8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854" y="2402364"/>
            <a:ext cx="476250" cy="47625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F3547AB-3AC9-F966-C762-F1D2BC75B11B}"/>
              </a:ext>
            </a:extLst>
          </p:cNvPr>
          <p:cNvSpPr txBox="1"/>
          <p:nvPr/>
        </p:nvSpPr>
        <p:spPr>
          <a:xfrm>
            <a:off x="725923" y="246529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C236CF-60FA-04A6-87A4-4B0C8C8582E0}"/>
              </a:ext>
            </a:extLst>
          </p:cNvPr>
          <p:cNvSpPr txBox="1"/>
          <p:nvPr/>
        </p:nvSpPr>
        <p:spPr>
          <a:xfrm>
            <a:off x="725923" y="3118082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</a:p>
        </p:txBody>
      </p:sp>
      <p:pic>
        <p:nvPicPr>
          <p:cNvPr id="97" name="Graphic 96" descr="Open folder with solid fill">
            <a:extLst>
              <a:ext uri="{FF2B5EF4-FFF2-40B4-BE49-F238E27FC236}">
                <a16:creationId xmlns:a16="http://schemas.microsoft.com/office/drawing/2014/main" id="{814EF3AE-AF15-F4E1-98DA-2628FCBB2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616" y="3084922"/>
            <a:ext cx="475488" cy="475488"/>
          </a:xfrm>
          <a:prstGeom prst="rect">
            <a:avLst/>
          </a:prstGeom>
        </p:spPr>
      </p:pic>
      <p:pic>
        <p:nvPicPr>
          <p:cNvPr id="100" name="Graphic 99" descr="Filing Box Archive with solid fill">
            <a:extLst>
              <a:ext uri="{FF2B5EF4-FFF2-40B4-BE49-F238E27FC236}">
                <a16:creationId xmlns:a16="http://schemas.microsoft.com/office/drawing/2014/main" id="{7DE506C9-8A45-2BCA-BC3C-C27A8FD55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21" y="3730645"/>
            <a:ext cx="475488" cy="47548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D91AE01-976D-FCF1-AC9F-78AC9DFA64BF}"/>
              </a:ext>
            </a:extLst>
          </p:cNvPr>
          <p:cNvSpPr txBox="1"/>
          <p:nvPr/>
        </p:nvSpPr>
        <p:spPr>
          <a:xfrm>
            <a:off x="699709" y="3749676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</a:p>
        </p:txBody>
      </p:sp>
      <p:pic>
        <p:nvPicPr>
          <p:cNvPr id="103" name="Graphic 102" descr="Single gear with solid fill">
            <a:extLst>
              <a:ext uri="{FF2B5EF4-FFF2-40B4-BE49-F238E27FC236}">
                <a16:creationId xmlns:a16="http://schemas.microsoft.com/office/drawing/2014/main" id="{00120090-D4D1-436F-28F9-32B2746D0A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8021" y="4353335"/>
            <a:ext cx="475488" cy="47548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F743CEF-D395-3C68-CA0C-769359C112D6}"/>
              </a:ext>
            </a:extLst>
          </p:cNvPr>
          <p:cNvSpPr txBox="1"/>
          <p:nvPr/>
        </p:nvSpPr>
        <p:spPr>
          <a:xfrm>
            <a:off x="670104" y="4381270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pic>
        <p:nvPicPr>
          <p:cNvPr id="106" name="Graphic 105" descr="Information with solid fill">
            <a:extLst>
              <a:ext uri="{FF2B5EF4-FFF2-40B4-BE49-F238E27FC236}">
                <a16:creationId xmlns:a16="http://schemas.microsoft.com/office/drawing/2014/main" id="{C780AB9B-9702-0912-9EAA-8ED38E6E9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6618" y="4993822"/>
            <a:ext cx="475488" cy="475488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2BAC3A7-0322-1774-6405-AB4D14570676}"/>
              </a:ext>
            </a:extLst>
          </p:cNvPr>
          <p:cNvSpPr txBox="1"/>
          <p:nvPr/>
        </p:nvSpPr>
        <p:spPr>
          <a:xfrm>
            <a:off x="708145" y="503818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109" name="Graphic 108" descr="Exit with solid fill">
            <a:extLst>
              <a:ext uri="{FF2B5EF4-FFF2-40B4-BE49-F238E27FC236}">
                <a16:creationId xmlns:a16="http://schemas.microsoft.com/office/drawing/2014/main" id="{B5F6AFB2-55B7-CE0D-57D7-4591B48458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2657" y="5688167"/>
            <a:ext cx="475488" cy="47548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EE7C4DB-6AC7-2188-F0D9-D8C159ADF9CB}"/>
              </a:ext>
            </a:extLst>
          </p:cNvPr>
          <p:cNvSpPr txBox="1"/>
          <p:nvPr/>
        </p:nvSpPr>
        <p:spPr>
          <a:xfrm>
            <a:off x="725923" y="569509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D0B048-379A-BF53-299B-1DCA172391FB}"/>
              </a:ext>
            </a:extLst>
          </p:cNvPr>
          <p:cNvSpPr>
            <a:spLocks/>
          </p:cNvSpPr>
          <p:nvPr/>
        </p:nvSpPr>
        <p:spPr>
          <a:xfrm>
            <a:off x="2481942" y="0"/>
            <a:ext cx="9710058" cy="4926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 descr="Ringer with solid fill">
            <a:extLst>
              <a:ext uri="{FF2B5EF4-FFF2-40B4-BE49-F238E27FC236}">
                <a16:creationId xmlns:a16="http://schemas.microsoft.com/office/drawing/2014/main" id="{8ABABB76-DA42-5FC8-E7F1-3F44B31E71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388707" y="55066"/>
            <a:ext cx="425857" cy="425857"/>
          </a:xfrm>
          <a:prstGeom prst="rect">
            <a:avLst/>
          </a:prstGeom>
        </p:spPr>
      </p:pic>
      <p:pic>
        <p:nvPicPr>
          <p:cNvPr id="117" name="Graphic 116" descr="Badge 1 with solid fill">
            <a:extLst>
              <a:ext uri="{FF2B5EF4-FFF2-40B4-BE49-F238E27FC236}">
                <a16:creationId xmlns:a16="http://schemas.microsoft.com/office/drawing/2014/main" id="{7DFA34F5-6314-C208-51FF-EFB2BE726D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581155" y="15302"/>
            <a:ext cx="374901" cy="37490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912EECD-DF0D-A322-11F4-2C16091F2A29}"/>
              </a:ext>
            </a:extLst>
          </p:cNvPr>
          <p:cNvGrpSpPr/>
          <p:nvPr/>
        </p:nvGrpSpPr>
        <p:grpSpPr>
          <a:xfrm>
            <a:off x="10463474" y="564881"/>
            <a:ext cx="2985163" cy="435490"/>
            <a:chOff x="2785163" y="2427819"/>
            <a:chExt cx="2985164" cy="4354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45AC82-2BA3-F00F-F5AC-B297B9BD64F4}"/>
                </a:ext>
              </a:extLst>
            </p:cNvPr>
            <p:cNvSpPr/>
            <p:nvPr/>
          </p:nvSpPr>
          <p:spPr>
            <a:xfrm>
              <a:off x="2785163" y="2427819"/>
              <a:ext cx="1482037" cy="435488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51C53E-7B69-46F7-E2B0-D9CE51A2A0D0}"/>
                </a:ext>
              </a:extLst>
            </p:cNvPr>
            <p:cNvSpPr txBox="1"/>
            <p:nvPr/>
          </p:nvSpPr>
          <p:spPr>
            <a:xfrm>
              <a:off x="3212864" y="2467278"/>
              <a:ext cx="255746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Graphic 7" descr="Magnifying glass with solid fill">
              <a:extLst>
                <a:ext uri="{FF2B5EF4-FFF2-40B4-BE49-F238E27FC236}">
                  <a16:creationId xmlns:a16="http://schemas.microsoft.com/office/drawing/2014/main" id="{E99EACF8-49DD-A6A9-3894-155E10DD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958175" y="2524601"/>
              <a:ext cx="254688" cy="254688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646221-BEA8-74FB-EC16-7CB79BC460DF}"/>
              </a:ext>
            </a:extLst>
          </p:cNvPr>
          <p:cNvSpPr/>
          <p:nvPr/>
        </p:nvSpPr>
        <p:spPr>
          <a:xfrm>
            <a:off x="6941260" y="564870"/>
            <a:ext cx="3478209" cy="429193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6B9DB8-086E-FCF1-20DC-35129458ADFB}"/>
              </a:ext>
            </a:extLst>
          </p:cNvPr>
          <p:cNvSpPr/>
          <p:nvPr/>
        </p:nvSpPr>
        <p:spPr>
          <a:xfrm>
            <a:off x="9806609" y="4993822"/>
            <a:ext cx="2149447" cy="475488"/>
          </a:xfrm>
          <a:prstGeom prst="roundRect">
            <a:avLst/>
          </a:prstGeom>
          <a:solidFill>
            <a:srgbClr val="8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Archive Selected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95F202-9F72-00FD-209F-93558A92DF15}"/>
              </a:ext>
            </a:extLst>
          </p:cNvPr>
          <p:cNvGrpSpPr/>
          <p:nvPr/>
        </p:nvGrpSpPr>
        <p:grpSpPr>
          <a:xfrm>
            <a:off x="2589330" y="1026683"/>
            <a:ext cx="2084272" cy="391940"/>
            <a:chOff x="2589330" y="1026683"/>
            <a:chExt cx="2084272" cy="3919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8836F0-4856-8F59-8474-BA5BD6A01E30}"/>
                </a:ext>
              </a:extLst>
            </p:cNvPr>
            <p:cNvSpPr/>
            <p:nvPr/>
          </p:nvSpPr>
          <p:spPr>
            <a:xfrm>
              <a:off x="2589330" y="1026683"/>
              <a:ext cx="2084272" cy="39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4F87-8BF6-B49A-A6C2-6F9C11117B78}"/>
                </a:ext>
              </a:extLst>
            </p:cNvPr>
            <p:cNvSpPr txBox="1"/>
            <p:nvPr/>
          </p:nvSpPr>
          <p:spPr>
            <a:xfrm>
              <a:off x="2781708" y="1026683"/>
              <a:ext cx="132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2023-2024</a:t>
              </a:r>
            </a:p>
          </p:txBody>
        </p:sp>
        <p:pic>
          <p:nvPicPr>
            <p:cNvPr id="19" name="Graphic 18" descr="Caret Down with solid fill">
              <a:extLst>
                <a:ext uri="{FF2B5EF4-FFF2-40B4-BE49-F238E27FC236}">
                  <a16:creationId xmlns:a16="http://schemas.microsoft.com/office/drawing/2014/main" id="{7613BD4D-DF81-68D8-D7D1-26F91D2EF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143615" y="1098949"/>
              <a:ext cx="316991" cy="29706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4A64301-F198-BB22-70FB-13216EE77421}"/>
              </a:ext>
            </a:extLst>
          </p:cNvPr>
          <p:cNvSpPr txBox="1"/>
          <p:nvPr/>
        </p:nvSpPr>
        <p:spPr>
          <a:xfrm>
            <a:off x="2561727" y="1629372"/>
            <a:ext cx="74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</a:p>
        </p:txBody>
      </p:sp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E91E905F-12C9-85B9-9E2A-FD054B7D3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86547"/>
              </p:ext>
            </p:extLst>
          </p:nvPr>
        </p:nvGraphicFramePr>
        <p:xfrm>
          <a:off x="2594286" y="2026749"/>
          <a:ext cx="9361770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323218">
                  <a:extLst>
                    <a:ext uri="{9D8B030D-6E8A-4147-A177-3AD203B41FA5}">
                      <a16:colId xmlns:a16="http://schemas.microsoft.com/office/drawing/2014/main" val="3003648264"/>
                    </a:ext>
                  </a:extLst>
                </a:gridCol>
                <a:gridCol w="1660593">
                  <a:extLst>
                    <a:ext uri="{9D8B030D-6E8A-4147-A177-3AD203B41FA5}">
                      <a16:colId xmlns:a16="http://schemas.microsoft.com/office/drawing/2014/main" val="853719247"/>
                    </a:ext>
                  </a:extLst>
                </a:gridCol>
                <a:gridCol w="1660593">
                  <a:extLst>
                    <a:ext uri="{9D8B030D-6E8A-4147-A177-3AD203B41FA5}">
                      <a16:colId xmlns:a16="http://schemas.microsoft.com/office/drawing/2014/main" val="331394374"/>
                    </a:ext>
                  </a:extLst>
                </a:gridCol>
                <a:gridCol w="1660593">
                  <a:extLst>
                    <a:ext uri="{9D8B030D-6E8A-4147-A177-3AD203B41FA5}">
                      <a16:colId xmlns:a16="http://schemas.microsoft.com/office/drawing/2014/main" val="2267973781"/>
                    </a:ext>
                  </a:extLst>
                </a:gridCol>
                <a:gridCol w="1660593">
                  <a:extLst>
                    <a:ext uri="{9D8B030D-6E8A-4147-A177-3AD203B41FA5}">
                      <a16:colId xmlns:a16="http://schemas.microsoft.com/office/drawing/2014/main" val="3907645426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90364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28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Abulag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Lovely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Torrente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Vehicular Accident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70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816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98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94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23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12430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3571F29-C012-5200-C451-875598CCDBB0}"/>
              </a:ext>
            </a:extLst>
          </p:cNvPr>
          <p:cNvSpPr/>
          <p:nvPr/>
        </p:nvSpPr>
        <p:spPr>
          <a:xfrm>
            <a:off x="3247595" y="1629372"/>
            <a:ext cx="448105" cy="2774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04D72E-E761-5DA0-0DC6-98A5930FFC9D}"/>
              </a:ext>
            </a:extLst>
          </p:cNvPr>
          <p:cNvSpPr txBox="1"/>
          <p:nvPr/>
        </p:nvSpPr>
        <p:spPr>
          <a:xfrm>
            <a:off x="3217115" y="1614346"/>
            <a:ext cx="742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 / 1</a:t>
            </a:r>
          </a:p>
        </p:txBody>
      </p:sp>
    </p:spTree>
    <p:extLst>
      <p:ext uri="{BB962C8B-B14F-4D97-AF65-F5344CB8AC3E}">
        <p14:creationId xmlns:p14="http://schemas.microsoft.com/office/powerpoint/2010/main" val="41019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31A203-987D-818C-2F36-BB810D8EEF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0"/>
            <a:ext cx="248194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F71EB3-B580-46F4-CB2B-6E2E61E59D16}"/>
              </a:ext>
            </a:extLst>
          </p:cNvPr>
          <p:cNvSpPr/>
          <p:nvPr/>
        </p:nvSpPr>
        <p:spPr>
          <a:xfrm>
            <a:off x="610845" y="172718"/>
            <a:ext cx="1121459" cy="1019129"/>
          </a:xfrm>
          <a:prstGeom prst="ellipse">
            <a:avLst/>
          </a:prstGeom>
          <a:blipFill dpi="0" rotWithShape="1">
            <a:blip r:embed="rId2"/>
            <a:srcRect/>
            <a:stretch>
              <a:fillRect l="-13000" t="-11000" r="-11000" b="-1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6E6B-46A8-FA0D-D4B9-A20977206844}"/>
              </a:ext>
            </a:extLst>
          </p:cNvPr>
          <p:cNvSpPr txBox="1"/>
          <p:nvPr/>
        </p:nvSpPr>
        <p:spPr>
          <a:xfrm>
            <a:off x="451038" y="1364565"/>
            <a:ext cx="1687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iAlertU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E9641F-C90C-71E6-3817-17C8B0E0A63C}"/>
              </a:ext>
            </a:extLst>
          </p:cNvPr>
          <p:cNvCxnSpPr/>
          <p:nvPr/>
        </p:nvCxnSpPr>
        <p:spPr>
          <a:xfrm>
            <a:off x="72570" y="2090020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31F336-6E70-D9FB-E466-0F52E3549EC6}"/>
              </a:ext>
            </a:extLst>
          </p:cNvPr>
          <p:cNvGrpSpPr/>
          <p:nvPr/>
        </p:nvGrpSpPr>
        <p:grpSpPr>
          <a:xfrm>
            <a:off x="2589330" y="1026683"/>
            <a:ext cx="2084272" cy="391940"/>
            <a:chOff x="2589330" y="1026683"/>
            <a:chExt cx="2084272" cy="3919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3F7EE3-20AC-94B9-B268-8A7871BAE784}"/>
                </a:ext>
              </a:extLst>
            </p:cNvPr>
            <p:cNvSpPr/>
            <p:nvPr/>
          </p:nvSpPr>
          <p:spPr>
            <a:xfrm>
              <a:off x="2589330" y="1026683"/>
              <a:ext cx="2084272" cy="39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EA1EAC-7E69-4A4B-AF31-B2055D89C97F}"/>
                </a:ext>
              </a:extLst>
            </p:cNvPr>
            <p:cNvSpPr txBox="1"/>
            <p:nvPr/>
          </p:nvSpPr>
          <p:spPr>
            <a:xfrm>
              <a:off x="2781708" y="1026683"/>
              <a:ext cx="132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2023-2024</a:t>
              </a:r>
            </a:p>
          </p:txBody>
        </p:sp>
        <p:pic>
          <p:nvPicPr>
            <p:cNvPr id="16" name="Graphic 15" descr="Caret Down with solid fill">
              <a:extLst>
                <a:ext uri="{FF2B5EF4-FFF2-40B4-BE49-F238E27FC236}">
                  <a16:creationId xmlns:a16="http://schemas.microsoft.com/office/drawing/2014/main" id="{F2989029-0091-CF9F-A78A-919248C12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43615" y="1098949"/>
              <a:ext cx="316991" cy="29706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407F94-E043-E081-C912-3D6A3BAD6BA5}"/>
              </a:ext>
            </a:extLst>
          </p:cNvPr>
          <p:cNvSpPr txBox="1"/>
          <p:nvPr/>
        </p:nvSpPr>
        <p:spPr>
          <a:xfrm>
            <a:off x="2561727" y="1629372"/>
            <a:ext cx="74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953E7534-71B8-BAC7-7917-2DAC3B0B8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854" y="2402364"/>
            <a:ext cx="476250" cy="47625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F3547AB-3AC9-F966-C762-F1D2BC75B11B}"/>
              </a:ext>
            </a:extLst>
          </p:cNvPr>
          <p:cNvSpPr txBox="1"/>
          <p:nvPr/>
        </p:nvSpPr>
        <p:spPr>
          <a:xfrm>
            <a:off x="725923" y="246529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C236CF-60FA-04A6-87A4-4B0C8C8582E0}"/>
              </a:ext>
            </a:extLst>
          </p:cNvPr>
          <p:cNvSpPr txBox="1"/>
          <p:nvPr/>
        </p:nvSpPr>
        <p:spPr>
          <a:xfrm>
            <a:off x="725923" y="3118082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</a:p>
        </p:txBody>
      </p:sp>
      <p:pic>
        <p:nvPicPr>
          <p:cNvPr id="97" name="Graphic 96" descr="Open folder with solid fill">
            <a:extLst>
              <a:ext uri="{FF2B5EF4-FFF2-40B4-BE49-F238E27FC236}">
                <a16:creationId xmlns:a16="http://schemas.microsoft.com/office/drawing/2014/main" id="{814EF3AE-AF15-F4E1-98DA-2628FCBB2F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616" y="3084922"/>
            <a:ext cx="475488" cy="475488"/>
          </a:xfrm>
          <a:prstGeom prst="rect">
            <a:avLst/>
          </a:prstGeom>
        </p:spPr>
      </p:pic>
      <p:pic>
        <p:nvPicPr>
          <p:cNvPr id="100" name="Graphic 99" descr="Filing Box Archive with solid fill">
            <a:extLst>
              <a:ext uri="{FF2B5EF4-FFF2-40B4-BE49-F238E27FC236}">
                <a16:creationId xmlns:a16="http://schemas.microsoft.com/office/drawing/2014/main" id="{7DE506C9-8A45-2BCA-BC3C-C27A8FD558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8021" y="3730645"/>
            <a:ext cx="475488" cy="47548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D91AE01-976D-FCF1-AC9F-78AC9DFA64BF}"/>
              </a:ext>
            </a:extLst>
          </p:cNvPr>
          <p:cNvSpPr txBox="1"/>
          <p:nvPr/>
        </p:nvSpPr>
        <p:spPr>
          <a:xfrm>
            <a:off x="699709" y="3749676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</a:p>
        </p:txBody>
      </p:sp>
      <p:pic>
        <p:nvPicPr>
          <p:cNvPr id="103" name="Graphic 102" descr="Single gear with solid fill">
            <a:extLst>
              <a:ext uri="{FF2B5EF4-FFF2-40B4-BE49-F238E27FC236}">
                <a16:creationId xmlns:a16="http://schemas.microsoft.com/office/drawing/2014/main" id="{00120090-D4D1-436F-28F9-32B2746D0A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8021" y="4353335"/>
            <a:ext cx="475488" cy="47548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F743CEF-D395-3C68-CA0C-769359C112D6}"/>
              </a:ext>
            </a:extLst>
          </p:cNvPr>
          <p:cNvSpPr txBox="1"/>
          <p:nvPr/>
        </p:nvSpPr>
        <p:spPr>
          <a:xfrm>
            <a:off x="670104" y="4381270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pic>
        <p:nvPicPr>
          <p:cNvPr id="106" name="Graphic 105" descr="Information with solid fill">
            <a:extLst>
              <a:ext uri="{FF2B5EF4-FFF2-40B4-BE49-F238E27FC236}">
                <a16:creationId xmlns:a16="http://schemas.microsoft.com/office/drawing/2014/main" id="{C780AB9B-9702-0912-9EAA-8ED38E6E92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6618" y="4993822"/>
            <a:ext cx="475488" cy="475488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2BAC3A7-0322-1774-6405-AB4D14570676}"/>
              </a:ext>
            </a:extLst>
          </p:cNvPr>
          <p:cNvSpPr txBox="1"/>
          <p:nvPr/>
        </p:nvSpPr>
        <p:spPr>
          <a:xfrm>
            <a:off x="708145" y="503818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109" name="Graphic 108" descr="Exit with solid fill">
            <a:extLst>
              <a:ext uri="{FF2B5EF4-FFF2-40B4-BE49-F238E27FC236}">
                <a16:creationId xmlns:a16="http://schemas.microsoft.com/office/drawing/2014/main" id="{B5F6AFB2-55B7-CE0D-57D7-4591B48458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2657" y="5688167"/>
            <a:ext cx="475488" cy="47548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EE7C4DB-6AC7-2188-F0D9-D8C159ADF9CB}"/>
              </a:ext>
            </a:extLst>
          </p:cNvPr>
          <p:cNvSpPr txBox="1"/>
          <p:nvPr/>
        </p:nvSpPr>
        <p:spPr>
          <a:xfrm>
            <a:off x="725923" y="569509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D0B048-379A-BF53-299B-1DCA172391FB}"/>
              </a:ext>
            </a:extLst>
          </p:cNvPr>
          <p:cNvSpPr>
            <a:spLocks/>
          </p:cNvSpPr>
          <p:nvPr/>
        </p:nvSpPr>
        <p:spPr>
          <a:xfrm>
            <a:off x="2481942" y="0"/>
            <a:ext cx="9710058" cy="4926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 descr="Ringer with solid fill">
            <a:extLst>
              <a:ext uri="{FF2B5EF4-FFF2-40B4-BE49-F238E27FC236}">
                <a16:creationId xmlns:a16="http://schemas.microsoft.com/office/drawing/2014/main" id="{8ABABB76-DA42-5FC8-E7F1-3F44B31E71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88707" y="55066"/>
            <a:ext cx="425857" cy="425857"/>
          </a:xfrm>
          <a:prstGeom prst="rect">
            <a:avLst/>
          </a:prstGeom>
        </p:spPr>
      </p:pic>
      <p:pic>
        <p:nvPicPr>
          <p:cNvPr id="117" name="Graphic 116" descr="Badge 1 with solid fill">
            <a:extLst>
              <a:ext uri="{FF2B5EF4-FFF2-40B4-BE49-F238E27FC236}">
                <a16:creationId xmlns:a16="http://schemas.microsoft.com/office/drawing/2014/main" id="{7DFA34F5-6314-C208-51FF-EFB2BE726D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81155" y="15302"/>
            <a:ext cx="374901" cy="37490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912EECD-DF0D-A322-11F4-2C16091F2A29}"/>
              </a:ext>
            </a:extLst>
          </p:cNvPr>
          <p:cNvGrpSpPr/>
          <p:nvPr/>
        </p:nvGrpSpPr>
        <p:grpSpPr>
          <a:xfrm>
            <a:off x="10463474" y="564881"/>
            <a:ext cx="2985163" cy="435490"/>
            <a:chOff x="2785163" y="2427819"/>
            <a:chExt cx="2985164" cy="4354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45AC82-2BA3-F00F-F5AC-B297B9BD64F4}"/>
                </a:ext>
              </a:extLst>
            </p:cNvPr>
            <p:cNvSpPr/>
            <p:nvPr/>
          </p:nvSpPr>
          <p:spPr>
            <a:xfrm>
              <a:off x="2785163" y="2427819"/>
              <a:ext cx="1482037" cy="435488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51C53E-7B69-46F7-E2B0-D9CE51A2A0D0}"/>
                </a:ext>
              </a:extLst>
            </p:cNvPr>
            <p:cNvSpPr txBox="1"/>
            <p:nvPr/>
          </p:nvSpPr>
          <p:spPr>
            <a:xfrm>
              <a:off x="3212864" y="2467278"/>
              <a:ext cx="255746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Graphic 7" descr="Magnifying glass with solid fill">
              <a:extLst>
                <a:ext uri="{FF2B5EF4-FFF2-40B4-BE49-F238E27FC236}">
                  <a16:creationId xmlns:a16="http://schemas.microsoft.com/office/drawing/2014/main" id="{E99EACF8-49DD-A6A9-3894-155E10DD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958175" y="2524601"/>
              <a:ext cx="254688" cy="254688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646221-BEA8-74FB-EC16-7CB79BC460DF}"/>
              </a:ext>
            </a:extLst>
          </p:cNvPr>
          <p:cNvSpPr/>
          <p:nvPr/>
        </p:nvSpPr>
        <p:spPr>
          <a:xfrm>
            <a:off x="6941260" y="564870"/>
            <a:ext cx="3478209" cy="429193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6B9DB8-086E-FCF1-20DC-35129458ADFB}"/>
              </a:ext>
            </a:extLst>
          </p:cNvPr>
          <p:cNvSpPr/>
          <p:nvPr/>
        </p:nvSpPr>
        <p:spPr>
          <a:xfrm>
            <a:off x="10373958" y="4921783"/>
            <a:ext cx="1582098" cy="4754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Restore</a:t>
            </a:r>
          </a:p>
        </p:txBody>
      </p:sp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27004561-16D3-C80D-1510-7BB5E844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62306"/>
              </p:ext>
            </p:extLst>
          </p:nvPr>
        </p:nvGraphicFramePr>
        <p:xfrm>
          <a:off x="2594286" y="2026749"/>
          <a:ext cx="9361770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323218">
                  <a:extLst>
                    <a:ext uri="{9D8B030D-6E8A-4147-A177-3AD203B41FA5}">
                      <a16:colId xmlns:a16="http://schemas.microsoft.com/office/drawing/2014/main" val="3003648264"/>
                    </a:ext>
                  </a:extLst>
                </a:gridCol>
                <a:gridCol w="1660593">
                  <a:extLst>
                    <a:ext uri="{9D8B030D-6E8A-4147-A177-3AD203B41FA5}">
                      <a16:colId xmlns:a16="http://schemas.microsoft.com/office/drawing/2014/main" val="853719247"/>
                    </a:ext>
                  </a:extLst>
                </a:gridCol>
                <a:gridCol w="1660593">
                  <a:extLst>
                    <a:ext uri="{9D8B030D-6E8A-4147-A177-3AD203B41FA5}">
                      <a16:colId xmlns:a16="http://schemas.microsoft.com/office/drawing/2014/main" val="331394374"/>
                    </a:ext>
                  </a:extLst>
                </a:gridCol>
                <a:gridCol w="1660593">
                  <a:extLst>
                    <a:ext uri="{9D8B030D-6E8A-4147-A177-3AD203B41FA5}">
                      <a16:colId xmlns:a16="http://schemas.microsoft.com/office/drawing/2014/main" val="2267973781"/>
                    </a:ext>
                  </a:extLst>
                </a:gridCol>
                <a:gridCol w="1660593">
                  <a:extLst>
                    <a:ext uri="{9D8B030D-6E8A-4147-A177-3AD203B41FA5}">
                      <a16:colId xmlns:a16="http://schemas.microsoft.com/office/drawing/2014/main" val="3907645426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90364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28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Abulag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Lovely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Torrente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Vehicular Accident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70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816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98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94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23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1243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73F4574-A104-96F1-80BE-D90FB79FB167}"/>
              </a:ext>
            </a:extLst>
          </p:cNvPr>
          <p:cNvSpPr/>
          <p:nvPr/>
        </p:nvSpPr>
        <p:spPr>
          <a:xfrm>
            <a:off x="3247595" y="1629372"/>
            <a:ext cx="448105" cy="2774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7F307-BB9E-2C4D-77CB-424E5E4F5A88}"/>
              </a:ext>
            </a:extLst>
          </p:cNvPr>
          <p:cNvSpPr txBox="1"/>
          <p:nvPr/>
        </p:nvSpPr>
        <p:spPr>
          <a:xfrm>
            <a:off x="3217115" y="1614346"/>
            <a:ext cx="742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 / 1</a:t>
            </a:r>
          </a:p>
        </p:txBody>
      </p:sp>
    </p:spTree>
    <p:extLst>
      <p:ext uri="{BB962C8B-B14F-4D97-AF65-F5344CB8AC3E}">
        <p14:creationId xmlns:p14="http://schemas.microsoft.com/office/powerpoint/2010/main" val="422717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31A203-987D-818C-2F36-BB810D8EEF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0"/>
            <a:ext cx="248194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F71EB3-B580-46F4-CB2B-6E2E61E59D16}"/>
              </a:ext>
            </a:extLst>
          </p:cNvPr>
          <p:cNvSpPr/>
          <p:nvPr/>
        </p:nvSpPr>
        <p:spPr>
          <a:xfrm>
            <a:off x="610845" y="172718"/>
            <a:ext cx="1121459" cy="1019129"/>
          </a:xfrm>
          <a:prstGeom prst="ellipse">
            <a:avLst/>
          </a:prstGeom>
          <a:blipFill dpi="0" rotWithShape="1">
            <a:blip r:embed="rId2"/>
            <a:srcRect/>
            <a:stretch>
              <a:fillRect l="-13000" t="-11000" r="-11000" b="-1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6E6B-46A8-FA0D-D4B9-A20977206844}"/>
              </a:ext>
            </a:extLst>
          </p:cNvPr>
          <p:cNvSpPr txBox="1"/>
          <p:nvPr/>
        </p:nvSpPr>
        <p:spPr>
          <a:xfrm>
            <a:off x="451038" y="1364565"/>
            <a:ext cx="1687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iAlertU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E9641F-C90C-71E6-3817-17C8B0E0A63C}"/>
              </a:ext>
            </a:extLst>
          </p:cNvPr>
          <p:cNvCxnSpPr/>
          <p:nvPr/>
        </p:nvCxnSpPr>
        <p:spPr>
          <a:xfrm>
            <a:off x="72570" y="2090020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>
            <a:extLst>
              <a:ext uri="{FF2B5EF4-FFF2-40B4-BE49-F238E27FC236}">
                <a16:creationId xmlns:a16="http://schemas.microsoft.com/office/drawing/2014/main" id="{953E7534-71B8-BAC7-7917-2DAC3B0B8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854" y="2402364"/>
            <a:ext cx="476250" cy="47625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F3547AB-3AC9-F966-C762-F1D2BC75B11B}"/>
              </a:ext>
            </a:extLst>
          </p:cNvPr>
          <p:cNvSpPr txBox="1"/>
          <p:nvPr/>
        </p:nvSpPr>
        <p:spPr>
          <a:xfrm>
            <a:off x="725923" y="246529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C236CF-60FA-04A6-87A4-4B0C8C8582E0}"/>
              </a:ext>
            </a:extLst>
          </p:cNvPr>
          <p:cNvSpPr txBox="1"/>
          <p:nvPr/>
        </p:nvSpPr>
        <p:spPr>
          <a:xfrm>
            <a:off x="725923" y="3118082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</a:p>
        </p:txBody>
      </p:sp>
      <p:pic>
        <p:nvPicPr>
          <p:cNvPr id="97" name="Graphic 96" descr="Open folder with solid fill">
            <a:extLst>
              <a:ext uri="{FF2B5EF4-FFF2-40B4-BE49-F238E27FC236}">
                <a16:creationId xmlns:a16="http://schemas.microsoft.com/office/drawing/2014/main" id="{814EF3AE-AF15-F4E1-98DA-2628FCBB2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616" y="3084922"/>
            <a:ext cx="475488" cy="475488"/>
          </a:xfrm>
          <a:prstGeom prst="rect">
            <a:avLst/>
          </a:prstGeom>
        </p:spPr>
      </p:pic>
      <p:pic>
        <p:nvPicPr>
          <p:cNvPr id="100" name="Graphic 99" descr="Filing Box Archive with solid fill">
            <a:extLst>
              <a:ext uri="{FF2B5EF4-FFF2-40B4-BE49-F238E27FC236}">
                <a16:creationId xmlns:a16="http://schemas.microsoft.com/office/drawing/2014/main" id="{7DE506C9-8A45-2BCA-BC3C-C27A8FD55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21" y="3730645"/>
            <a:ext cx="475488" cy="47548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D91AE01-976D-FCF1-AC9F-78AC9DFA64BF}"/>
              </a:ext>
            </a:extLst>
          </p:cNvPr>
          <p:cNvSpPr txBox="1"/>
          <p:nvPr/>
        </p:nvSpPr>
        <p:spPr>
          <a:xfrm>
            <a:off x="699709" y="3749676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</a:p>
        </p:txBody>
      </p:sp>
      <p:pic>
        <p:nvPicPr>
          <p:cNvPr id="103" name="Graphic 102" descr="Single gear with solid fill">
            <a:extLst>
              <a:ext uri="{FF2B5EF4-FFF2-40B4-BE49-F238E27FC236}">
                <a16:creationId xmlns:a16="http://schemas.microsoft.com/office/drawing/2014/main" id="{00120090-D4D1-436F-28F9-32B2746D0A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8021" y="4353335"/>
            <a:ext cx="475488" cy="47548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F743CEF-D395-3C68-CA0C-769359C112D6}"/>
              </a:ext>
            </a:extLst>
          </p:cNvPr>
          <p:cNvSpPr txBox="1"/>
          <p:nvPr/>
        </p:nvSpPr>
        <p:spPr>
          <a:xfrm>
            <a:off x="670104" y="4381270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pic>
        <p:nvPicPr>
          <p:cNvPr id="106" name="Graphic 105" descr="Information with solid fill">
            <a:extLst>
              <a:ext uri="{FF2B5EF4-FFF2-40B4-BE49-F238E27FC236}">
                <a16:creationId xmlns:a16="http://schemas.microsoft.com/office/drawing/2014/main" id="{C780AB9B-9702-0912-9EAA-8ED38E6E9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6618" y="4993822"/>
            <a:ext cx="475488" cy="475488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2BAC3A7-0322-1774-6405-AB4D14570676}"/>
              </a:ext>
            </a:extLst>
          </p:cNvPr>
          <p:cNvSpPr txBox="1"/>
          <p:nvPr/>
        </p:nvSpPr>
        <p:spPr>
          <a:xfrm>
            <a:off x="708145" y="503818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109" name="Graphic 108" descr="Exit with solid fill">
            <a:extLst>
              <a:ext uri="{FF2B5EF4-FFF2-40B4-BE49-F238E27FC236}">
                <a16:creationId xmlns:a16="http://schemas.microsoft.com/office/drawing/2014/main" id="{B5F6AFB2-55B7-CE0D-57D7-4591B48458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2657" y="5688167"/>
            <a:ext cx="475488" cy="47548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EE7C4DB-6AC7-2188-F0D9-D8C159ADF9CB}"/>
              </a:ext>
            </a:extLst>
          </p:cNvPr>
          <p:cNvSpPr txBox="1"/>
          <p:nvPr/>
        </p:nvSpPr>
        <p:spPr>
          <a:xfrm>
            <a:off x="725923" y="569509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D0B048-379A-BF53-299B-1DCA172391FB}"/>
              </a:ext>
            </a:extLst>
          </p:cNvPr>
          <p:cNvSpPr>
            <a:spLocks/>
          </p:cNvSpPr>
          <p:nvPr/>
        </p:nvSpPr>
        <p:spPr>
          <a:xfrm>
            <a:off x="2481942" y="0"/>
            <a:ext cx="9710058" cy="4926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 descr="Ringer with solid fill">
            <a:extLst>
              <a:ext uri="{FF2B5EF4-FFF2-40B4-BE49-F238E27FC236}">
                <a16:creationId xmlns:a16="http://schemas.microsoft.com/office/drawing/2014/main" id="{8ABABB76-DA42-5FC8-E7F1-3F44B31E71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388707" y="55066"/>
            <a:ext cx="425857" cy="425857"/>
          </a:xfrm>
          <a:prstGeom prst="rect">
            <a:avLst/>
          </a:prstGeom>
        </p:spPr>
      </p:pic>
      <p:pic>
        <p:nvPicPr>
          <p:cNvPr id="117" name="Graphic 116" descr="Badge 1 with solid fill">
            <a:extLst>
              <a:ext uri="{FF2B5EF4-FFF2-40B4-BE49-F238E27FC236}">
                <a16:creationId xmlns:a16="http://schemas.microsoft.com/office/drawing/2014/main" id="{7DFA34F5-6314-C208-51FF-EFB2BE726D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581155" y="15302"/>
            <a:ext cx="374901" cy="3749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3D585E-EFCD-A8FB-86C3-4B7B79C011B8}"/>
              </a:ext>
            </a:extLst>
          </p:cNvPr>
          <p:cNvSpPr txBox="1"/>
          <p:nvPr/>
        </p:nvSpPr>
        <p:spPr>
          <a:xfrm>
            <a:off x="3166390" y="964950"/>
            <a:ext cx="8648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 Number: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00040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Report: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Vehicular Accident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Name: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Abulag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Name: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Lovely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Middle Name: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Torrente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Complete Address: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Payompon, Mamburao, Occidental Mindoro, 5106.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Report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of Accident: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Vehicular Accident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Victims: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Attachment: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79961FEC-1A67-AA2B-F85D-C9629AAF5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43" y="4071915"/>
            <a:ext cx="4146916" cy="233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69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DDB2A2B-7198-2622-CDB4-C87FEC411869}"/>
              </a:ext>
            </a:extLst>
          </p:cNvPr>
          <p:cNvSpPr/>
          <p:nvPr/>
        </p:nvSpPr>
        <p:spPr>
          <a:xfrm>
            <a:off x="3031448" y="1135380"/>
            <a:ext cx="4584741" cy="5464203"/>
          </a:xfrm>
          <a:custGeom>
            <a:avLst/>
            <a:gdLst>
              <a:gd name="connsiteX0" fmla="*/ 4463636 w 4610903"/>
              <a:gd name="connsiteY0" fmla="*/ 6 h 4780771"/>
              <a:gd name="connsiteX1" fmla="*/ 4610913 w 4610903"/>
              <a:gd name="connsiteY1" fmla="*/ 6 h 4780771"/>
              <a:gd name="connsiteX2" fmla="*/ 4610913 w 4610903"/>
              <a:gd name="connsiteY2" fmla="*/ 4780778 h 4780771"/>
              <a:gd name="connsiteX3" fmla="*/ 4463636 w 4610903"/>
              <a:gd name="connsiteY3" fmla="*/ 4780778 h 4780771"/>
              <a:gd name="connsiteX4" fmla="*/ 147286 w 4610903"/>
              <a:gd name="connsiteY4" fmla="*/ 4780778 h 4780771"/>
              <a:gd name="connsiteX5" fmla="*/ 9 w 4610903"/>
              <a:gd name="connsiteY5" fmla="*/ 4780778 h 4780771"/>
              <a:gd name="connsiteX6" fmla="*/ 9 w 4610903"/>
              <a:gd name="connsiteY6" fmla="*/ 6 h 4780771"/>
              <a:gd name="connsiteX7" fmla="*/ 147286 w 4610903"/>
              <a:gd name="connsiteY7" fmla="*/ 6 h 478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0903" h="4780771">
                <a:moveTo>
                  <a:pt x="4463636" y="6"/>
                </a:moveTo>
                <a:cubicBezTo>
                  <a:pt x="4544975" y="6"/>
                  <a:pt x="4610913" y="6"/>
                  <a:pt x="4610913" y="6"/>
                </a:cubicBezTo>
                <a:lnTo>
                  <a:pt x="4610913" y="4780778"/>
                </a:lnTo>
                <a:cubicBezTo>
                  <a:pt x="4610913" y="4780778"/>
                  <a:pt x="4544975" y="4780778"/>
                  <a:pt x="4463636" y="4780778"/>
                </a:cubicBezTo>
                <a:lnTo>
                  <a:pt x="147286" y="4780778"/>
                </a:lnTo>
                <a:cubicBezTo>
                  <a:pt x="65947" y="4780778"/>
                  <a:pt x="9" y="4780778"/>
                  <a:pt x="9" y="4780778"/>
                </a:cubicBezTo>
                <a:lnTo>
                  <a:pt x="9" y="6"/>
                </a:lnTo>
                <a:cubicBezTo>
                  <a:pt x="9" y="6"/>
                  <a:pt x="65947" y="6"/>
                  <a:pt x="147286" y="6"/>
                </a:cubicBezTo>
                <a:close/>
              </a:path>
            </a:pathLst>
          </a:custGeom>
          <a:solidFill>
            <a:srgbClr val="FFFFFF"/>
          </a:solidFill>
          <a:ln w="5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46" name="Graphic 20">
            <a:extLst>
              <a:ext uri="{FF2B5EF4-FFF2-40B4-BE49-F238E27FC236}">
                <a16:creationId xmlns:a16="http://schemas.microsoft.com/office/drawing/2014/main" id="{6FCEF9A6-5563-8121-F7E7-8DA795E5CA99}"/>
              </a:ext>
            </a:extLst>
          </p:cNvPr>
          <p:cNvGrpSpPr/>
          <p:nvPr/>
        </p:nvGrpSpPr>
        <p:grpSpPr>
          <a:xfrm>
            <a:off x="5217958" y="5227988"/>
            <a:ext cx="1616783" cy="307673"/>
            <a:chOff x="5234520" y="4302410"/>
            <a:chExt cx="1603053" cy="30767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525D0C4-09FE-9697-BA74-DF205BBB911D}"/>
                </a:ext>
              </a:extLst>
            </p:cNvPr>
            <p:cNvSpPr/>
            <p:nvPr/>
          </p:nvSpPr>
          <p:spPr>
            <a:xfrm>
              <a:off x="5234520" y="4302410"/>
              <a:ext cx="1603053" cy="307673"/>
            </a:xfrm>
            <a:custGeom>
              <a:avLst/>
              <a:gdLst>
                <a:gd name="connsiteX0" fmla="*/ 418 w 1603053"/>
                <a:gd name="connsiteY0" fmla="*/ 523 h 307673"/>
                <a:gd name="connsiteX1" fmla="*/ 1603472 w 1603053"/>
                <a:gd name="connsiteY1" fmla="*/ 523 h 307673"/>
                <a:gd name="connsiteX2" fmla="*/ 1603472 w 1603053"/>
                <a:gd name="connsiteY2" fmla="*/ 308196 h 307673"/>
                <a:gd name="connsiteX3" fmla="*/ 418 w 1603053"/>
                <a:gd name="connsiteY3" fmla="*/ 308196 h 3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053" h="307673">
                  <a:moveTo>
                    <a:pt x="418" y="523"/>
                  </a:moveTo>
                  <a:lnTo>
                    <a:pt x="1603472" y="523"/>
                  </a:lnTo>
                  <a:lnTo>
                    <a:pt x="1603472" y="308196"/>
                  </a:lnTo>
                  <a:lnTo>
                    <a:pt x="418" y="308196"/>
                  </a:lnTo>
                  <a:close/>
                </a:path>
              </a:pathLst>
            </a:custGeom>
            <a:solidFill>
              <a:srgbClr val="FFFFFF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ADD435E-DA3D-DD0F-D59F-DCFED6FA8ED1}"/>
                </a:ext>
              </a:extLst>
            </p:cNvPr>
            <p:cNvSpPr/>
            <p:nvPr/>
          </p:nvSpPr>
          <p:spPr>
            <a:xfrm>
              <a:off x="5237352" y="4305369"/>
              <a:ext cx="1597389" cy="301756"/>
            </a:xfrm>
            <a:custGeom>
              <a:avLst/>
              <a:gdLst>
                <a:gd name="connsiteX0" fmla="*/ 418 w 1597389"/>
                <a:gd name="connsiteY0" fmla="*/ 523 h 301756"/>
                <a:gd name="connsiteX1" fmla="*/ 1597807 w 1597389"/>
                <a:gd name="connsiteY1" fmla="*/ 523 h 301756"/>
                <a:gd name="connsiteX2" fmla="*/ 1597807 w 1597389"/>
                <a:gd name="connsiteY2" fmla="*/ 302280 h 301756"/>
                <a:gd name="connsiteX3" fmla="*/ 418 w 1597389"/>
                <a:gd name="connsiteY3" fmla="*/ 302280 h 30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389" h="301756">
                  <a:moveTo>
                    <a:pt x="418" y="523"/>
                  </a:moveTo>
                  <a:lnTo>
                    <a:pt x="1597807" y="523"/>
                  </a:lnTo>
                  <a:lnTo>
                    <a:pt x="1597807" y="302280"/>
                  </a:lnTo>
                  <a:lnTo>
                    <a:pt x="418" y="302280"/>
                  </a:lnTo>
                  <a:close/>
                </a:path>
              </a:pathLst>
            </a:custGeom>
            <a:noFill/>
            <a:ln w="5655" cap="flat">
              <a:solidFill>
                <a:srgbClr val="70707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F31A203-987D-818C-2F36-BB810D8EEF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0"/>
            <a:ext cx="248194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F71EB3-B580-46F4-CB2B-6E2E61E59D16}"/>
              </a:ext>
            </a:extLst>
          </p:cNvPr>
          <p:cNvSpPr/>
          <p:nvPr/>
        </p:nvSpPr>
        <p:spPr>
          <a:xfrm>
            <a:off x="610845" y="172718"/>
            <a:ext cx="1121459" cy="1019129"/>
          </a:xfrm>
          <a:prstGeom prst="ellipse">
            <a:avLst/>
          </a:prstGeom>
          <a:blipFill dpi="0" rotWithShape="1">
            <a:blip r:embed="rId2"/>
            <a:srcRect/>
            <a:stretch>
              <a:fillRect l="-13000" t="-11000" r="-11000" b="-1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6E6B-46A8-FA0D-D4B9-A20977206844}"/>
              </a:ext>
            </a:extLst>
          </p:cNvPr>
          <p:cNvSpPr txBox="1"/>
          <p:nvPr/>
        </p:nvSpPr>
        <p:spPr>
          <a:xfrm>
            <a:off x="451038" y="1364565"/>
            <a:ext cx="1687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iAlertU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E9641F-C90C-71E6-3817-17C8B0E0A63C}"/>
              </a:ext>
            </a:extLst>
          </p:cNvPr>
          <p:cNvCxnSpPr/>
          <p:nvPr/>
        </p:nvCxnSpPr>
        <p:spPr>
          <a:xfrm>
            <a:off x="72570" y="2090020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>
            <a:extLst>
              <a:ext uri="{FF2B5EF4-FFF2-40B4-BE49-F238E27FC236}">
                <a16:creationId xmlns:a16="http://schemas.microsoft.com/office/drawing/2014/main" id="{953E7534-71B8-BAC7-7917-2DAC3B0B8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854" y="2402364"/>
            <a:ext cx="476250" cy="47625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F3547AB-3AC9-F966-C762-F1D2BC75B11B}"/>
              </a:ext>
            </a:extLst>
          </p:cNvPr>
          <p:cNvSpPr txBox="1"/>
          <p:nvPr/>
        </p:nvSpPr>
        <p:spPr>
          <a:xfrm>
            <a:off x="725923" y="246529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C236CF-60FA-04A6-87A4-4B0C8C8582E0}"/>
              </a:ext>
            </a:extLst>
          </p:cNvPr>
          <p:cNvSpPr txBox="1"/>
          <p:nvPr/>
        </p:nvSpPr>
        <p:spPr>
          <a:xfrm>
            <a:off x="725923" y="3118082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</a:p>
        </p:txBody>
      </p:sp>
      <p:pic>
        <p:nvPicPr>
          <p:cNvPr id="97" name="Graphic 96" descr="Open folder with solid fill">
            <a:extLst>
              <a:ext uri="{FF2B5EF4-FFF2-40B4-BE49-F238E27FC236}">
                <a16:creationId xmlns:a16="http://schemas.microsoft.com/office/drawing/2014/main" id="{814EF3AE-AF15-F4E1-98DA-2628FCBB2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616" y="3084922"/>
            <a:ext cx="475488" cy="475488"/>
          </a:xfrm>
          <a:prstGeom prst="rect">
            <a:avLst/>
          </a:prstGeom>
        </p:spPr>
      </p:pic>
      <p:pic>
        <p:nvPicPr>
          <p:cNvPr id="100" name="Graphic 99" descr="Filing Box Archive with solid fill">
            <a:extLst>
              <a:ext uri="{FF2B5EF4-FFF2-40B4-BE49-F238E27FC236}">
                <a16:creationId xmlns:a16="http://schemas.microsoft.com/office/drawing/2014/main" id="{7DE506C9-8A45-2BCA-BC3C-C27A8FD55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21" y="3730645"/>
            <a:ext cx="475488" cy="47548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D91AE01-976D-FCF1-AC9F-78AC9DFA64BF}"/>
              </a:ext>
            </a:extLst>
          </p:cNvPr>
          <p:cNvSpPr txBox="1"/>
          <p:nvPr/>
        </p:nvSpPr>
        <p:spPr>
          <a:xfrm>
            <a:off x="699709" y="3749676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</a:p>
        </p:txBody>
      </p:sp>
      <p:pic>
        <p:nvPicPr>
          <p:cNvPr id="103" name="Graphic 102" descr="Single gear with solid fill">
            <a:extLst>
              <a:ext uri="{FF2B5EF4-FFF2-40B4-BE49-F238E27FC236}">
                <a16:creationId xmlns:a16="http://schemas.microsoft.com/office/drawing/2014/main" id="{00120090-D4D1-436F-28F9-32B2746D0A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8021" y="4353335"/>
            <a:ext cx="475488" cy="47548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F743CEF-D395-3C68-CA0C-769359C112D6}"/>
              </a:ext>
            </a:extLst>
          </p:cNvPr>
          <p:cNvSpPr txBox="1"/>
          <p:nvPr/>
        </p:nvSpPr>
        <p:spPr>
          <a:xfrm>
            <a:off x="670104" y="4381270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pic>
        <p:nvPicPr>
          <p:cNvPr id="106" name="Graphic 105" descr="Information with solid fill">
            <a:extLst>
              <a:ext uri="{FF2B5EF4-FFF2-40B4-BE49-F238E27FC236}">
                <a16:creationId xmlns:a16="http://schemas.microsoft.com/office/drawing/2014/main" id="{C780AB9B-9702-0912-9EAA-8ED38E6E9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6618" y="4993822"/>
            <a:ext cx="475488" cy="475488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2BAC3A7-0322-1774-6405-AB4D14570676}"/>
              </a:ext>
            </a:extLst>
          </p:cNvPr>
          <p:cNvSpPr txBox="1"/>
          <p:nvPr/>
        </p:nvSpPr>
        <p:spPr>
          <a:xfrm>
            <a:off x="708145" y="503818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109" name="Graphic 108" descr="Exit with solid fill">
            <a:extLst>
              <a:ext uri="{FF2B5EF4-FFF2-40B4-BE49-F238E27FC236}">
                <a16:creationId xmlns:a16="http://schemas.microsoft.com/office/drawing/2014/main" id="{B5F6AFB2-55B7-CE0D-57D7-4591B48458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2657" y="5688167"/>
            <a:ext cx="475488" cy="47548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EE7C4DB-6AC7-2188-F0D9-D8C159ADF9CB}"/>
              </a:ext>
            </a:extLst>
          </p:cNvPr>
          <p:cNvSpPr txBox="1"/>
          <p:nvPr/>
        </p:nvSpPr>
        <p:spPr>
          <a:xfrm>
            <a:off x="725923" y="569509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D0B048-379A-BF53-299B-1DCA172391FB}"/>
              </a:ext>
            </a:extLst>
          </p:cNvPr>
          <p:cNvSpPr>
            <a:spLocks/>
          </p:cNvSpPr>
          <p:nvPr/>
        </p:nvSpPr>
        <p:spPr>
          <a:xfrm>
            <a:off x="2481942" y="0"/>
            <a:ext cx="9710058" cy="4926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 descr="Ringer with solid fill">
            <a:extLst>
              <a:ext uri="{FF2B5EF4-FFF2-40B4-BE49-F238E27FC236}">
                <a16:creationId xmlns:a16="http://schemas.microsoft.com/office/drawing/2014/main" id="{8ABABB76-DA42-5FC8-E7F1-3F44B31E71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388707" y="55066"/>
            <a:ext cx="425857" cy="425857"/>
          </a:xfrm>
          <a:prstGeom prst="rect">
            <a:avLst/>
          </a:prstGeom>
        </p:spPr>
      </p:pic>
      <p:pic>
        <p:nvPicPr>
          <p:cNvPr id="117" name="Graphic 116" descr="Badge 1 with solid fill">
            <a:extLst>
              <a:ext uri="{FF2B5EF4-FFF2-40B4-BE49-F238E27FC236}">
                <a16:creationId xmlns:a16="http://schemas.microsoft.com/office/drawing/2014/main" id="{7DFA34F5-6314-C208-51FF-EFB2BE726D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581155" y="15302"/>
            <a:ext cx="374901" cy="374901"/>
          </a:xfrm>
          <a:prstGeom prst="rect">
            <a:avLst/>
          </a:prstGeom>
        </p:spPr>
      </p:pic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92BAE52B-CDD5-2BC1-962D-52AC1A9E4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70012"/>
              </p:ext>
            </p:extLst>
          </p:nvPr>
        </p:nvGraphicFramePr>
        <p:xfrm>
          <a:off x="7959842" y="1207926"/>
          <a:ext cx="3781120" cy="2961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0560">
                  <a:extLst>
                    <a:ext uri="{9D8B030D-6E8A-4147-A177-3AD203B41FA5}">
                      <a16:colId xmlns:a16="http://schemas.microsoft.com/office/drawing/2014/main" val="130296615"/>
                    </a:ext>
                  </a:extLst>
                </a:gridCol>
                <a:gridCol w="1890560">
                  <a:extLst>
                    <a:ext uri="{9D8B030D-6E8A-4147-A177-3AD203B41FA5}">
                      <a16:colId xmlns:a16="http://schemas.microsoft.com/office/drawing/2014/main" val="995351342"/>
                    </a:ext>
                  </a:extLst>
                </a:gridCol>
              </a:tblGrid>
              <a:tr h="2656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1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01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3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9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7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26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7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73860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F7B5FF-0C8F-81A7-82C7-E2331EA5B4F9}"/>
              </a:ext>
            </a:extLst>
          </p:cNvPr>
          <p:cNvSpPr/>
          <p:nvPr/>
        </p:nvSpPr>
        <p:spPr>
          <a:xfrm>
            <a:off x="7959843" y="4353335"/>
            <a:ext cx="3781120" cy="42221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Staff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</a:p>
        </p:txBody>
      </p:sp>
      <p:grpSp>
        <p:nvGrpSpPr>
          <p:cNvPr id="7" name="Graphic 20">
            <a:extLst>
              <a:ext uri="{FF2B5EF4-FFF2-40B4-BE49-F238E27FC236}">
                <a16:creationId xmlns:a16="http://schemas.microsoft.com/office/drawing/2014/main" id="{596D4C1B-64F8-2252-5F8B-21BFCA5E8DEA}"/>
              </a:ext>
            </a:extLst>
          </p:cNvPr>
          <p:cNvGrpSpPr/>
          <p:nvPr/>
        </p:nvGrpSpPr>
        <p:grpSpPr>
          <a:xfrm>
            <a:off x="5217959" y="4308858"/>
            <a:ext cx="1622448" cy="307673"/>
            <a:chOff x="5234520" y="4302410"/>
            <a:chExt cx="1603053" cy="30767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B03C66C-0D90-5625-B6E9-3DAE51EEDB8F}"/>
                </a:ext>
              </a:extLst>
            </p:cNvPr>
            <p:cNvSpPr/>
            <p:nvPr/>
          </p:nvSpPr>
          <p:spPr>
            <a:xfrm>
              <a:off x="5234520" y="4302410"/>
              <a:ext cx="1603053" cy="307673"/>
            </a:xfrm>
            <a:custGeom>
              <a:avLst/>
              <a:gdLst>
                <a:gd name="connsiteX0" fmla="*/ 418 w 1603053"/>
                <a:gd name="connsiteY0" fmla="*/ 523 h 307673"/>
                <a:gd name="connsiteX1" fmla="*/ 1603472 w 1603053"/>
                <a:gd name="connsiteY1" fmla="*/ 523 h 307673"/>
                <a:gd name="connsiteX2" fmla="*/ 1603472 w 1603053"/>
                <a:gd name="connsiteY2" fmla="*/ 308196 h 307673"/>
                <a:gd name="connsiteX3" fmla="*/ 418 w 1603053"/>
                <a:gd name="connsiteY3" fmla="*/ 308196 h 3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053" h="307673">
                  <a:moveTo>
                    <a:pt x="418" y="523"/>
                  </a:moveTo>
                  <a:lnTo>
                    <a:pt x="1603472" y="523"/>
                  </a:lnTo>
                  <a:lnTo>
                    <a:pt x="1603472" y="308196"/>
                  </a:lnTo>
                  <a:lnTo>
                    <a:pt x="418" y="308196"/>
                  </a:lnTo>
                  <a:close/>
                </a:path>
              </a:pathLst>
            </a:custGeom>
            <a:solidFill>
              <a:srgbClr val="FFFFFF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252CA9-9424-9F5A-5AE4-69AEF445FC24}"/>
                </a:ext>
              </a:extLst>
            </p:cNvPr>
            <p:cNvSpPr/>
            <p:nvPr/>
          </p:nvSpPr>
          <p:spPr>
            <a:xfrm>
              <a:off x="5237352" y="4305369"/>
              <a:ext cx="1597389" cy="301756"/>
            </a:xfrm>
            <a:custGeom>
              <a:avLst/>
              <a:gdLst>
                <a:gd name="connsiteX0" fmla="*/ 418 w 1597389"/>
                <a:gd name="connsiteY0" fmla="*/ 523 h 301756"/>
                <a:gd name="connsiteX1" fmla="*/ 1597807 w 1597389"/>
                <a:gd name="connsiteY1" fmla="*/ 523 h 301756"/>
                <a:gd name="connsiteX2" fmla="*/ 1597807 w 1597389"/>
                <a:gd name="connsiteY2" fmla="*/ 302280 h 301756"/>
                <a:gd name="connsiteX3" fmla="*/ 418 w 1597389"/>
                <a:gd name="connsiteY3" fmla="*/ 302280 h 30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389" h="301756">
                  <a:moveTo>
                    <a:pt x="418" y="523"/>
                  </a:moveTo>
                  <a:lnTo>
                    <a:pt x="1597807" y="523"/>
                  </a:lnTo>
                  <a:lnTo>
                    <a:pt x="1597807" y="302280"/>
                  </a:lnTo>
                  <a:lnTo>
                    <a:pt x="418" y="302280"/>
                  </a:lnTo>
                  <a:close/>
                </a:path>
              </a:pathLst>
            </a:custGeom>
            <a:noFill/>
            <a:ln w="5655" cap="flat">
              <a:solidFill>
                <a:srgbClr val="70707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20">
            <a:extLst>
              <a:ext uri="{FF2B5EF4-FFF2-40B4-BE49-F238E27FC236}">
                <a16:creationId xmlns:a16="http://schemas.microsoft.com/office/drawing/2014/main" id="{B3F98219-25D8-24CD-81FE-12954E7AE36B}"/>
              </a:ext>
            </a:extLst>
          </p:cNvPr>
          <p:cNvGrpSpPr/>
          <p:nvPr/>
        </p:nvGrpSpPr>
        <p:grpSpPr>
          <a:xfrm>
            <a:off x="5200650" y="3450391"/>
            <a:ext cx="1639756" cy="307673"/>
            <a:chOff x="5234520" y="3450391"/>
            <a:chExt cx="1603053" cy="30767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D45140B-94CB-D441-1AC0-C62A91DE9B6F}"/>
                </a:ext>
              </a:extLst>
            </p:cNvPr>
            <p:cNvSpPr/>
            <p:nvPr/>
          </p:nvSpPr>
          <p:spPr>
            <a:xfrm>
              <a:off x="5234520" y="3450391"/>
              <a:ext cx="1603053" cy="307673"/>
            </a:xfrm>
            <a:custGeom>
              <a:avLst/>
              <a:gdLst>
                <a:gd name="connsiteX0" fmla="*/ 418 w 1603053"/>
                <a:gd name="connsiteY0" fmla="*/ 379 h 307673"/>
                <a:gd name="connsiteX1" fmla="*/ 1603472 w 1603053"/>
                <a:gd name="connsiteY1" fmla="*/ 379 h 307673"/>
                <a:gd name="connsiteX2" fmla="*/ 1603472 w 1603053"/>
                <a:gd name="connsiteY2" fmla="*/ 308052 h 307673"/>
                <a:gd name="connsiteX3" fmla="*/ 418 w 1603053"/>
                <a:gd name="connsiteY3" fmla="*/ 308052 h 3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053" h="307673">
                  <a:moveTo>
                    <a:pt x="418" y="379"/>
                  </a:moveTo>
                  <a:lnTo>
                    <a:pt x="1603472" y="379"/>
                  </a:lnTo>
                  <a:lnTo>
                    <a:pt x="1603472" y="308052"/>
                  </a:lnTo>
                  <a:lnTo>
                    <a:pt x="418" y="308052"/>
                  </a:lnTo>
                  <a:close/>
                </a:path>
              </a:pathLst>
            </a:custGeom>
            <a:solidFill>
              <a:srgbClr val="FFFFFF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94718C-6337-A035-2FFF-77D50BB65E0F}"/>
                </a:ext>
              </a:extLst>
            </p:cNvPr>
            <p:cNvSpPr/>
            <p:nvPr/>
          </p:nvSpPr>
          <p:spPr>
            <a:xfrm>
              <a:off x="5237352" y="3453350"/>
              <a:ext cx="1597389" cy="301756"/>
            </a:xfrm>
            <a:custGeom>
              <a:avLst/>
              <a:gdLst>
                <a:gd name="connsiteX0" fmla="*/ 418 w 1597389"/>
                <a:gd name="connsiteY0" fmla="*/ 379 h 301756"/>
                <a:gd name="connsiteX1" fmla="*/ 1597807 w 1597389"/>
                <a:gd name="connsiteY1" fmla="*/ 379 h 301756"/>
                <a:gd name="connsiteX2" fmla="*/ 1597807 w 1597389"/>
                <a:gd name="connsiteY2" fmla="*/ 302136 h 301756"/>
                <a:gd name="connsiteX3" fmla="*/ 418 w 1597389"/>
                <a:gd name="connsiteY3" fmla="*/ 302136 h 30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389" h="301756">
                  <a:moveTo>
                    <a:pt x="418" y="379"/>
                  </a:moveTo>
                  <a:lnTo>
                    <a:pt x="1597807" y="379"/>
                  </a:lnTo>
                  <a:lnTo>
                    <a:pt x="1597807" y="302136"/>
                  </a:lnTo>
                  <a:lnTo>
                    <a:pt x="418" y="302136"/>
                  </a:lnTo>
                  <a:close/>
                </a:path>
              </a:pathLst>
            </a:custGeom>
            <a:noFill/>
            <a:ln w="5655" cap="flat">
              <a:solidFill>
                <a:srgbClr val="70707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20">
            <a:extLst>
              <a:ext uri="{FF2B5EF4-FFF2-40B4-BE49-F238E27FC236}">
                <a16:creationId xmlns:a16="http://schemas.microsoft.com/office/drawing/2014/main" id="{38787874-6D4A-9CC1-884D-0DC489C85EC9}"/>
              </a:ext>
            </a:extLst>
          </p:cNvPr>
          <p:cNvGrpSpPr/>
          <p:nvPr/>
        </p:nvGrpSpPr>
        <p:grpSpPr>
          <a:xfrm>
            <a:off x="5194986" y="2562872"/>
            <a:ext cx="1642518" cy="307673"/>
            <a:chOff x="5234520" y="2562872"/>
            <a:chExt cx="1603053" cy="30767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652B10-A228-9C47-7DC6-2A3815C25FF3}"/>
                </a:ext>
              </a:extLst>
            </p:cNvPr>
            <p:cNvSpPr/>
            <p:nvPr/>
          </p:nvSpPr>
          <p:spPr>
            <a:xfrm>
              <a:off x="5234520" y="2562872"/>
              <a:ext cx="1603053" cy="307673"/>
            </a:xfrm>
            <a:custGeom>
              <a:avLst/>
              <a:gdLst>
                <a:gd name="connsiteX0" fmla="*/ 418 w 1603053"/>
                <a:gd name="connsiteY0" fmla="*/ 229 h 307673"/>
                <a:gd name="connsiteX1" fmla="*/ 1603472 w 1603053"/>
                <a:gd name="connsiteY1" fmla="*/ 229 h 307673"/>
                <a:gd name="connsiteX2" fmla="*/ 1603472 w 1603053"/>
                <a:gd name="connsiteY2" fmla="*/ 307902 h 307673"/>
                <a:gd name="connsiteX3" fmla="*/ 418 w 1603053"/>
                <a:gd name="connsiteY3" fmla="*/ 307902 h 3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053" h="307673">
                  <a:moveTo>
                    <a:pt x="418" y="229"/>
                  </a:moveTo>
                  <a:lnTo>
                    <a:pt x="1603472" y="229"/>
                  </a:lnTo>
                  <a:lnTo>
                    <a:pt x="1603472" y="307902"/>
                  </a:lnTo>
                  <a:lnTo>
                    <a:pt x="418" y="307902"/>
                  </a:lnTo>
                  <a:close/>
                </a:path>
              </a:pathLst>
            </a:custGeom>
            <a:solidFill>
              <a:srgbClr val="FFFFFF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9D2E39-C897-93E7-64AB-B2A1A2336331}"/>
                </a:ext>
              </a:extLst>
            </p:cNvPr>
            <p:cNvSpPr/>
            <p:nvPr/>
          </p:nvSpPr>
          <p:spPr>
            <a:xfrm>
              <a:off x="5237352" y="2565830"/>
              <a:ext cx="1597389" cy="301756"/>
            </a:xfrm>
            <a:custGeom>
              <a:avLst/>
              <a:gdLst>
                <a:gd name="connsiteX0" fmla="*/ 418 w 1597389"/>
                <a:gd name="connsiteY0" fmla="*/ 229 h 301756"/>
                <a:gd name="connsiteX1" fmla="*/ 1597807 w 1597389"/>
                <a:gd name="connsiteY1" fmla="*/ 229 h 301756"/>
                <a:gd name="connsiteX2" fmla="*/ 1597807 w 1597389"/>
                <a:gd name="connsiteY2" fmla="*/ 301986 h 301756"/>
                <a:gd name="connsiteX3" fmla="*/ 418 w 1597389"/>
                <a:gd name="connsiteY3" fmla="*/ 301986 h 30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389" h="301756">
                  <a:moveTo>
                    <a:pt x="418" y="229"/>
                  </a:moveTo>
                  <a:lnTo>
                    <a:pt x="1597807" y="229"/>
                  </a:lnTo>
                  <a:lnTo>
                    <a:pt x="1597807" y="301986"/>
                  </a:lnTo>
                  <a:lnTo>
                    <a:pt x="418" y="301986"/>
                  </a:lnTo>
                  <a:close/>
                </a:path>
              </a:pathLst>
            </a:custGeom>
            <a:noFill/>
            <a:ln w="5655" cap="flat">
              <a:solidFill>
                <a:srgbClr val="70707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1AAED3C-6D09-1013-1C3D-E0E1194770A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41737" y="1209452"/>
            <a:ext cx="194289" cy="202942"/>
          </a:xfrm>
          <a:custGeom>
            <a:avLst/>
            <a:gdLst>
              <a:gd name="connsiteX0" fmla="*/ 752 w 169935"/>
              <a:gd name="connsiteY0" fmla="*/ 36 h 177503"/>
              <a:gd name="connsiteX1" fmla="*/ 170687 w 169935"/>
              <a:gd name="connsiteY1" fmla="*/ 36 h 177503"/>
              <a:gd name="connsiteX2" fmla="*/ 170687 w 169935"/>
              <a:gd name="connsiteY2" fmla="*/ 177540 h 177503"/>
              <a:gd name="connsiteX3" fmla="*/ 752 w 169935"/>
              <a:gd name="connsiteY3" fmla="*/ 177540 h 17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935" h="177503">
                <a:moveTo>
                  <a:pt x="752" y="36"/>
                </a:moveTo>
                <a:lnTo>
                  <a:pt x="170687" y="36"/>
                </a:lnTo>
                <a:lnTo>
                  <a:pt x="170687" y="177540"/>
                </a:lnTo>
                <a:lnTo>
                  <a:pt x="752" y="177540"/>
                </a:ln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274C2F-7B80-8A2A-A011-90DB493B016E}"/>
              </a:ext>
            </a:extLst>
          </p:cNvPr>
          <p:cNvSpPr txBox="1"/>
          <p:nvPr/>
        </p:nvSpPr>
        <p:spPr>
          <a:xfrm>
            <a:off x="3889951" y="300629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pc="0" baseline="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First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E91F82-2C2C-3A4A-333E-8E19551C663C}"/>
              </a:ext>
            </a:extLst>
          </p:cNvPr>
          <p:cNvSpPr txBox="1"/>
          <p:nvPr/>
        </p:nvSpPr>
        <p:spPr>
          <a:xfrm>
            <a:off x="5749538" y="3034872"/>
            <a:ext cx="460440" cy="245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25" spc="0" baseline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Juan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D199ED-AC0A-7794-3985-377248C83179}"/>
              </a:ext>
            </a:extLst>
          </p:cNvPr>
          <p:cNvSpPr/>
          <p:nvPr/>
        </p:nvSpPr>
        <p:spPr>
          <a:xfrm>
            <a:off x="3186803" y="2296616"/>
            <a:ext cx="4152079" cy="5916"/>
          </a:xfrm>
          <a:custGeom>
            <a:avLst/>
            <a:gdLst>
              <a:gd name="connsiteX0" fmla="*/ 57 w 4152079"/>
              <a:gd name="connsiteY0" fmla="*/ 184 h 5916"/>
              <a:gd name="connsiteX1" fmla="*/ 4152136 w 4152079"/>
              <a:gd name="connsiteY1" fmla="*/ 184 h 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52079" h="5916">
                <a:moveTo>
                  <a:pt x="57" y="184"/>
                </a:moveTo>
                <a:lnTo>
                  <a:pt x="4152136" y="184"/>
                </a:lnTo>
              </a:path>
            </a:pathLst>
          </a:custGeom>
          <a:ln w="28277" cap="flat">
            <a:solidFill>
              <a:srgbClr val="B2B2B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49182-1AC5-AF11-0386-411B9074D5E2}"/>
              </a:ext>
            </a:extLst>
          </p:cNvPr>
          <p:cNvSpPr txBox="1"/>
          <p:nvPr/>
        </p:nvSpPr>
        <p:spPr>
          <a:xfrm>
            <a:off x="3799224" y="3433608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pc="0" baseline="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Middle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C2124-E0A5-DD2F-57DF-32E89F01B1E4}"/>
              </a:ext>
            </a:extLst>
          </p:cNvPr>
          <p:cNvSpPr txBox="1"/>
          <p:nvPr/>
        </p:nvSpPr>
        <p:spPr>
          <a:xfrm>
            <a:off x="3929869" y="389488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pc="0" baseline="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Username</a:t>
            </a:r>
            <a:endParaRPr lang="en-US" sz="1600" spc="0" baseline="0" dirty="0">
              <a:ln/>
              <a:solidFill>
                <a:srgbClr val="6D6D6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CD9B1D-D0E7-4A55-1316-E7B63CE7769C}"/>
              </a:ext>
            </a:extLst>
          </p:cNvPr>
          <p:cNvSpPr txBox="1"/>
          <p:nvPr/>
        </p:nvSpPr>
        <p:spPr>
          <a:xfrm>
            <a:off x="3953112" y="431672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pc="0" baseline="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Password</a:t>
            </a:r>
            <a:endParaRPr lang="en-US" sz="1725" spc="0" baseline="0" dirty="0">
              <a:ln/>
              <a:solidFill>
                <a:srgbClr val="6D6D6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4074F3-F181-9D50-0608-011A43D30342}"/>
              </a:ext>
            </a:extLst>
          </p:cNvPr>
          <p:cNvSpPr txBox="1"/>
          <p:nvPr/>
        </p:nvSpPr>
        <p:spPr>
          <a:xfrm>
            <a:off x="3971456" y="1561044"/>
            <a:ext cx="3292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ln/>
                <a:solidFill>
                  <a:srgbClr val="909090"/>
                </a:solidFill>
                <a:latin typeface="Arial"/>
                <a:cs typeface="Arial"/>
                <a:sym typeface="Arial"/>
                <a:rtl val="0"/>
              </a:rPr>
              <a:t>Municipal Disaster Risk Reduction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673A1C-D325-8A14-4722-E9404840228D}"/>
              </a:ext>
            </a:extLst>
          </p:cNvPr>
          <p:cNvSpPr txBox="1"/>
          <p:nvPr/>
        </p:nvSpPr>
        <p:spPr>
          <a:xfrm>
            <a:off x="4261496" y="1811060"/>
            <a:ext cx="2372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ln/>
                <a:solidFill>
                  <a:srgbClr val="909090"/>
                </a:solidFill>
                <a:latin typeface="Arial"/>
                <a:cs typeface="Arial"/>
                <a:sym typeface="Arial"/>
                <a:rtl val="0"/>
              </a:rPr>
              <a:t>and Management Office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3727DD1-490A-AF4B-8FA6-651B798649C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88280" y="1623691"/>
            <a:ext cx="364832" cy="381082"/>
          </a:xfrm>
          <a:custGeom>
            <a:avLst/>
            <a:gdLst>
              <a:gd name="connsiteX0" fmla="*/ 184 w 249238"/>
              <a:gd name="connsiteY0" fmla="*/ 98 h 260339"/>
              <a:gd name="connsiteX1" fmla="*/ 249422 w 249238"/>
              <a:gd name="connsiteY1" fmla="*/ 98 h 260339"/>
              <a:gd name="connsiteX2" fmla="*/ 249422 w 249238"/>
              <a:gd name="connsiteY2" fmla="*/ 260437 h 260339"/>
              <a:gd name="connsiteX3" fmla="*/ 184 w 249238"/>
              <a:gd name="connsiteY3" fmla="*/ 260437 h 26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238" h="260339">
                <a:moveTo>
                  <a:pt x="184" y="98"/>
                </a:moveTo>
                <a:lnTo>
                  <a:pt x="249422" y="98"/>
                </a:lnTo>
                <a:lnTo>
                  <a:pt x="249422" y="260437"/>
                </a:lnTo>
                <a:lnTo>
                  <a:pt x="184" y="260437"/>
                </a:lnTo>
                <a:close/>
              </a:path>
            </a:pathLst>
          </a:cu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B62B00D-546B-522C-1502-04F1F9B848E9}"/>
              </a:ext>
            </a:extLst>
          </p:cNvPr>
          <p:cNvSpPr txBox="1"/>
          <p:nvPr/>
        </p:nvSpPr>
        <p:spPr>
          <a:xfrm>
            <a:off x="3893446" y="2553012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pc="0" baseline="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Last 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AFD798-198D-73A9-5ECC-66065A2FD8D3}"/>
              </a:ext>
            </a:extLst>
          </p:cNvPr>
          <p:cNvSpPr txBox="1"/>
          <p:nvPr/>
        </p:nvSpPr>
        <p:spPr>
          <a:xfrm>
            <a:off x="5489078" y="257537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Dela Cruz</a:t>
            </a:r>
            <a:endParaRPr lang="en-US" sz="1400" spc="0" baseline="0" dirty="0">
              <a:ln/>
              <a:solidFill>
                <a:srgbClr val="6D6D6D"/>
              </a:solidFill>
              <a:latin typeface="Arial"/>
              <a:cs typeface="Arial"/>
              <a:sym typeface="Arial"/>
              <a:rtl val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14686F-2E92-860F-F070-6DAA1DECE40A}"/>
              </a:ext>
            </a:extLst>
          </p:cNvPr>
          <p:cNvGrpSpPr/>
          <p:nvPr/>
        </p:nvGrpSpPr>
        <p:grpSpPr>
          <a:xfrm>
            <a:off x="4885062" y="5754738"/>
            <a:ext cx="1207382" cy="425303"/>
            <a:chOff x="4871932" y="5330014"/>
            <a:chExt cx="1207382" cy="42530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41DA804-299C-828C-5FE0-4110A1B5EB2B}"/>
                </a:ext>
              </a:extLst>
            </p:cNvPr>
            <p:cNvSpPr/>
            <p:nvPr/>
          </p:nvSpPr>
          <p:spPr>
            <a:xfrm>
              <a:off x="4871932" y="5330014"/>
              <a:ext cx="1207382" cy="425303"/>
            </a:xfrm>
            <a:custGeom>
              <a:avLst/>
              <a:gdLst>
                <a:gd name="connsiteX0" fmla="*/ 685770 w 753378"/>
                <a:gd name="connsiteY0" fmla="*/ 717 h 313590"/>
                <a:gd name="connsiteX1" fmla="*/ 753744 w 753378"/>
                <a:gd name="connsiteY1" fmla="*/ 717 h 313590"/>
                <a:gd name="connsiteX2" fmla="*/ 753744 w 753378"/>
                <a:gd name="connsiteY2" fmla="*/ 314307 h 313590"/>
                <a:gd name="connsiteX3" fmla="*/ 685770 w 753378"/>
                <a:gd name="connsiteY3" fmla="*/ 314307 h 313590"/>
                <a:gd name="connsiteX4" fmla="*/ 68339 w 753378"/>
                <a:gd name="connsiteY4" fmla="*/ 314307 h 313590"/>
                <a:gd name="connsiteX5" fmla="*/ 365 w 753378"/>
                <a:gd name="connsiteY5" fmla="*/ 314307 h 313590"/>
                <a:gd name="connsiteX6" fmla="*/ 365 w 753378"/>
                <a:gd name="connsiteY6" fmla="*/ 717 h 313590"/>
                <a:gd name="connsiteX7" fmla="*/ 68339 w 753378"/>
                <a:gd name="connsiteY7" fmla="*/ 717 h 3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3378" h="313590">
                  <a:moveTo>
                    <a:pt x="685770" y="717"/>
                  </a:moveTo>
                  <a:cubicBezTo>
                    <a:pt x="723311" y="717"/>
                    <a:pt x="753744" y="717"/>
                    <a:pt x="753744" y="717"/>
                  </a:cubicBezTo>
                  <a:lnTo>
                    <a:pt x="753744" y="314307"/>
                  </a:lnTo>
                  <a:cubicBezTo>
                    <a:pt x="753744" y="314307"/>
                    <a:pt x="723311" y="314307"/>
                    <a:pt x="685770" y="314307"/>
                  </a:cubicBezTo>
                  <a:lnTo>
                    <a:pt x="68339" y="314307"/>
                  </a:lnTo>
                  <a:cubicBezTo>
                    <a:pt x="30798" y="314307"/>
                    <a:pt x="365" y="314307"/>
                    <a:pt x="365" y="314307"/>
                  </a:cubicBezTo>
                  <a:lnTo>
                    <a:pt x="365" y="717"/>
                  </a:lnTo>
                  <a:cubicBezTo>
                    <a:pt x="365" y="717"/>
                    <a:pt x="30798" y="717"/>
                    <a:pt x="68339" y="717"/>
                  </a:cubicBezTo>
                  <a:close/>
                </a:path>
              </a:pathLst>
            </a:custGeom>
            <a:solidFill>
              <a:srgbClr val="247AFF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AA6D81-8F9F-4B0C-18BE-99A4D55F7CC4}"/>
                </a:ext>
              </a:extLst>
            </p:cNvPr>
            <p:cNvSpPr txBox="1"/>
            <p:nvPr/>
          </p:nvSpPr>
          <p:spPr>
            <a:xfrm>
              <a:off x="5039532" y="5371925"/>
              <a:ext cx="10372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500" b="1" spc="0" baseline="0" dirty="0">
                  <a:ln/>
                  <a:solidFill>
                    <a:srgbClr val="FEFEFE"/>
                  </a:solidFill>
                  <a:latin typeface="Arial"/>
                  <a:cs typeface="Arial"/>
                  <a:sym typeface="Arial"/>
                  <a:rtl val="0"/>
                </a:rPr>
                <a:t>Update</a:t>
              </a:r>
            </a:p>
          </p:txBody>
        </p:sp>
      </p:grpSp>
      <p:grpSp>
        <p:nvGrpSpPr>
          <p:cNvPr id="37" name="Graphic 20">
            <a:extLst>
              <a:ext uri="{FF2B5EF4-FFF2-40B4-BE49-F238E27FC236}">
                <a16:creationId xmlns:a16="http://schemas.microsoft.com/office/drawing/2014/main" id="{A74D5076-C7C8-DD67-3C9F-4D336F533931}"/>
              </a:ext>
            </a:extLst>
          </p:cNvPr>
          <p:cNvGrpSpPr/>
          <p:nvPr/>
        </p:nvGrpSpPr>
        <p:grpSpPr>
          <a:xfrm>
            <a:off x="5197818" y="3006632"/>
            <a:ext cx="1642588" cy="307673"/>
            <a:chOff x="5234520" y="3006632"/>
            <a:chExt cx="1603053" cy="30767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73DDA2C-CF10-E7BF-F72C-E4D55F0CA887}"/>
                </a:ext>
              </a:extLst>
            </p:cNvPr>
            <p:cNvSpPr/>
            <p:nvPr/>
          </p:nvSpPr>
          <p:spPr>
            <a:xfrm>
              <a:off x="5234520" y="3006632"/>
              <a:ext cx="1603053" cy="307673"/>
            </a:xfrm>
            <a:custGeom>
              <a:avLst/>
              <a:gdLst>
                <a:gd name="connsiteX0" fmla="*/ 418 w 1603053"/>
                <a:gd name="connsiteY0" fmla="*/ 304 h 307673"/>
                <a:gd name="connsiteX1" fmla="*/ 1603472 w 1603053"/>
                <a:gd name="connsiteY1" fmla="*/ 304 h 307673"/>
                <a:gd name="connsiteX2" fmla="*/ 1603472 w 1603053"/>
                <a:gd name="connsiteY2" fmla="*/ 307977 h 307673"/>
                <a:gd name="connsiteX3" fmla="*/ 418 w 1603053"/>
                <a:gd name="connsiteY3" fmla="*/ 307977 h 3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053" h="307673">
                  <a:moveTo>
                    <a:pt x="418" y="304"/>
                  </a:moveTo>
                  <a:lnTo>
                    <a:pt x="1603472" y="304"/>
                  </a:lnTo>
                  <a:lnTo>
                    <a:pt x="1603472" y="307977"/>
                  </a:lnTo>
                  <a:lnTo>
                    <a:pt x="418" y="307977"/>
                  </a:lnTo>
                  <a:close/>
                </a:path>
              </a:pathLst>
            </a:custGeom>
            <a:solidFill>
              <a:srgbClr val="FFFFFF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4BA4ED5-B612-D7FB-2A0C-7E1A4E305907}"/>
                </a:ext>
              </a:extLst>
            </p:cNvPr>
            <p:cNvSpPr/>
            <p:nvPr/>
          </p:nvSpPr>
          <p:spPr>
            <a:xfrm>
              <a:off x="5237352" y="3009590"/>
              <a:ext cx="1597389" cy="301756"/>
            </a:xfrm>
            <a:custGeom>
              <a:avLst/>
              <a:gdLst>
                <a:gd name="connsiteX0" fmla="*/ 418 w 1597389"/>
                <a:gd name="connsiteY0" fmla="*/ 304 h 301756"/>
                <a:gd name="connsiteX1" fmla="*/ 1597807 w 1597389"/>
                <a:gd name="connsiteY1" fmla="*/ 304 h 301756"/>
                <a:gd name="connsiteX2" fmla="*/ 1597807 w 1597389"/>
                <a:gd name="connsiteY2" fmla="*/ 302061 h 301756"/>
                <a:gd name="connsiteX3" fmla="*/ 418 w 1597389"/>
                <a:gd name="connsiteY3" fmla="*/ 302061 h 30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389" h="301756">
                  <a:moveTo>
                    <a:pt x="418" y="304"/>
                  </a:moveTo>
                  <a:lnTo>
                    <a:pt x="1597807" y="304"/>
                  </a:lnTo>
                  <a:lnTo>
                    <a:pt x="1597807" y="302061"/>
                  </a:lnTo>
                  <a:lnTo>
                    <a:pt x="418" y="302061"/>
                  </a:lnTo>
                  <a:close/>
                </a:path>
              </a:pathLst>
            </a:custGeom>
            <a:noFill/>
            <a:ln w="5655" cap="flat">
              <a:solidFill>
                <a:srgbClr val="70707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0">
            <a:extLst>
              <a:ext uri="{FF2B5EF4-FFF2-40B4-BE49-F238E27FC236}">
                <a16:creationId xmlns:a16="http://schemas.microsoft.com/office/drawing/2014/main" id="{7E65598D-9B93-C04C-6769-4809A5A346C2}"/>
              </a:ext>
            </a:extLst>
          </p:cNvPr>
          <p:cNvGrpSpPr/>
          <p:nvPr/>
        </p:nvGrpSpPr>
        <p:grpSpPr>
          <a:xfrm>
            <a:off x="5217959" y="3894151"/>
            <a:ext cx="1622447" cy="307673"/>
            <a:chOff x="5240185" y="3894151"/>
            <a:chExt cx="1603053" cy="30767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47476CC-168E-67DD-318C-CF9B8A872C8D}"/>
                </a:ext>
              </a:extLst>
            </p:cNvPr>
            <p:cNvSpPr/>
            <p:nvPr/>
          </p:nvSpPr>
          <p:spPr>
            <a:xfrm>
              <a:off x="5240185" y="3894151"/>
              <a:ext cx="1603053" cy="307673"/>
            </a:xfrm>
            <a:custGeom>
              <a:avLst/>
              <a:gdLst>
                <a:gd name="connsiteX0" fmla="*/ 419 w 1603053"/>
                <a:gd name="connsiteY0" fmla="*/ 454 h 307673"/>
                <a:gd name="connsiteX1" fmla="*/ 1603473 w 1603053"/>
                <a:gd name="connsiteY1" fmla="*/ 454 h 307673"/>
                <a:gd name="connsiteX2" fmla="*/ 1603473 w 1603053"/>
                <a:gd name="connsiteY2" fmla="*/ 308127 h 307673"/>
                <a:gd name="connsiteX3" fmla="*/ 419 w 1603053"/>
                <a:gd name="connsiteY3" fmla="*/ 308127 h 3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053" h="307673">
                  <a:moveTo>
                    <a:pt x="419" y="454"/>
                  </a:moveTo>
                  <a:lnTo>
                    <a:pt x="1603473" y="454"/>
                  </a:lnTo>
                  <a:lnTo>
                    <a:pt x="1603473" y="308127"/>
                  </a:lnTo>
                  <a:lnTo>
                    <a:pt x="419" y="308127"/>
                  </a:lnTo>
                  <a:close/>
                </a:path>
              </a:pathLst>
            </a:custGeom>
            <a:solidFill>
              <a:srgbClr val="FFFFFF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BD1C3C-296C-26E6-E04A-AD2D09F0F377}"/>
                </a:ext>
              </a:extLst>
            </p:cNvPr>
            <p:cNvSpPr/>
            <p:nvPr/>
          </p:nvSpPr>
          <p:spPr>
            <a:xfrm>
              <a:off x="5243017" y="3897110"/>
              <a:ext cx="1597389" cy="301756"/>
            </a:xfrm>
            <a:custGeom>
              <a:avLst/>
              <a:gdLst>
                <a:gd name="connsiteX0" fmla="*/ 419 w 1597389"/>
                <a:gd name="connsiteY0" fmla="*/ 454 h 301756"/>
                <a:gd name="connsiteX1" fmla="*/ 1597808 w 1597389"/>
                <a:gd name="connsiteY1" fmla="*/ 454 h 301756"/>
                <a:gd name="connsiteX2" fmla="*/ 1597808 w 1597389"/>
                <a:gd name="connsiteY2" fmla="*/ 302211 h 301756"/>
                <a:gd name="connsiteX3" fmla="*/ 419 w 1597389"/>
                <a:gd name="connsiteY3" fmla="*/ 302211 h 30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389" h="301756">
                  <a:moveTo>
                    <a:pt x="419" y="454"/>
                  </a:moveTo>
                  <a:lnTo>
                    <a:pt x="1597808" y="454"/>
                  </a:lnTo>
                  <a:lnTo>
                    <a:pt x="1597808" y="302211"/>
                  </a:lnTo>
                  <a:lnTo>
                    <a:pt x="419" y="302211"/>
                  </a:lnTo>
                  <a:close/>
                </a:path>
              </a:pathLst>
            </a:custGeom>
            <a:noFill/>
            <a:ln w="5655" cap="flat">
              <a:solidFill>
                <a:srgbClr val="70707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142503C-4551-DAE6-890A-150E516493F7}"/>
              </a:ext>
            </a:extLst>
          </p:cNvPr>
          <p:cNvSpPr txBox="1"/>
          <p:nvPr/>
        </p:nvSpPr>
        <p:spPr>
          <a:xfrm>
            <a:off x="5622055" y="346057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Garcia</a:t>
            </a:r>
            <a:endParaRPr lang="en-US" sz="1600" spc="0" baseline="0" dirty="0">
              <a:ln/>
              <a:solidFill>
                <a:srgbClr val="6D6D6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37C712-41EB-0910-2154-02B8295F3E17}"/>
              </a:ext>
            </a:extLst>
          </p:cNvPr>
          <p:cNvSpPr txBox="1"/>
          <p:nvPr/>
        </p:nvSpPr>
        <p:spPr>
          <a:xfrm>
            <a:off x="4016215" y="518529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pc="0" baseline="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Email</a:t>
            </a:r>
            <a:endParaRPr lang="en-US" sz="1600" spc="0" baseline="0" dirty="0">
              <a:ln/>
              <a:solidFill>
                <a:srgbClr val="6D6D6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F782B-E308-DA04-AF07-BB45FA43FA9E}"/>
              </a:ext>
            </a:extLst>
          </p:cNvPr>
          <p:cNvSpPr txBox="1"/>
          <p:nvPr/>
        </p:nvSpPr>
        <p:spPr>
          <a:xfrm>
            <a:off x="5200650" y="5235124"/>
            <a:ext cx="61188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namixcz@gmail.com</a:t>
            </a:r>
            <a:endParaRPr lang="en-US" sz="1400" spc="0" baseline="0" dirty="0">
              <a:ln/>
              <a:solidFill>
                <a:srgbClr val="6D6D6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B18B97-ACC6-C4ED-5F29-D77489920F0D}"/>
              </a:ext>
            </a:extLst>
          </p:cNvPr>
          <p:cNvSpPr txBox="1"/>
          <p:nvPr/>
        </p:nvSpPr>
        <p:spPr>
          <a:xfrm>
            <a:off x="5564631" y="4354470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***********</a:t>
            </a:r>
            <a:endParaRPr lang="en-US" sz="1600" spc="0" baseline="0" dirty="0">
              <a:ln/>
              <a:solidFill>
                <a:srgbClr val="6D6D6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AAABD-F31E-C441-C05F-CDA905965240}"/>
              </a:ext>
            </a:extLst>
          </p:cNvPr>
          <p:cNvSpPr txBox="1"/>
          <p:nvPr/>
        </p:nvSpPr>
        <p:spPr>
          <a:xfrm>
            <a:off x="5514318" y="3923403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admin123</a:t>
            </a:r>
            <a:endParaRPr lang="en-US" sz="1600" spc="0" baseline="0" dirty="0">
              <a:ln/>
              <a:solidFill>
                <a:srgbClr val="6D6D6D"/>
              </a:solidFill>
              <a:latin typeface="Arial"/>
              <a:cs typeface="Arial"/>
              <a:sym typeface="Arial"/>
              <a:rtl val="0"/>
            </a:endParaRPr>
          </a:p>
        </p:txBody>
      </p:sp>
      <p:grpSp>
        <p:nvGrpSpPr>
          <p:cNvPr id="50" name="Graphic 20">
            <a:extLst>
              <a:ext uri="{FF2B5EF4-FFF2-40B4-BE49-F238E27FC236}">
                <a16:creationId xmlns:a16="http://schemas.microsoft.com/office/drawing/2014/main" id="{6D7DB468-B96C-3C4C-7727-16CF4248142C}"/>
              </a:ext>
            </a:extLst>
          </p:cNvPr>
          <p:cNvGrpSpPr/>
          <p:nvPr/>
        </p:nvGrpSpPr>
        <p:grpSpPr>
          <a:xfrm>
            <a:off x="5217958" y="4758837"/>
            <a:ext cx="1622448" cy="307673"/>
            <a:chOff x="5234520" y="4302410"/>
            <a:chExt cx="1603053" cy="30767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7ABE401-1F10-0175-30C9-454751535F02}"/>
                </a:ext>
              </a:extLst>
            </p:cNvPr>
            <p:cNvSpPr/>
            <p:nvPr/>
          </p:nvSpPr>
          <p:spPr>
            <a:xfrm>
              <a:off x="5234520" y="4302410"/>
              <a:ext cx="1603053" cy="307673"/>
            </a:xfrm>
            <a:custGeom>
              <a:avLst/>
              <a:gdLst>
                <a:gd name="connsiteX0" fmla="*/ 418 w 1603053"/>
                <a:gd name="connsiteY0" fmla="*/ 523 h 307673"/>
                <a:gd name="connsiteX1" fmla="*/ 1603472 w 1603053"/>
                <a:gd name="connsiteY1" fmla="*/ 523 h 307673"/>
                <a:gd name="connsiteX2" fmla="*/ 1603472 w 1603053"/>
                <a:gd name="connsiteY2" fmla="*/ 308196 h 307673"/>
                <a:gd name="connsiteX3" fmla="*/ 418 w 1603053"/>
                <a:gd name="connsiteY3" fmla="*/ 308196 h 3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3053" h="307673">
                  <a:moveTo>
                    <a:pt x="418" y="523"/>
                  </a:moveTo>
                  <a:lnTo>
                    <a:pt x="1603472" y="523"/>
                  </a:lnTo>
                  <a:lnTo>
                    <a:pt x="1603472" y="308196"/>
                  </a:lnTo>
                  <a:lnTo>
                    <a:pt x="418" y="308196"/>
                  </a:lnTo>
                  <a:close/>
                </a:path>
              </a:pathLst>
            </a:custGeom>
            <a:solidFill>
              <a:srgbClr val="FFFFFF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92DD1E7-F3C1-9E77-B132-643C92CBE206}"/>
                </a:ext>
              </a:extLst>
            </p:cNvPr>
            <p:cNvSpPr/>
            <p:nvPr/>
          </p:nvSpPr>
          <p:spPr>
            <a:xfrm>
              <a:off x="5237352" y="4305369"/>
              <a:ext cx="1597389" cy="301756"/>
            </a:xfrm>
            <a:custGeom>
              <a:avLst/>
              <a:gdLst>
                <a:gd name="connsiteX0" fmla="*/ 418 w 1597389"/>
                <a:gd name="connsiteY0" fmla="*/ 523 h 301756"/>
                <a:gd name="connsiteX1" fmla="*/ 1597807 w 1597389"/>
                <a:gd name="connsiteY1" fmla="*/ 523 h 301756"/>
                <a:gd name="connsiteX2" fmla="*/ 1597807 w 1597389"/>
                <a:gd name="connsiteY2" fmla="*/ 302280 h 301756"/>
                <a:gd name="connsiteX3" fmla="*/ 418 w 1597389"/>
                <a:gd name="connsiteY3" fmla="*/ 302280 h 30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389" h="301756">
                  <a:moveTo>
                    <a:pt x="418" y="523"/>
                  </a:moveTo>
                  <a:lnTo>
                    <a:pt x="1597807" y="523"/>
                  </a:lnTo>
                  <a:lnTo>
                    <a:pt x="1597807" y="302280"/>
                  </a:lnTo>
                  <a:lnTo>
                    <a:pt x="418" y="302280"/>
                  </a:lnTo>
                  <a:close/>
                </a:path>
              </a:pathLst>
            </a:custGeom>
            <a:noFill/>
            <a:ln w="5655" cap="flat">
              <a:solidFill>
                <a:srgbClr val="70707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2F90C3E-2E43-ACF5-0156-9157E9D237B6}"/>
              </a:ext>
            </a:extLst>
          </p:cNvPr>
          <p:cNvSpPr txBox="1"/>
          <p:nvPr/>
        </p:nvSpPr>
        <p:spPr>
          <a:xfrm>
            <a:off x="3440813" y="4754038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pc="0" baseline="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Retype Password</a:t>
            </a:r>
            <a:endParaRPr lang="en-US" sz="1600" spc="0" baseline="0" dirty="0">
              <a:ln/>
              <a:solidFill>
                <a:srgbClr val="6D6D6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148AC0-05CD-8CED-D99D-14AAECB6E7ED}"/>
              </a:ext>
            </a:extLst>
          </p:cNvPr>
          <p:cNvSpPr txBox="1"/>
          <p:nvPr/>
        </p:nvSpPr>
        <p:spPr>
          <a:xfrm>
            <a:off x="5548069" y="481089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***********</a:t>
            </a:r>
            <a:endParaRPr lang="en-US" sz="1600" spc="0" baseline="0" dirty="0">
              <a:ln/>
              <a:solidFill>
                <a:srgbClr val="6D6D6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CCD46-B6F9-B852-4302-AB6DA552294B}"/>
              </a:ext>
            </a:extLst>
          </p:cNvPr>
          <p:cNvSpPr txBox="1"/>
          <p:nvPr/>
        </p:nvSpPr>
        <p:spPr>
          <a:xfrm>
            <a:off x="5626099" y="3050729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n/>
                <a:solidFill>
                  <a:srgbClr val="6D6D6D"/>
                </a:solidFill>
                <a:latin typeface="Arial"/>
                <a:cs typeface="Arial"/>
                <a:sym typeface="Arial"/>
                <a:rtl val="0"/>
              </a:rPr>
              <a:t>Juana</a:t>
            </a:r>
            <a:endParaRPr lang="en-US" sz="1600" spc="0" baseline="0" dirty="0">
              <a:ln/>
              <a:solidFill>
                <a:srgbClr val="6D6D6D"/>
              </a:solidFill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1603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7B59568-2AFD-BECA-4A6C-AF280842253F}"/>
              </a:ext>
            </a:extLst>
          </p:cNvPr>
          <p:cNvSpPr/>
          <p:nvPr/>
        </p:nvSpPr>
        <p:spPr>
          <a:xfrm>
            <a:off x="3204661" y="5956700"/>
            <a:ext cx="142378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31A203-987D-818C-2F36-BB810D8EEF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0"/>
            <a:ext cx="248194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F71EB3-B580-46F4-CB2B-6E2E61E59D16}"/>
              </a:ext>
            </a:extLst>
          </p:cNvPr>
          <p:cNvSpPr/>
          <p:nvPr/>
        </p:nvSpPr>
        <p:spPr>
          <a:xfrm>
            <a:off x="610845" y="172718"/>
            <a:ext cx="1121459" cy="1019129"/>
          </a:xfrm>
          <a:prstGeom prst="ellipse">
            <a:avLst/>
          </a:prstGeom>
          <a:blipFill dpi="0" rotWithShape="1">
            <a:blip r:embed="rId2"/>
            <a:srcRect/>
            <a:stretch>
              <a:fillRect l="-13000" t="-11000" r="-11000" b="-1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6E6B-46A8-FA0D-D4B9-A20977206844}"/>
              </a:ext>
            </a:extLst>
          </p:cNvPr>
          <p:cNvSpPr txBox="1"/>
          <p:nvPr/>
        </p:nvSpPr>
        <p:spPr>
          <a:xfrm>
            <a:off x="451038" y="1364565"/>
            <a:ext cx="1687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iAlertU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E9641F-C90C-71E6-3817-17C8B0E0A63C}"/>
              </a:ext>
            </a:extLst>
          </p:cNvPr>
          <p:cNvCxnSpPr/>
          <p:nvPr/>
        </p:nvCxnSpPr>
        <p:spPr>
          <a:xfrm>
            <a:off x="72570" y="2090020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>
            <a:extLst>
              <a:ext uri="{FF2B5EF4-FFF2-40B4-BE49-F238E27FC236}">
                <a16:creationId xmlns:a16="http://schemas.microsoft.com/office/drawing/2014/main" id="{953E7534-71B8-BAC7-7917-2DAC3B0B8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854" y="2402364"/>
            <a:ext cx="476250" cy="47625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F3547AB-3AC9-F966-C762-F1D2BC75B11B}"/>
              </a:ext>
            </a:extLst>
          </p:cNvPr>
          <p:cNvSpPr txBox="1"/>
          <p:nvPr/>
        </p:nvSpPr>
        <p:spPr>
          <a:xfrm>
            <a:off x="725923" y="246529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C236CF-60FA-04A6-87A4-4B0C8C8582E0}"/>
              </a:ext>
            </a:extLst>
          </p:cNvPr>
          <p:cNvSpPr txBox="1"/>
          <p:nvPr/>
        </p:nvSpPr>
        <p:spPr>
          <a:xfrm>
            <a:off x="725923" y="3118082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</a:p>
        </p:txBody>
      </p:sp>
      <p:pic>
        <p:nvPicPr>
          <p:cNvPr id="97" name="Graphic 96" descr="Open folder with solid fill">
            <a:extLst>
              <a:ext uri="{FF2B5EF4-FFF2-40B4-BE49-F238E27FC236}">
                <a16:creationId xmlns:a16="http://schemas.microsoft.com/office/drawing/2014/main" id="{814EF3AE-AF15-F4E1-98DA-2628FCBB2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616" y="3084922"/>
            <a:ext cx="475488" cy="475488"/>
          </a:xfrm>
          <a:prstGeom prst="rect">
            <a:avLst/>
          </a:prstGeom>
        </p:spPr>
      </p:pic>
      <p:pic>
        <p:nvPicPr>
          <p:cNvPr id="100" name="Graphic 99" descr="Filing Box Archive with solid fill">
            <a:extLst>
              <a:ext uri="{FF2B5EF4-FFF2-40B4-BE49-F238E27FC236}">
                <a16:creationId xmlns:a16="http://schemas.microsoft.com/office/drawing/2014/main" id="{7DE506C9-8A45-2BCA-BC3C-C27A8FD55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21" y="3730645"/>
            <a:ext cx="475488" cy="47548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D91AE01-976D-FCF1-AC9F-78AC9DFA64BF}"/>
              </a:ext>
            </a:extLst>
          </p:cNvPr>
          <p:cNvSpPr txBox="1"/>
          <p:nvPr/>
        </p:nvSpPr>
        <p:spPr>
          <a:xfrm>
            <a:off x="699709" y="3749676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</a:p>
        </p:txBody>
      </p:sp>
      <p:pic>
        <p:nvPicPr>
          <p:cNvPr id="103" name="Graphic 102" descr="Single gear with solid fill">
            <a:extLst>
              <a:ext uri="{FF2B5EF4-FFF2-40B4-BE49-F238E27FC236}">
                <a16:creationId xmlns:a16="http://schemas.microsoft.com/office/drawing/2014/main" id="{00120090-D4D1-436F-28F9-32B2746D0A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8021" y="4353335"/>
            <a:ext cx="475488" cy="47548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F743CEF-D395-3C68-CA0C-769359C112D6}"/>
              </a:ext>
            </a:extLst>
          </p:cNvPr>
          <p:cNvSpPr txBox="1"/>
          <p:nvPr/>
        </p:nvSpPr>
        <p:spPr>
          <a:xfrm>
            <a:off x="670104" y="4381270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pic>
        <p:nvPicPr>
          <p:cNvPr id="106" name="Graphic 105" descr="Information with solid fill">
            <a:extLst>
              <a:ext uri="{FF2B5EF4-FFF2-40B4-BE49-F238E27FC236}">
                <a16:creationId xmlns:a16="http://schemas.microsoft.com/office/drawing/2014/main" id="{C780AB9B-9702-0912-9EAA-8ED38E6E9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6618" y="4993822"/>
            <a:ext cx="475488" cy="475488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2BAC3A7-0322-1774-6405-AB4D14570676}"/>
              </a:ext>
            </a:extLst>
          </p:cNvPr>
          <p:cNvSpPr txBox="1"/>
          <p:nvPr/>
        </p:nvSpPr>
        <p:spPr>
          <a:xfrm>
            <a:off x="708145" y="503818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109" name="Graphic 108" descr="Exit with solid fill">
            <a:extLst>
              <a:ext uri="{FF2B5EF4-FFF2-40B4-BE49-F238E27FC236}">
                <a16:creationId xmlns:a16="http://schemas.microsoft.com/office/drawing/2014/main" id="{B5F6AFB2-55B7-CE0D-57D7-4591B48458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2657" y="5688167"/>
            <a:ext cx="475488" cy="47548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EE7C4DB-6AC7-2188-F0D9-D8C159ADF9CB}"/>
              </a:ext>
            </a:extLst>
          </p:cNvPr>
          <p:cNvSpPr txBox="1"/>
          <p:nvPr/>
        </p:nvSpPr>
        <p:spPr>
          <a:xfrm>
            <a:off x="725923" y="569509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D0B048-379A-BF53-299B-1DCA172391FB}"/>
              </a:ext>
            </a:extLst>
          </p:cNvPr>
          <p:cNvSpPr>
            <a:spLocks/>
          </p:cNvSpPr>
          <p:nvPr/>
        </p:nvSpPr>
        <p:spPr>
          <a:xfrm>
            <a:off x="2481942" y="0"/>
            <a:ext cx="9710058" cy="4926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 descr="Ringer with solid fill">
            <a:extLst>
              <a:ext uri="{FF2B5EF4-FFF2-40B4-BE49-F238E27FC236}">
                <a16:creationId xmlns:a16="http://schemas.microsoft.com/office/drawing/2014/main" id="{8ABABB76-DA42-5FC8-E7F1-3F44B31E71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388707" y="55066"/>
            <a:ext cx="425857" cy="425857"/>
          </a:xfrm>
          <a:prstGeom prst="rect">
            <a:avLst/>
          </a:prstGeom>
        </p:spPr>
      </p:pic>
      <p:pic>
        <p:nvPicPr>
          <p:cNvPr id="117" name="Graphic 116" descr="Badge 1 with solid fill">
            <a:extLst>
              <a:ext uri="{FF2B5EF4-FFF2-40B4-BE49-F238E27FC236}">
                <a16:creationId xmlns:a16="http://schemas.microsoft.com/office/drawing/2014/main" id="{7DFA34F5-6314-C208-51FF-EFB2BE726D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581155" y="15302"/>
            <a:ext cx="374901" cy="374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56D40-C375-55A2-2BB3-1D443E997A62}"/>
              </a:ext>
            </a:extLst>
          </p:cNvPr>
          <p:cNvSpPr txBox="1"/>
          <p:nvPr/>
        </p:nvSpPr>
        <p:spPr>
          <a:xfrm>
            <a:off x="3089328" y="1657382"/>
            <a:ext cx="8908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iAlertU is a system that was developed to enhance the emergency response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Occidental Mindoro, specifically in Mamburao Area. With this system,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emergency response will be enhanced in a way that the respective departments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receive notification directly from the user which is either a victim or concern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citizen by just tapping an emergency button for the quick response and action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exact location.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1D384-8FB3-50EB-435F-3398523EDAD6}"/>
              </a:ext>
            </a:extLst>
          </p:cNvPr>
          <p:cNvSpPr txBox="1"/>
          <p:nvPr/>
        </p:nvSpPr>
        <p:spPr>
          <a:xfrm>
            <a:off x="5583535" y="684015"/>
            <a:ext cx="5430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iAlertU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DFA97-0E1D-0453-388E-549784DBD793}"/>
              </a:ext>
            </a:extLst>
          </p:cNvPr>
          <p:cNvSpPr txBox="1"/>
          <p:nvPr/>
        </p:nvSpPr>
        <p:spPr>
          <a:xfrm>
            <a:off x="6629785" y="1336805"/>
            <a:ext cx="2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Mamburao</a:t>
            </a:r>
          </a:p>
        </p:txBody>
      </p:sp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8F70CECD-B226-2168-58CD-5FB94A9AB0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29785" y="471234"/>
            <a:ext cx="837723" cy="624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53056B-299B-FA6F-CF44-0C5E24D7EF57}"/>
              </a:ext>
            </a:extLst>
          </p:cNvPr>
          <p:cNvSpPr txBox="1"/>
          <p:nvPr/>
        </p:nvSpPr>
        <p:spPr>
          <a:xfrm>
            <a:off x="3581943" y="3716704"/>
            <a:ext cx="542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</a:p>
        </p:txBody>
      </p:sp>
      <p:pic>
        <p:nvPicPr>
          <p:cNvPr id="13" name="Graphic 12" descr="Programmer female with solid fill">
            <a:extLst>
              <a:ext uri="{FF2B5EF4-FFF2-40B4-BE49-F238E27FC236}">
                <a16:creationId xmlns:a16="http://schemas.microsoft.com/office/drawing/2014/main" id="{BB484B95-243D-C851-B8F4-6210734BF2B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089328" y="3657171"/>
            <a:ext cx="492615" cy="4926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731211-4C0E-5974-A8CF-711F51E3816B}"/>
              </a:ext>
            </a:extLst>
          </p:cNvPr>
          <p:cNvCxnSpPr/>
          <p:nvPr/>
        </p:nvCxnSpPr>
        <p:spPr>
          <a:xfrm>
            <a:off x="3089328" y="3560410"/>
            <a:ext cx="851230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CB1F7A-D615-4728-54BE-DE1A8BC22786}"/>
              </a:ext>
            </a:extLst>
          </p:cNvPr>
          <p:cNvSpPr/>
          <p:nvPr/>
        </p:nvSpPr>
        <p:spPr>
          <a:xfrm>
            <a:off x="3258591" y="4381270"/>
            <a:ext cx="1315929" cy="1252616"/>
          </a:xfrm>
          <a:prstGeom prst="ellipse">
            <a:avLst/>
          </a:prstGeom>
          <a:blipFill>
            <a:blip r:embed="rId23"/>
            <a:stretch>
              <a:fillRect l="-13000" t="-11000" r="-11000"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8EAC6E-5841-6873-3E05-A0871614985C}"/>
              </a:ext>
            </a:extLst>
          </p:cNvPr>
          <p:cNvSpPr/>
          <p:nvPr/>
        </p:nvSpPr>
        <p:spPr>
          <a:xfrm>
            <a:off x="4766731" y="4412586"/>
            <a:ext cx="1315929" cy="1251188"/>
          </a:xfrm>
          <a:prstGeom prst="ellipse">
            <a:avLst/>
          </a:prstGeom>
          <a:blipFill>
            <a:blip r:embed="rId24"/>
            <a:stretch>
              <a:fillRect l="-13000" t="-11000" r="-11000"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248233-58C9-7521-D0EB-516636A7EDB3}"/>
              </a:ext>
            </a:extLst>
          </p:cNvPr>
          <p:cNvSpPr/>
          <p:nvPr/>
        </p:nvSpPr>
        <p:spPr>
          <a:xfrm>
            <a:off x="6192733" y="4368228"/>
            <a:ext cx="1315929" cy="1251188"/>
          </a:xfrm>
          <a:prstGeom prst="ellipse">
            <a:avLst/>
          </a:prstGeom>
          <a:blipFill>
            <a:blip r:embed="rId25"/>
            <a:stretch>
              <a:fillRect l="-13000" t="-11000" r="-11000"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D632B7-445C-56EA-7A21-2B33A8713F19}"/>
              </a:ext>
            </a:extLst>
          </p:cNvPr>
          <p:cNvSpPr/>
          <p:nvPr/>
        </p:nvSpPr>
        <p:spPr>
          <a:xfrm>
            <a:off x="7627346" y="4329185"/>
            <a:ext cx="1315929" cy="1251188"/>
          </a:xfrm>
          <a:prstGeom prst="ellipse">
            <a:avLst/>
          </a:prstGeom>
          <a:blipFill>
            <a:blip r:embed="rId26"/>
            <a:stretch>
              <a:fillRect l="-13000" t="-11000" r="-11000"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80B5EA-7DE2-6B80-1B48-0B9AC5271205}"/>
              </a:ext>
            </a:extLst>
          </p:cNvPr>
          <p:cNvSpPr/>
          <p:nvPr/>
        </p:nvSpPr>
        <p:spPr>
          <a:xfrm>
            <a:off x="9102062" y="4368228"/>
            <a:ext cx="1315929" cy="1251188"/>
          </a:xfrm>
          <a:prstGeom prst="ellipse">
            <a:avLst/>
          </a:prstGeom>
          <a:blipFill>
            <a:blip r:embed="rId27"/>
            <a:stretch>
              <a:fillRect l="-13000" t="-11000" r="-11000"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1FEB5D-168B-02A4-28BE-6209A2994F55}"/>
              </a:ext>
            </a:extLst>
          </p:cNvPr>
          <p:cNvSpPr/>
          <p:nvPr/>
        </p:nvSpPr>
        <p:spPr>
          <a:xfrm>
            <a:off x="10561986" y="4344877"/>
            <a:ext cx="1332156" cy="1235496"/>
          </a:xfrm>
          <a:prstGeom prst="ellipse">
            <a:avLst/>
          </a:prstGeom>
          <a:blipFill>
            <a:blip r:embed="rId28"/>
            <a:stretch>
              <a:fillRect l="-13000" t="-11000" r="-11000"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0735CA-369E-9B12-F05F-EC06E819C670}"/>
              </a:ext>
            </a:extLst>
          </p:cNvPr>
          <p:cNvSpPr txBox="1"/>
          <p:nvPr/>
        </p:nvSpPr>
        <p:spPr>
          <a:xfrm>
            <a:off x="3204661" y="5956700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Basilio, Jaycelyn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FF14B4-D2F1-940A-105C-AE323907C5F0}"/>
              </a:ext>
            </a:extLst>
          </p:cNvPr>
          <p:cNvSpPr/>
          <p:nvPr/>
        </p:nvSpPr>
        <p:spPr>
          <a:xfrm>
            <a:off x="4712801" y="5956700"/>
            <a:ext cx="142378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Abulag, Lovely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DB2B814-3E79-2F58-E1B1-CAEC278BA30A}"/>
              </a:ext>
            </a:extLst>
          </p:cNvPr>
          <p:cNvSpPr/>
          <p:nvPr/>
        </p:nvSpPr>
        <p:spPr>
          <a:xfrm>
            <a:off x="6246249" y="5956700"/>
            <a:ext cx="1315929" cy="2593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Balaes, Elaine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46FBAE-9A4A-A5AB-3743-765F1294503A}"/>
              </a:ext>
            </a:extLst>
          </p:cNvPr>
          <p:cNvSpPr/>
          <p:nvPr/>
        </p:nvSpPr>
        <p:spPr>
          <a:xfrm>
            <a:off x="7692635" y="5944400"/>
            <a:ext cx="1315929" cy="2593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Almencion, Ruth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C99E7E-A350-57EE-CF1B-15981B855E24}"/>
              </a:ext>
            </a:extLst>
          </p:cNvPr>
          <p:cNvSpPr/>
          <p:nvPr/>
        </p:nvSpPr>
        <p:spPr>
          <a:xfrm>
            <a:off x="9102061" y="5956699"/>
            <a:ext cx="1409426" cy="23350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Padua, Jessica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3425A6-CDF8-3E43-F077-95750919013A}"/>
              </a:ext>
            </a:extLst>
          </p:cNvPr>
          <p:cNvSpPr/>
          <p:nvPr/>
        </p:nvSpPr>
        <p:spPr>
          <a:xfrm>
            <a:off x="10593568" y="5930898"/>
            <a:ext cx="1315929" cy="2593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Alegre, Dhexter</a:t>
            </a:r>
          </a:p>
        </p:txBody>
      </p:sp>
    </p:spTree>
    <p:extLst>
      <p:ext uri="{BB962C8B-B14F-4D97-AF65-F5344CB8AC3E}">
        <p14:creationId xmlns:p14="http://schemas.microsoft.com/office/powerpoint/2010/main" val="204135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347</Words>
  <Application>Microsoft Office PowerPoint</Application>
  <PresentationFormat>Widescreen</PresentationFormat>
  <Paragraphs>178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 Chan</dc:creator>
  <cp:lastModifiedBy>Nami Chan</cp:lastModifiedBy>
  <cp:revision>22</cp:revision>
  <dcterms:created xsi:type="dcterms:W3CDTF">2023-05-02T04:01:45Z</dcterms:created>
  <dcterms:modified xsi:type="dcterms:W3CDTF">2023-08-09T18:20:42Z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2023-05-02T09:09:25Z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9c87531f-23d4-443f-b5c4-5a21731ff62f</vt:lpwstr>
  </property>
  <property fmtid="{D5CDD505-2E9C-101B-9397-08002B2CF9AE}" pid="7" name="MSIP_Label_defa4170-0d19-0005-0004-bc88714345d2_ActionId">
    <vt:lpwstr>ce92f428-4a15-4095-a9a6-6913316e9b2b</vt:lpwstr>
  </property>
  <property fmtid="{D5CDD505-2E9C-101B-9397-08002B2CF9AE}" pid="8" name="MSIP_Label_defa4170-0d19-0005-0004-bc88714345d2_ContentBits">
    <vt:lpwstr>0</vt:lpwstr>
  </property>
</Properties>
</file>