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sldIdLst>
    <p:sldId id="256" r:id="rId5"/>
    <p:sldId id="275" r:id="rId6"/>
    <p:sldId id="267" r:id="rId7"/>
    <p:sldId id="274" r:id="rId8"/>
    <p:sldId id="265" r:id="rId9"/>
    <p:sldId id="273" r:id="rId10"/>
    <p:sldId id="272" r:id="rId11"/>
    <p:sldId id="266" r:id="rId12"/>
    <p:sldId id="258" r:id="rId13"/>
    <p:sldId id="260" r:id="rId14"/>
    <p:sldId id="276" r:id="rId15"/>
    <p:sldId id="262" r:id="rId16"/>
    <p:sldId id="269" r:id="rId17"/>
    <p:sldId id="270" r:id="rId18"/>
    <p:sldId id="271" r:id="rId19"/>
  </p:sldIdLst>
  <p:sldSz cx="7315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E6E6E6"/>
    <a:srgbClr val="F2F2F2"/>
    <a:srgbClr val="006600"/>
    <a:srgbClr val="36603B"/>
    <a:srgbClr val="283F19"/>
    <a:srgbClr val="694511"/>
    <a:srgbClr val="1C63A4"/>
    <a:srgbClr val="F0FEF2"/>
    <a:srgbClr val="37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7" autoAdjust="0"/>
    <p:restoredTop sz="94660"/>
  </p:normalViewPr>
  <p:slideViewPr>
    <p:cSldViewPr snapToGrid="0">
      <p:cViewPr>
        <p:scale>
          <a:sx n="50" d="100"/>
          <a:sy n="50" d="100"/>
        </p:scale>
        <p:origin x="2514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44729"/>
            <a:ext cx="6217920" cy="4775199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204076"/>
            <a:ext cx="5486400" cy="331152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15" indent="0" algn="ctr">
              <a:buNone/>
              <a:defRPr sz="1599"/>
            </a:lvl2pPr>
            <a:lvl3pPr marL="731430" indent="0" algn="ctr">
              <a:buNone/>
              <a:defRPr sz="1440"/>
            </a:lvl3pPr>
            <a:lvl4pPr marL="1097143" indent="0" algn="ctr">
              <a:buNone/>
              <a:defRPr sz="1281"/>
            </a:lvl4pPr>
            <a:lvl5pPr marL="1462856" indent="0" algn="ctr">
              <a:buNone/>
              <a:defRPr sz="1281"/>
            </a:lvl5pPr>
            <a:lvl6pPr marL="1828571" indent="0" algn="ctr">
              <a:buNone/>
              <a:defRPr sz="1281"/>
            </a:lvl6pPr>
            <a:lvl7pPr marL="2194286" indent="0" algn="ctr">
              <a:buNone/>
              <a:defRPr sz="1281"/>
            </a:lvl7pPr>
            <a:lvl8pPr marL="2560001" indent="0" algn="ctr">
              <a:buNone/>
              <a:defRPr sz="1281"/>
            </a:lvl8pPr>
            <a:lvl9pPr marL="2925713" indent="0" algn="ctr">
              <a:buNone/>
              <a:defRPr sz="12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30251"/>
            <a:ext cx="157734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30251"/>
            <a:ext cx="464058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419482"/>
            <a:ext cx="6309360" cy="570547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178932"/>
            <a:ext cx="6309360" cy="300037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1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2pPr>
            <a:lvl3pPr marL="7314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143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4pPr>
            <a:lvl5pPr marL="1462856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5pPr>
            <a:lvl6pPr marL="1828571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6pPr>
            <a:lvl7pPr marL="2194286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7pPr>
            <a:lvl8pPr marL="2560001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8pPr>
            <a:lvl9pPr marL="2925713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51250"/>
            <a:ext cx="31089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651250"/>
            <a:ext cx="31089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0253"/>
            <a:ext cx="630936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362330"/>
            <a:ext cx="3094672" cy="1647823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15" indent="0">
              <a:buNone/>
              <a:defRPr sz="1599" b="1"/>
            </a:lvl2pPr>
            <a:lvl3pPr marL="731430" indent="0">
              <a:buNone/>
              <a:defRPr sz="1440" b="1"/>
            </a:lvl3pPr>
            <a:lvl4pPr marL="1097143" indent="0">
              <a:buNone/>
              <a:defRPr sz="1281" b="1"/>
            </a:lvl4pPr>
            <a:lvl5pPr marL="1462856" indent="0">
              <a:buNone/>
              <a:defRPr sz="1281" b="1"/>
            </a:lvl5pPr>
            <a:lvl6pPr marL="1828571" indent="0">
              <a:buNone/>
              <a:defRPr sz="1281" b="1"/>
            </a:lvl6pPr>
            <a:lvl7pPr marL="2194286" indent="0">
              <a:buNone/>
              <a:defRPr sz="1281" b="1"/>
            </a:lvl7pPr>
            <a:lvl8pPr marL="2560001" indent="0">
              <a:buNone/>
              <a:defRPr sz="1281" b="1"/>
            </a:lvl8pPr>
            <a:lvl9pPr marL="2925713" indent="0">
              <a:buNone/>
              <a:defRPr sz="12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5010153"/>
            <a:ext cx="309467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2" y="3362330"/>
            <a:ext cx="3109913" cy="1647823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15" indent="0">
              <a:buNone/>
              <a:defRPr sz="1599" b="1"/>
            </a:lvl2pPr>
            <a:lvl3pPr marL="731430" indent="0">
              <a:buNone/>
              <a:defRPr sz="1440" b="1"/>
            </a:lvl3pPr>
            <a:lvl4pPr marL="1097143" indent="0">
              <a:buNone/>
              <a:defRPr sz="1281" b="1"/>
            </a:lvl4pPr>
            <a:lvl5pPr marL="1462856" indent="0">
              <a:buNone/>
              <a:defRPr sz="1281" b="1"/>
            </a:lvl5pPr>
            <a:lvl6pPr marL="1828571" indent="0">
              <a:buNone/>
              <a:defRPr sz="1281" b="1"/>
            </a:lvl6pPr>
            <a:lvl7pPr marL="2194286" indent="0">
              <a:buNone/>
              <a:defRPr sz="1281" b="1"/>
            </a:lvl7pPr>
            <a:lvl8pPr marL="2560001" indent="0">
              <a:buNone/>
              <a:defRPr sz="1281" b="1"/>
            </a:lvl8pPr>
            <a:lvl9pPr marL="2925713" indent="0">
              <a:buNone/>
              <a:defRPr sz="12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2" y="5010153"/>
            <a:ext cx="310991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14400"/>
            <a:ext cx="2359342" cy="3200400"/>
          </a:xfrm>
        </p:spPr>
        <p:txBody>
          <a:bodyPr anchor="b"/>
          <a:lstStyle>
            <a:lvl1pPr>
              <a:defRPr sz="2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974856"/>
            <a:ext cx="3703320" cy="9747249"/>
          </a:xfrm>
        </p:spPr>
        <p:txBody>
          <a:bodyPr/>
          <a:lstStyle>
            <a:lvl1pPr>
              <a:defRPr sz="2559"/>
            </a:lvl1pPr>
            <a:lvl2pPr>
              <a:defRPr sz="2241"/>
            </a:lvl2pPr>
            <a:lvl3pPr>
              <a:defRPr sz="192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114800"/>
            <a:ext cx="2359342" cy="7623176"/>
          </a:xfrm>
        </p:spPr>
        <p:txBody>
          <a:bodyPr/>
          <a:lstStyle>
            <a:lvl1pPr marL="0" indent="0">
              <a:buNone/>
              <a:defRPr sz="1281"/>
            </a:lvl1pPr>
            <a:lvl2pPr marL="365715" indent="0">
              <a:buNone/>
              <a:defRPr sz="1119"/>
            </a:lvl2pPr>
            <a:lvl3pPr marL="731430" indent="0">
              <a:buNone/>
              <a:defRPr sz="960"/>
            </a:lvl3pPr>
            <a:lvl4pPr marL="1097143" indent="0">
              <a:buNone/>
              <a:defRPr sz="801"/>
            </a:lvl4pPr>
            <a:lvl5pPr marL="1462856" indent="0">
              <a:buNone/>
              <a:defRPr sz="801"/>
            </a:lvl5pPr>
            <a:lvl6pPr marL="1828571" indent="0">
              <a:buNone/>
              <a:defRPr sz="801"/>
            </a:lvl6pPr>
            <a:lvl7pPr marL="2194286" indent="0">
              <a:buNone/>
              <a:defRPr sz="801"/>
            </a:lvl7pPr>
            <a:lvl8pPr marL="2560001" indent="0">
              <a:buNone/>
              <a:defRPr sz="801"/>
            </a:lvl8pPr>
            <a:lvl9pPr marL="2925713" indent="0">
              <a:buNone/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14400"/>
            <a:ext cx="2359342" cy="3200400"/>
          </a:xfrm>
        </p:spPr>
        <p:txBody>
          <a:bodyPr anchor="b"/>
          <a:lstStyle>
            <a:lvl1pPr>
              <a:defRPr sz="2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974856"/>
            <a:ext cx="3703320" cy="9747249"/>
          </a:xfrm>
        </p:spPr>
        <p:txBody>
          <a:bodyPr anchor="t"/>
          <a:lstStyle>
            <a:lvl1pPr marL="0" indent="0">
              <a:buNone/>
              <a:defRPr sz="2559"/>
            </a:lvl1pPr>
            <a:lvl2pPr marL="365715" indent="0">
              <a:buNone/>
              <a:defRPr sz="2241"/>
            </a:lvl2pPr>
            <a:lvl3pPr marL="731430" indent="0">
              <a:buNone/>
              <a:defRPr sz="1920"/>
            </a:lvl3pPr>
            <a:lvl4pPr marL="1097143" indent="0">
              <a:buNone/>
              <a:defRPr sz="1599"/>
            </a:lvl4pPr>
            <a:lvl5pPr marL="1462856" indent="0">
              <a:buNone/>
              <a:defRPr sz="1599"/>
            </a:lvl5pPr>
            <a:lvl6pPr marL="1828571" indent="0">
              <a:buNone/>
              <a:defRPr sz="1599"/>
            </a:lvl6pPr>
            <a:lvl7pPr marL="2194286" indent="0">
              <a:buNone/>
              <a:defRPr sz="1599"/>
            </a:lvl7pPr>
            <a:lvl8pPr marL="2560001" indent="0">
              <a:buNone/>
              <a:defRPr sz="1599"/>
            </a:lvl8pPr>
            <a:lvl9pPr marL="2925713" indent="0">
              <a:buNone/>
              <a:defRPr sz="15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114800"/>
            <a:ext cx="2359342" cy="7623176"/>
          </a:xfrm>
        </p:spPr>
        <p:txBody>
          <a:bodyPr/>
          <a:lstStyle>
            <a:lvl1pPr marL="0" indent="0">
              <a:buNone/>
              <a:defRPr sz="1281"/>
            </a:lvl1pPr>
            <a:lvl2pPr marL="365715" indent="0">
              <a:buNone/>
              <a:defRPr sz="1119"/>
            </a:lvl2pPr>
            <a:lvl3pPr marL="731430" indent="0">
              <a:buNone/>
              <a:defRPr sz="960"/>
            </a:lvl3pPr>
            <a:lvl4pPr marL="1097143" indent="0">
              <a:buNone/>
              <a:defRPr sz="801"/>
            </a:lvl4pPr>
            <a:lvl5pPr marL="1462856" indent="0">
              <a:buNone/>
              <a:defRPr sz="801"/>
            </a:lvl5pPr>
            <a:lvl6pPr marL="1828571" indent="0">
              <a:buNone/>
              <a:defRPr sz="801"/>
            </a:lvl6pPr>
            <a:lvl7pPr marL="2194286" indent="0">
              <a:buNone/>
              <a:defRPr sz="801"/>
            </a:lvl7pPr>
            <a:lvl8pPr marL="2560001" indent="0">
              <a:buNone/>
              <a:defRPr sz="801"/>
            </a:lvl8pPr>
            <a:lvl9pPr marL="2925713" indent="0">
              <a:buNone/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30253"/>
            <a:ext cx="630936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51250"/>
            <a:ext cx="630936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2712705"/>
            <a:ext cx="164592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B72D-0F8C-4E72-B970-5386BE4A901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2712705"/>
            <a:ext cx="246888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2712705"/>
            <a:ext cx="1645920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4BC3-1773-4EBA-BD17-9ED7DD0A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31430" rtl="0" eaLnBrk="1" latinLnBrk="0" hangingPunct="1">
        <a:lnSpc>
          <a:spcPct val="90000"/>
        </a:lnSpc>
        <a:spcBef>
          <a:spcPct val="0"/>
        </a:spcBef>
        <a:buNone/>
        <a:defRPr sz="35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58" indent="-182858" algn="l" defTabSz="731430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48573" indent="-182858" algn="l" defTabSz="73143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indent="-182858" algn="l" defTabSz="73143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3pPr>
      <a:lvl4pPr marL="1279999" indent="-182858" algn="l" defTabSz="73143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14" indent="-182858" algn="l" defTabSz="73143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429" indent="-182858" algn="l" defTabSz="73143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144" indent="-182858" algn="l" defTabSz="73143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2857" indent="-182858" algn="l" defTabSz="73143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570" indent="-182858" algn="l" defTabSz="73143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15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430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3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56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71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286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001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713" algn="l" defTabSz="73143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svg"/><Relationship Id="rId3" Type="http://schemas.openxmlformats.org/officeDocument/2006/relationships/image" Target="../media/image13.svg"/><Relationship Id="rId7" Type="http://schemas.openxmlformats.org/officeDocument/2006/relationships/image" Target="../media/image44.svg"/><Relationship Id="rId12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6.svg"/><Relationship Id="rId5" Type="http://schemas.openxmlformats.org/officeDocument/2006/relationships/image" Target="../media/image15.svg"/><Relationship Id="rId15" Type="http://schemas.openxmlformats.org/officeDocument/2006/relationships/image" Target="../media/image48.svg"/><Relationship Id="rId10" Type="http://schemas.openxmlformats.org/officeDocument/2006/relationships/image" Target="../media/image45.png"/><Relationship Id="rId4" Type="http://schemas.openxmlformats.org/officeDocument/2006/relationships/image" Target="../media/image14.png"/><Relationship Id="rId9" Type="http://schemas.openxmlformats.org/officeDocument/2006/relationships/image" Target="../media/image10.sv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0.svg"/><Relationship Id="rId3" Type="http://schemas.openxmlformats.org/officeDocument/2006/relationships/image" Target="../media/image13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6.svg"/><Relationship Id="rId5" Type="http://schemas.openxmlformats.org/officeDocument/2006/relationships/image" Target="../media/image15.svg"/><Relationship Id="rId10" Type="http://schemas.openxmlformats.org/officeDocument/2006/relationships/image" Target="../media/image45.png"/><Relationship Id="rId4" Type="http://schemas.openxmlformats.org/officeDocument/2006/relationships/image" Target="../media/image14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8.svg"/><Relationship Id="rId3" Type="http://schemas.openxmlformats.org/officeDocument/2006/relationships/image" Target="../media/image44.svg"/><Relationship Id="rId7" Type="http://schemas.openxmlformats.org/officeDocument/2006/relationships/image" Target="../media/image54.svg"/><Relationship Id="rId12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5" Type="http://schemas.openxmlformats.org/officeDocument/2006/relationships/image" Target="../media/image60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.svg"/><Relationship Id="rId3" Type="http://schemas.openxmlformats.org/officeDocument/2006/relationships/image" Target="../media/image44.svg"/><Relationship Id="rId7" Type="http://schemas.openxmlformats.org/officeDocument/2006/relationships/image" Target="../media/image18.svg"/><Relationship Id="rId12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.svg"/><Relationship Id="rId5" Type="http://schemas.openxmlformats.org/officeDocument/2006/relationships/image" Target="../media/image52.svg"/><Relationship Id="rId15" Type="http://schemas.openxmlformats.org/officeDocument/2006/relationships/image" Target="../media/image50.svg"/><Relationship Id="rId10" Type="http://schemas.openxmlformats.org/officeDocument/2006/relationships/image" Target="../media/image3.png"/><Relationship Id="rId4" Type="http://schemas.openxmlformats.org/officeDocument/2006/relationships/image" Target="../media/image51.png"/><Relationship Id="rId9" Type="http://schemas.openxmlformats.org/officeDocument/2006/relationships/image" Target="../media/image58.sv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56.svg"/><Relationship Id="rId12" Type="http://schemas.openxmlformats.org/officeDocument/2006/relationships/image" Target="../media/image26.svg"/><Relationship Id="rId17" Type="http://schemas.openxmlformats.org/officeDocument/2006/relationships/image" Target="../media/image11.png"/><Relationship Id="rId2" Type="http://schemas.openxmlformats.org/officeDocument/2006/relationships/image" Target="../media/image43.png"/><Relationship Id="rId16" Type="http://schemas.openxmlformats.org/officeDocument/2006/relationships/image" Target="../media/image6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5" Type="http://schemas.openxmlformats.org/officeDocument/2006/relationships/image" Target="../media/image52.svg"/><Relationship Id="rId15" Type="http://schemas.openxmlformats.org/officeDocument/2006/relationships/image" Target="../media/image61.png"/><Relationship Id="rId10" Type="http://schemas.openxmlformats.org/officeDocument/2006/relationships/image" Target="../media/image16.jpg"/><Relationship Id="rId19" Type="http://schemas.openxmlformats.org/officeDocument/2006/relationships/image" Target="../media/image50.svg"/><Relationship Id="rId4" Type="http://schemas.openxmlformats.org/officeDocument/2006/relationships/image" Target="../media/image51.png"/><Relationship Id="rId9" Type="http://schemas.openxmlformats.org/officeDocument/2006/relationships/image" Target="../media/image18.svg"/><Relationship Id="rId1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6.jpg"/><Relationship Id="rId3" Type="http://schemas.openxmlformats.org/officeDocument/2006/relationships/image" Target="../media/image44.svg"/><Relationship Id="rId7" Type="http://schemas.openxmlformats.org/officeDocument/2006/relationships/image" Target="../media/image18.svg"/><Relationship Id="rId12" Type="http://schemas.openxmlformats.org/officeDocument/2006/relationships/image" Target="../media/image65.jpg"/><Relationship Id="rId17" Type="http://schemas.openxmlformats.org/officeDocument/2006/relationships/image" Target="../media/image50.svg"/><Relationship Id="rId2" Type="http://schemas.openxmlformats.org/officeDocument/2006/relationships/image" Target="../media/image43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64.jpg"/><Relationship Id="rId5" Type="http://schemas.openxmlformats.org/officeDocument/2006/relationships/image" Target="../media/image52.svg"/><Relationship Id="rId15" Type="http://schemas.openxmlformats.org/officeDocument/2006/relationships/image" Target="../media/image68.jpg"/><Relationship Id="rId10" Type="http://schemas.openxmlformats.org/officeDocument/2006/relationships/image" Target="../media/image63.jpg"/><Relationship Id="rId4" Type="http://schemas.openxmlformats.org/officeDocument/2006/relationships/image" Target="../media/image51.png"/><Relationship Id="rId9" Type="http://schemas.openxmlformats.org/officeDocument/2006/relationships/image" Target="../media/image60.svg"/><Relationship Id="rId14" Type="http://schemas.openxmlformats.org/officeDocument/2006/relationships/image" Target="../media/image6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svg"/><Relationship Id="rId15" Type="http://schemas.openxmlformats.org/officeDocument/2006/relationships/image" Target="../media/image24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sv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" Type="http://schemas.openxmlformats.org/officeDocument/2006/relationships/image" Target="../media/image13.svg"/><Relationship Id="rId21" Type="http://schemas.openxmlformats.org/officeDocument/2006/relationships/image" Target="../media/image31.png"/><Relationship Id="rId7" Type="http://schemas.openxmlformats.org/officeDocument/2006/relationships/image" Target="../media/image6.svg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16.jp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34.svg"/><Relationship Id="rId5" Type="http://schemas.openxmlformats.org/officeDocument/2006/relationships/image" Target="../media/image15.svg"/><Relationship Id="rId15" Type="http://schemas.openxmlformats.org/officeDocument/2006/relationships/image" Target="../media/image18.sv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10" Type="http://schemas.openxmlformats.org/officeDocument/2006/relationships/image" Target="../media/image9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32.svg"/><Relationship Id="rId27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7.png"/><Relationship Id="rId18" Type="http://schemas.openxmlformats.org/officeDocument/2006/relationships/image" Target="../media/image26.svg"/><Relationship Id="rId3" Type="http://schemas.openxmlformats.org/officeDocument/2006/relationships/image" Target="../media/image13.svg"/><Relationship Id="rId21" Type="http://schemas.openxmlformats.org/officeDocument/2006/relationships/image" Target="../media/image37.png"/><Relationship Id="rId7" Type="http://schemas.openxmlformats.org/officeDocument/2006/relationships/image" Target="../media/image6.svg"/><Relationship Id="rId12" Type="http://schemas.openxmlformats.org/officeDocument/2006/relationships/image" Target="../media/image42.sv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10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15.svg"/><Relationship Id="rId15" Type="http://schemas.openxmlformats.org/officeDocument/2006/relationships/image" Target="../media/image9.pn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40.svg"/><Relationship Id="rId14" Type="http://schemas.openxmlformats.org/officeDocument/2006/relationships/image" Target="../media/image8.svg"/><Relationship Id="rId22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A44E67-D27A-4D1D-1DA6-6862473B66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72"/>
            <a:ext cx="7315200" cy="137096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2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E394E-A628-8A03-2948-4715FB5058C9}"/>
              </a:ext>
            </a:extLst>
          </p:cNvPr>
          <p:cNvSpPr txBox="1"/>
          <p:nvPr/>
        </p:nvSpPr>
        <p:spPr>
          <a:xfrm>
            <a:off x="1598776" y="9947372"/>
            <a:ext cx="340463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have an account yet?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15FE97-F82C-4C77-0900-ED4937870A02}"/>
              </a:ext>
            </a:extLst>
          </p:cNvPr>
          <p:cNvSpPr txBox="1"/>
          <p:nvPr/>
        </p:nvSpPr>
        <p:spPr>
          <a:xfrm>
            <a:off x="4813692" y="9948121"/>
            <a:ext cx="340463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u="sng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D1324-E100-B4C7-BED8-4FD4223CA11B}"/>
              </a:ext>
            </a:extLst>
          </p:cNvPr>
          <p:cNvSpPr/>
          <p:nvPr/>
        </p:nvSpPr>
        <p:spPr>
          <a:xfrm>
            <a:off x="2568850" y="6942315"/>
            <a:ext cx="2269459" cy="2441535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5821E-A035-8FFA-7E05-139B7A443E1D}"/>
              </a:ext>
            </a:extLst>
          </p:cNvPr>
          <p:cNvSpPr/>
          <p:nvPr/>
        </p:nvSpPr>
        <p:spPr>
          <a:xfrm>
            <a:off x="3074816" y="7408352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8A4F86-0C4D-FE41-BE5D-34CCF726D74F}"/>
              </a:ext>
            </a:extLst>
          </p:cNvPr>
          <p:cNvSpPr/>
          <p:nvPr/>
        </p:nvSpPr>
        <p:spPr>
          <a:xfrm>
            <a:off x="3609472" y="7408352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057530-8B2E-E9E0-7A83-51D61193F071}"/>
              </a:ext>
            </a:extLst>
          </p:cNvPr>
          <p:cNvSpPr/>
          <p:nvPr/>
        </p:nvSpPr>
        <p:spPr>
          <a:xfrm>
            <a:off x="4144128" y="7408352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8AD4B0-3228-C4F4-4CCB-C071FA7E2A7D}"/>
              </a:ext>
            </a:extLst>
          </p:cNvPr>
          <p:cNvSpPr/>
          <p:nvPr/>
        </p:nvSpPr>
        <p:spPr>
          <a:xfrm>
            <a:off x="3063026" y="7855033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DAF81-45E5-5DE5-CAC8-CF11C1B6BE95}"/>
              </a:ext>
            </a:extLst>
          </p:cNvPr>
          <p:cNvSpPr/>
          <p:nvPr/>
        </p:nvSpPr>
        <p:spPr>
          <a:xfrm>
            <a:off x="3597682" y="7855033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F912E9-D28B-E2CC-60F7-F2E9E99AECFB}"/>
              </a:ext>
            </a:extLst>
          </p:cNvPr>
          <p:cNvSpPr/>
          <p:nvPr/>
        </p:nvSpPr>
        <p:spPr>
          <a:xfrm>
            <a:off x="4132338" y="7855033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E487DA-C6AB-0819-F0CF-A3DD4C0A6BD0}"/>
              </a:ext>
            </a:extLst>
          </p:cNvPr>
          <p:cNvSpPr/>
          <p:nvPr/>
        </p:nvSpPr>
        <p:spPr>
          <a:xfrm>
            <a:off x="3051236" y="8330159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F03968-B4B6-57C0-79DB-F173C081C4B7}"/>
              </a:ext>
            </a:extLst>
          </p:cNvPr>
          <p:cNvSpPr/>
          <p:nvPr/>
        </p:nvSpPr>
        <p:spPr>
          <a:xfrm>
            <a:off x="3585892" y="8330159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9BC32A-F808-8B31-E469-638AD5BAEEBB}"/>
              </a:ext>
            </a:extLst>
          </p:cNvPr>
          <p:cNvSpPr/>
          <p:nvPr/>
        </p:nvSpPr>
        <p:spPr>
          <a:xfrm>
            <a:off x="4120548" y="8330159"/>
            <a:ext cx="266700" cy="2592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39FA1-E751-5D8F-9459-CF372D2F638F}"/>
              </a:ext>
            </a:extLst>
          </p:cNvPr>
          <p:cNvSpPr txBox="1"/>
          <p:nvPr/>
        </p:nvSpPr>
        <p:spPr>
          <a:xfrm>
            <a:off x="2904380" y="8783868"/>
            <a:ext cx="340463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MPIN 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7357-41B8-35AC-C1AA-01DA47BFB365}"/>
              </a:ext>
            </a:extLst>
          </p:cNvPr>
          <p:cNvSpPr txBox="1"/>
          <p:nvPr/>
        </p:nvSpPr>
        <p:spPr>
          <a:xfrm>
            <a:off x="1150612" y="2744770"/>
            <a:ext cx="5430353" cy="178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7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68978-B262-877F-8485-D559F0D17CCE}"/>
              </a:ext>
            </a:extLst>
          </p:cNvPr>
          <p:cNvSpPr txBox="1"/>
          <p:nvPr/>
        </p:nvSpPr>
        <p:spPr>
          <a:xfrm>
            <a:off x="731857" y="4969915"/>
            <a:ext cx="522514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mobile number: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47750C-01CB-C328-D47A-0498F0267297}"/>
              </a:ext>
            </a:extLst>
          </p:cNvPr>
          <p:cNvCxnSpPr>
            <a:cxnSpLocks/>
          </p:cNvCxnSpPr>
          <p:nvPr/>
        </p:nvCxnSpPr>
        <p:spPr>
          <a:xfrm>
            <a:off x="1642110" y="6299878"/>
            <a:ext cx="4221480" cy="97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16630C-C9F5-7BFF-C05A-2D8209B7DF31}"/>
              </a:ext>
            </a:extLst>
          </p:cNvPr>
          <p:cNvSpPr txBox="1"/>
          <p:nvPr/>
        </p:nvSpPr>
        <p:spPr>
          <a:xfrm>
            <a:off x="1642113" y="5490864"/>
            <a:ext cx="1156063" cy="79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7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+63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BA729-EC93-3C36-8E22-67199826A0E0}"/>
              </a:ext>
            </a:extLst>
          </p:cNvPr>
          <p:cNvSpPr txBox="1"/>
          <p:nvPr/>
        </p:nvSpPr>
        <p:spPr>
          <a:xfrm>
            <a:off x="2733950" y="5490864"/>
            <a:ext cx="3644537" cy="79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7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977 338 1153</a:t>
            </a:r>
          </a:p>
        </p:txBody>
      </p:sp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C648E3F3-BD6F-08A3-FA59-6B142BE0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4380" y="2266263"/>
            <a:ext cx="1506448" cy="11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0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D21BC9-0DA4-B71F-2942-2585DD992B2E}"/>
              </a:ext>
            </a:extLst>
          </p:cNvPr>
          <p:cNvSpPr/>
          <p:nvPr/>
        </p:nvSpPr>
        <p:spPr>
          <a:xfrm>
            <a:off x="0" y="6374"/>
            <a:ext cx="7315200" cy="1393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23" name="Graphic 22" descr="Ringer with solid fill">
            <a:extLst>
              <a:ext uri="{FF2B5EF4-FFF2-40B4-BE49-F238E27FC236}">
                <a16:creationId xmlns:a16="http://schemas.microsoft.com/office/drawing/2014/main" id="{FF8055AC-1746-468A-57B0-FCF0AE47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198" y="330683"/>
            <a:ext cx="630542" cy="6305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F95B47-E200-1F5D-822A-F932F8E1F06F}"/>
              </a:ext>
            </a:extLst>
          </p:cNvPr>
          <p:cNvSpPr txBox="1"/>
          <p:nvPr/>
        </p:nvSpPr>
        <p:spPr>
          <a:xfrm>
            <a:off x="711740" y="225873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6C7D7-6ADE-98CE-561A-05E0E4E19424}"/>
              </a:ext>
            </a:extLst>
          </p:cNvPr>
          <p:cNvSpPr txBox="1"/>
          <p:nvPr/>
        </p:nvSpPr>
        <p:spPr>
          <a:xfrm>
            <a:off x="679083" y="776178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+63 977 338 1153</a:t>
            </a:r>
          </a:p>
        </p:txBody>
      </p:sp>
      <p:pic>
        <p:nvPicPr>
          <p:cNvPr id="31" name="Graphic 30" descr="Receiver with solid fill">
            <a:extLst>
              <a:ext uri="{FF2B5EF4-FFF2-40B4-BE49-F238E27FC236}">
                <a16:creationId xmlns:a16="http://schemas.microsoft.com/office/drawing/2014/main" id="{7E41935F-F747-4A22-9DDB-E3B694C0A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1583" y="352503"/>
            <a:ext cx="630542" cy="6305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D462A61-CFDE-32FC-6C31-D946EED6CEEA}"/>
              </a:ext>
            </a:extLst>
          </p:cNvPr>
          <p:cNvSpPr/>
          <p:nvPr/>
        </p:nvSpPr>
        <p:spPr>
          <a:xfrm>
            <a:off x="0" y="1230119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00220AE9-CBCF-43E3-0FF4-31E4B6DCA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533" y="12445434"/>
            <a:ext cx="778869" cy="7788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1F96A0-770F-87E2-2AC3-B8CCC8254BBF}"/>
              </a:ext>
            </a:extLst>
          </p:cNvPr>
          <p:cNvSpPr txBox="1"/>
          <p:nvPr/>
        </p:nvSpPr>
        <p:spPr>
          <a:xfrm>
            <a:off x="679083" y="1321447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F8F80C4-247E-812B-9227-BF5FFAF169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5505" y="12412777"/>
            <a:ext cx="778869" cy="77886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A81906B-A0B1-A237-0D1C-D547DC7DF8E9}"/>
              </a:ext>
            </a:extLst>
          </p:cNvPr>
          <p:cNvSpPr txBox="1"/>
          <p:nvPr/>
        </p:nvSpPr>
        <p:spPr>
          <a:xfrm>
            <a:off x="3136175" y="13210985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495AF0-3E08-73DB-7104-2C4349447821}"/>
              </a:ext>
            </a:extLst>
          </p:cNvPr>
          <p:cNvSpPr txBox="1"/>
          <p:nvPr/>
        </p:nvSpPr>
        <p:spPr>
          <a:xfrm>
            <a:off x="5208813" y="1319269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57D709F5-3BBC-09C7-2FF3-80300C509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C25AD1D-0CC5-FA55-C8DF-E5ECEA304EA4}"/>
              </a:ext>
            </a:extLst>
          </p:cNvPr>
          <p:cNvGrpSpPr/>
          <p:nvPr/>
        </p:nvGrpSpPr>
        <p:grpSpPr>
          <a:xfrm>
            <a:off x="5220239" y="2511347"/>
            <a:ext cx="1834601" cy="369332"/>
            <a:chOff x="4870998" y="1568605"/>
            <a:chExt cx="1834602" cy="36933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8709314-3485-6A72-84A9-BBB837D54F54}"/>
                </a:ext>
              </a:extLst>
            </p:cNvPr>
            <p:cNvSpPr/>
            <p:nvPr/>
          </p:nvSpPr>
          <p:spPr>
            <a:xfrm>
              <a:off x="4870998" y="1568605"/>
              <a:ext cx="1834602" cy="369332"/>
            </a:xfrm>
            <a:prstGeom prst="roundRect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0338B3-AC00-E1AE-F223-00D7B4AB8C57}"/>
                </a:ext>
              </a:extLst>
            </p:cNvPr>
            <p:cNvSpPr txBox="1"/>
            <p:nvPr/>
          </p:nvSpPr>
          <p:spPr>
            <a:xfrm>
              <a:off x="5107184" y="1568605"/>
              <a:ext cx="1598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MDRRMO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3" name="Graphic 2" descr="Caret Down with solid fill">
              <a:extLst>
                <a:ext uri="{FF2B5EF4-FFF2-40B4-BE49-F238E27FC236}">
                  <a16:creationId xmlns:a16="http://schemas.microsoft.com/office/drawing/2014/main" id="{3B670F76-EED3-746A-6DC9-8B69186EB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74812" y="1630235"/>
              <a:ext cx="254571" cy="246072"/>
            </a:xfrm>
            <a:prstGeom prst="rect">
              <a:avLst/>
            </a:prstGeom>
          </p:spPr>
        </p:pic>
      </p:grp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84459B84-466F-8B18-1681-C3A26111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92889"/>
              </p:ext>
            </p:extLst>
          </p:nvPr>
        </p:nvGraphicFramePr>
        <p:xfrm>
          <a:off x="166688" y="3016716"/>
          <a:ext cx="6981824" cy="297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512">
                  <a:extLst>
                    <a:ext uri="{9D8B030D-6E8A-4147-A177-3AD203B41FA5}">
                      <a16:colId xmlns:a16="http://schemas.microsoft.com/office/drawing/2014/main" val="2690815795"/>
                    </a:ext>
                  </a:extLst>
                </a:gridCol>
                <a:gridCol w="2921001">
                  <a:extLst>
                    <a:ext uri="{9D8B030D-6E8A-4147-A177-3AD203B41FA5}">
                      <a16:colId xmlns:a16="http://schemas.microsoft.com/office/drawing/2014/main" val="2180264342"/>
                    </a:ext>
                  </a:extLst>
                </a:gridCol>
                <a:gridCol w="1357311">
                  <a:extLst>
                    <a:ext uri="{9D8B030D-6E8A-4147-A177-3AD203B41FA5}">
                      <a16:colId xmlns:a16="http://schemas.microsoft.com/office/drawing/2014/main" val="314264454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800" dirty="0"/>
                        <a:t>  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487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– 05 - 01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MDRRMO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u="sng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6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 – 06 - 02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MDRRMO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sng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70475"/>
                  </a:ext>
                </a:extLst>
              </a:tr>
              <a:tr h="43486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96937"/>
                  </a:ext>
                </a:extLst>
              </a:tr>
              <a:tr h="39936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90223"/>
                  </a:ext>
                </a:extLst>
              </a:tr>
              <a:tr h="390493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54727"/>
                  </a:ext>
                </a:extLst>
              </a:tr>
              <a:tr h="576737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4619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B5D3AF6-BE96-F422-2E7C-0827C4A2AF40}"/>
              </a:ext>
            </a:extLst>
          </p:cNvPr>
          <p:cNvSpPr txBox="1"/>
          <p:nvPr/>
        </p:nvSpPr>
        <p:spPr>
          <a:xfrm>
            <a:off x="953960" y="1899234"/>
            <a:ext cx="376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 of Report</a:t>
            </a:r>
          </a:p>
        </p:txBody>
      </p:sp>
      <p:pic>
        <p:nvPicPr>
          <p:cNvPr id="37" name="Graphic 36" descr="Document with solid fill">
            <a:extLst>
              <a:ext uri="{FF2B5EF4-FFF2-40B4-BE49-F238E27FC236}">
                <a16:creationId xmlns:a16="http://schemas.microsoft.com/office/drawing/2014/main" id="{228270D9-4E2A-DD35-4E87-52445A933E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4291" y="1765117"/>
            <a:ext cx="669664" cy="6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D21BC9-0DA4-B71F-2942-2585DD992B2E}"/>
              </a:ext>
            </a:extLst>
          </p:cNvPr>
          <p:cNvSpPr/>
          <p:nvPr/>
        </p:nvSpPr>
        <p:spPr>
          <a:xfrm>
            <a:off x="0" y="6374"/>
            <a:ext cx="7315200" cy="1393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23" name="Graphic 22" descr="Ringer with solid fill">
            <a:extLst>
              <a:ext uri="{FF2B5EF4-FFF2-40B4-BE49-F238E27FC236}">
                <a16:creationId xmlns:a16="http://schemas.microsoft.com/office/drawing/2014/main" id="{FF8055AC-1746-468A-57B0-FCF0AE47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198" y="330683"/>
            <a:ext cx="630542" cy="6305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F95B47-E200-1F5D-822A-F932F8E1F06F}"/>
              </a:ext>
            </a:extLst>
          </p:cNvPr>
          <p:cNvSpPr txBox="1"/>
          <p:nvPr/>
        </p:nvSpPr>
        <p:spPr>
          <a:xfrm>
            <a:off x="711740" y="225873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6C7D7-6ADE-98CE-561A-05E0E4E19424}"/>
              </a:ext>
            </a:extLst>
          </p:cNvPr>
          <p:cNvSpPr txBox="1"/>
          <p:nvPr/>
        </p:nvSpPr>
        <p:spPr>
          <a:xfrm>
            <a:off x="679083" y="776178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+63 977 338 1153</a:t>
            </a:r>
          </a:p>
        </p:txBody>
      </p:sp>
      <p:pic>
        <p:nvPicPr>
          <p:cNvPr id="31" name="Graphic 30" descr="Receiver with solid fill">
            <a:extLst>
              <a:ext uri="{FF2B5EF4-FFF2-40B4-BE49-F238E27FC236}">
                <a16:creationId xmlns:a16="http://schemas.microsoft.com/office/drawing/2014/main" id="{7E41935F-F747-4A22-9DDB-E3B694C0A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1583" y="352503"/>
            <a:ext cx="630542" cy="6305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D462A61-CFDE-32FC-6C31-D946EED6CEEA}"/>
              </a:ext>
            </a:extLst>
          </p:cNvPr>
          <p:cNvSpPr/>
          <p:nvPr/>
        </p:nvSpPr>
        <p:spPr>
          <a:xfrm>
            <a:off x="0" y="1230119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00220AE9-CBCF-43E3-0FF4-31E4B6DCA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533" y="12445434"/>
            <a:ext cx="778869" cy="7788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1F96A0-770F-87E2-2AC3-B8CCC8254BBF}"/>
              </a:ext>
            </a:extLst>
          </p:cNvPr>
          <p:cNvSpPr txBox="1"/>
          <p:nvPr/>
        </p:nvSpPr>
        <p:spPr>
          <a:xfrm>
            <a:off x="679083" y="1321447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F8F80C4-247E-812B-9227-BF5FFAF169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5505" y="12412777"/>
            <a:ext cx="778869" cy="77886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A81906B-A0B1-A237-0D1C-D547DC7DF8E9}"/>
              </a:ext>
            </a:extLst>
          </p:cNvPr>
          <p:cNvSpPr txBox="1"/>
          <p:nvPr/>
        </p:nvSpPr>
        <p:spPr>
          <a:xfrm>
            <a:off x="3136175" y="13210985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495AF0-3E08-73DB-7104-2C4349447821}"/>
              </a:ext>
            </a:extLst>
          </p:cNvPr>
          <p:cNvSpPr txBox="1"/>
          <p:nvPr/>
        </p:nvSpPr>
        <p:spPr>
          <a:xfrm>
            <a:off x="5208813" y="1319269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57D709F5-3BBC-09C7-2FF3-80300C509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61665-EFB8-4DCD-E6D0-AF7292FBAC0D}"/>
              </a:ext>
            </a:extLst>
          </p:cNvPr>
          <p:cNvSpPr txBox="1"/>
          <p:nvPr/>
        </p:nvSpPr>
        <p:spPr>
          <a:xfrm>
            <a:off x="376671" y="2492093"/>
            <a:ext cx="663444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– 05 – 01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MDRRMO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of Accident: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Vehicular Accident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Victims: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Attachment: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Circle with left arrow with solid fill">
            <a:extLst>
              <a:ext uri="{FF2B5EF4-FFF2-40B4-BE49-F238E27FC236}">
                <a16:creationId xmlns:a16="http://schemas.microsoft.com/office/drawing/2014/main" id="{CFF5357C-EA04-A148-D501-91F47FDF7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587" y="1543987"/>
            <a:ext cx="716991" cy="7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1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D21BC9-0DA4-B71F-2942-2585DD992B2E}"/>
              </a:ext>
            </a:extLst>
          </p:cNvPr>
          <p:cNvSpPr/>
          <p:nvPr/>
        </p:nvSpPr>
        <p:spPr>
          <a:xfrm>
            <a:off x="0" y="6372"/>
            <a:ext cx="7315200" cy="34898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95B47-E200-1F5D-822A-F932F8E1F06F}"/>
              </a:ext>
            </a:extLst>
          </p:cNvPr>
          <p:cNvSpPr txBox="1"/>
          <p:nvPr/>
        </p:nvSpPr>
        <p:spPr>
          <a:xfrm>
            <a:off x="847655" y="1651261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6C7D7-6ADE-98CE-561A-05E0E4E19424}"/>
              </a:ext>
            </a:extLst>
          </p:cNvPr>
          <p:cNvSpPr txBox="1"/>
          <p:nvPr/>
        </p:nvSpPr>
        <p:spPr>
          <a:xfrm>
            <a:off x="814996" y="2201566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	7 338 1153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462A61-CFDE-32FC-6C31-D946EED6CEEA}"/>
              </a:ext>
            </a:extLst>
          </p:cNvPr>
          <p:cNvSpPr/>
          <p:nvPr/>
        </p:nvSpPr>
        <p:spPr>
          <a:xfrm>
            <a:off x="0" y="1230119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00220AE9-CBCF-43E3-0FF4-31E4B6DC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33" y="12445434"/>
            <a:ext cx="778869" cy="7788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1F96A0-770F-87E2-2AC3-B8CCC8254BBF}"/>
              </a:ext>
            </a:extLst>
          </p:cNvPr>
          <p:cNvSpPr txBox="1"/>
          <p:nvPr/>
        </p:nvSpPr>
        <p:spPr>
          <a:xfrm>
            <a:off x="679083" y="1321447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F8F80C4-247E-812B-9227-BF5FFAF1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505" y="12412777"/>
            <a:ext cx="778869" cy="7788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495AF0-3E08-73DB-7104-2C4349447821}"/>
              </a:ext>
            </a:extLst>
          </p:cNvPr>
          <p:cNvSpPr txBox="1"/>
          <p:nvPr/>
        </p:nvSpPr>
        <p:spPr>
          <a:xfrm>
            <a:off x="5208813" y="1319269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D1A6E0-85DA-657E-D6B1-F0E5A4D3ED71}"/>
              </a:ext>
            </a:extLst>
          </p:cNvPr>
          <p:cNvCxnSpPr/>
          <p:nvPr/>
        </p:nvCxnSpPr>
        <p:spPr>
          <a:xfrm>
            <a:off x="395804" y="5111771"/>
            <a:ext cx="6523599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D8F1A1-A8AE-CCBE-5C0E-273EDDDA5119}"/>
              </a:ext>
            </a:extLst>
          </p:cNvPr>
          <p:cNvSpPr txBox="1"/>
          <p:nvPr/>
        </p:nvSpPr>
        <p:spPr>
          <a:xfrm>
            <a:off x="1289078" y="4347159"/>
            <a:ext cx="542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 Basic Information</a:t>
            </a:r>
          </a:p>
        </p:txBody>
      </p:sp>
      <p:pic>
        <p:nvPicPr>
          <p:cNvPr id="14" name="Graphic 13" descr="Exit with solid fill">
            <a:extLst>
              <a:ext uri="{FF2B5EF4-FFF2-40B4-BE49-F238E27FC236}">
                <a16:creationId xmlns:a16="http://schemas.microsoft.com/office/drawing/2014/main" id="{A9E416EA-047D-25B4-AC4E-99DA6B259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081" y="8220134"/>
            <a:ext cx="646494" cy="646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CCE803-4F45-4D57-5863-619572B76E43}"/>
              </a:ext>
            </a:extLst>
          </p:cNvPr>
          <p:cNvSpPr txBox="1"/>
          <p:nvPr/>
        </p:nvSpPr>
        <p:spPr>
          <a:xfrm>
            <a:off x="1368861" y="8312549"/>
            <a:ext cx="542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8DE70-785D-3298-B44C-7F727A9B2904}"/>
              </a:ext>
            </a:extLst>
          </p:cNvPr>
          <p:cNvSpPr txBox="1"/>
          <p:nvPr/>
        </p:nvSpPr>
        <p:spPr>
          <a:xfrm>
            <a:off x="1408007" y="5560079"/>
            <a:ext cx="542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83407C-7474-E2B4-D206-7F6F0D5FF973}"/>
              </a:ext>
            </a:extLst>
          </p:cNvPr>
          <p:cNvCxnSpPr/>
          <p:nvPr/>
        </p:nvCxnSpPr>
        <p:spPr>
          <a:xfrm>
            <a:off x="351157" y="6330971"/>
            <a:ext cx="6523599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Information with solid fill">
            <a:extLst>
              <a:ext uri="{FF2B5EF4-FFF2-40B4-BE49-F238E27FC236}">
                <a16:creationId xmlns:a16="http://schemas.microsoft.com/office/drawing/2014/main" id="{E34BFD3B-9100-363A-CADA-FE9053E7A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99" y="5441156"/>
            <a:ext cx="649224" cy="649224"/>
          </a:xfrm>
          <a:prstGeom prst="rect">
            <a:avLst/>
          </a:prstGeom>
        </p:spPr>
      </p:pic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8BCEE80B-47DF-02C5-9844-CA983C2A48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059" y="4221956"/>
            <a:ext cx="649224" cy="6492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6E2BD4-4E23-AFBC-76F9-CF87F6C34AAD}"/>
              </a:ext>
            </a:extLst>
          </p:cNvPr>
          <p:cNvSpPr txBox="1"/>
          <p:nvPr/>
        </p:nvSpPr>
        <p:spPr>
          <a:xfrm>
            <a:off x="1368861" y="6949426"/>
            <a:ext cx="542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9A127B-5274-5A0D-B131-5CFB4D88B3EF}"/>
              </a:ext>
            </a:extLst>
          </p:cNvPr>
          <p:cNvCxnSpPr/>
          <p:nvPr/>
        </p:nvCxnSpPr>
        <p:spPr>
          <a:xfrm>
            <a:off x="395139" y="7753371"/>
            <a:ext cx="6523599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CF851F-265A-8C43-ED17-2F987E45FBF0}"/>
              </a:ext>
            </a:extLst>
          </p:cNvPr>
          <p:cNvSpPr txBox="1"/>
          <p:nvPr/>
        </p:nvSpPr>
        <p:spPr>
          <a:xfrm>
            <a:off x="3187306" y="13192700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6F797B4D-3BE1-45C1-82EA-2B8BCA691E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BB73B0F8-2EC2-DA7D-8245-212886E360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7309" y="6801361"/>
            <a:ext cx="649224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D21BC9-0DA4-B71F-2942-2585DD992B2E}"/>
              </a:ext>
            </a:extLst>
          </p:cNvPr>
          <p:cNvSpPr/>
          <p:nvPr/>
        </p:nvSpPr>
        <p:spPr>
          <a:xfrm>
            <a:off x="0" y="6371"/>
            <a:ext cx="7315200" cy="19548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95B47-E200-1F5D-822A-F932F8E1F06F}"/>
              </a:ext>
            </a:extLst>
          </p:cNvPr>
          <p:cNvSpPr txBox="1"/>
          <p:nvPr/>
        </p:nvSpPr>
        <p:spPr>
          <a:xfrm>
            <a:off x="711740" y="444356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6C7D7-6ADE-98CE-561A-05E0E4E19424}"/>
              </a:ext>
            </a:extLst>
          </p:cNvPr>
          <p:cNvSpPr txBox="1"/>
          <p:nvPr/>
        </p:nvSpPr>
        <p:spPr>
          <a:xfrm>
            <a:off x="679083" y="994660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	7 338 1153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462A61-CFDE-32FC-6C31-D946EED6CEEA}"/>
              </a:ext>
            </a:extLst>
          </p:cNvPr>
          <p:cNvSpPr/>
          <p:nvPr/>
        </p:nvSpPr>
        <p:spPr>
          <a:xfrm>
            <a:off x="0" y="1230119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00220AE9-CBCF-43E3-0FF4-31E4B6DC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33" y="12445434"/>
            <a:ext cx="778869" cy="7788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1F96A0-770F-87E2-2AC3-B8CCC8254BBF}"/>
              </a:ext>
            </a:extLst>
          </p:cNvPr>
          <p:cNvSpPr txBox="1"/>
          <p:nvPr/>
        </p:nvSpPr>
        <p:spPr>
          <a:xfrm>
            <a:off x="679083" y="1321447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F8F80C4-247E-812B-9227-BF5FFAF1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505" y="12412777"/>
            <a:ext cx="778869" cy="7788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495AF0-3E08-73DB-7104-2C4349447821}"/>
              </a:ext>
            </a:extLst>
          </p:cNvPr>
          <p:cNvSpPr txBox="1"/>
          <p:nvPr/>
        </p:nvSpPr>
        <p:spPr>
          <a:xfrm>
            <a:off x="5208813" y="1319269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F851F-265A-8C43-ED17-2F987E45FBF0}"/>
              </a:ext>
            </a:extLst>
          </p:cNvPr>
          <p:cNvSpPr txBox="1"/>
          <p:nvPr/>
        </p:nvSpPr>
        <p:spPr>
          <a:xfrm>
            <a:off x="3187306" y="13192700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6F797B4D-3BE1-45C1-82EA-2B8BCA691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39670-748D-6FAC-C040-6F845805B465}"/>
              </a:ext>
            </a:extLst>
          </p:cNvPr>
          <p:cNvSpPr txBox="1"/>
          <p:nvPr/>
        </p:nvSpPr>
        <p:spPr>
          <a:xfrm>
            <a:off x="2451132" y="2247963"/>
            <a:ext cx="402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 Basic Information</a:t>
            </a:r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E495BA5-E606-E6A1-1C8A-94E7858BA6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5285" y="2185368"/>
            <a:ext cx="495849" cy="4958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5B2892-CA70-BCC5-3D53-EFE745B910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088" y="7530353"/>
            <a:ext cx="6901024" cy="3763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DA157-6011-7BBD-8A11-326CAD139E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088" y="2834122"/>
            <a:ext cx="6901024" cy="4493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BD539-E6F3-974D-AF79-C08BA7E8D7AC}"/>
              </a:ext>
            </a:extLst>
          </p:cNvPr>
          <p:cNvSpPr/>
          <p:nvPr/>
        </p:nvSpPr>
        <p:spPr>
          <a:xfrm>
            <a:off x="3045488" y="4802263"/>
            <a:ext cx="324969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0CD1C-175B-E830-9B1F-0BF6E5309A4A}"/>
              </a:ext>
            </a:extLst>
          </p:cNvPr>
          <p:cNvSpPr/>
          <p:nvPr/>
        </p:nvSpPr>
        <p:spPr>
          <a:xfrm>
            <a:off x="3049190" y="10619180"/>
            <a:ext cx="3330302" cy="50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18409-6609-9D3B-FBFF-7EFE25CA38BE}"/>
              </a:ext>
            </a:extLst>
          </p:cNvPr>
          <p:cNvSpPr/>
          <p:nvPr/>
        </p:nvSpPr>
        <p:spPr>
          <a:xfrm>
            <a:off x="3067880" y="8717878"/>
            <a:ext cx="3296363" cy="465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0B5A0-2B26-8C5D-7060-95F18B31B0E6}"/>
              </a:ext>
            </a:extLst>
          </p:cNvPr>
          <p:cNvSpPr/>
          <p:nvPr/>
        </p:nvSpPr>
        <p:spPr>
          <a:xfrm>
            <a:off x="3067882" y="9323187"/>
            <a:ext cx="3311612" cy="50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821CA3-9C8A-661D-67F6-BDE91BBF3E7D}"/>
              </a:ext>
            </a:extLst>
          </p:cNvPr>
          <p:cNvSpPr/>
          <p:nvPr/>
        </p:nvSpPr>
        <p:spPr>
          <a:xfrm>
            <a:off x="3067882" y="9976430"/>
            <a:ext cx="3311612" cy="50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8EC44B-E8A4-5D4C-D3E9-C4BB8C4A54D4}"/>
              </a:ext>
            </a:extLst>
          </p:cNvPr>
          <p:cNvSpPr/>
          <p:nvPr/>
        </p:nvSpPr>
        <p:spPr>
          <a:xfrm>
            <a:off x="3079213" y="8116500"/>
            <a:ext cx="3300278" cy="465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C2B503-4E8E-05F5-2D25-AE9A4418CF5F}"/>
              </a:ext>
            </a:extLst>
          </p:cNvPr>
          <p:cNvSpPr/>
          <p:nvPr/>
        </p:nvSpPr>
        <p:spPr>
          <a:xfrm>
            <a:off x="3045488" y="3596021"/>
            <a:ext cx="324969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557E3-41E3-7AA5-0FAF-6AA1B73152C9}"/>
              </a:ext>
            </a:extLst>
          </p:cNvPr>
          <p:cNvSpPr/>
          <p:nvPr/>
        </p:nvSpPr>
        <p:spPr>
          <a:xfrm>
            <a:off x="3053740" y="3045677"/>
            <a:ext cx="324969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7A4AB9-E8A2-9124-01D3-4CAC8184EF4D}"/>
              </a:ext>
            </a:extLst>
          </p:cNvPr>
          <p:cNvSpPr txBox="1"/>
          <p:nvPr/>
        </p:nvSpPr>
        <p:spPr>
          <a:xfrm>
            <a:off x="1309252" y="3056823"/>
            <a:ext cx="15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4FDF43-77C5-9658-7084-85B547DCFA96}"/>
              </a:ext>
            </a:extLst>
          </p:cNvPr>
          <p:cNvSpPr txBox="1"/>
          <p:nvPr/>
        </p:nvSpPr>
        <p:spPr>
          <a:xfrm>
            <a:off x="1282041" y="3629559"/>
            <a:ext cx="142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43D82B-8589-1584-61C2-DF6E896E041D}"/>
              </a:ext>
            </a:extLst>
          </p:cNvPr>
          <p:cNvSpPr txBox="1"/>
          <p:nvPr/>
        </p:nvSpPr>
        <p:spPr>
          <a:xfrm>
            <a:off x="1299395" y="4164668"/>
            <a:ext cx="181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 Name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ECB60-EA48-5DEE-73CA-DE846A01F9E7}"/>
              </a:ext>
            </a:extLst>
          </p:cNvPr>
          <p:cNvSpPr txBox="1"/>
          <p:nvPr/>
        </p:nvSpPr>
        <p:spPr>
          <a:xfrm>
            <a:off x="1271530" y="4810524"/>
            <a:ext cx="181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739E49-BF91-86BD-0DD9-0E1E02CB973C}"/>
              </a:ext>
            </a:extLst>
          </p:cNvPr>
          <p:cNvGrpSpPr/>
          <p:nvPr/>
        </p:nvGrpSpPr>
        <p:grpSpPr>
          <a:xfrm>
            <a:off x="3044424" y="5440760"/>
            <a:ext cx="3560034" cy="419100"/>
            <a:chOff x="1888366" y="6673340"/>
            <a:chExt cx="3560034" cy="4191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BE5B65-F153-6B48-AF24-74BB06853822}"/>
                </a:ext>
              </a:extLst>
            </p:cNvPr>
            <p:cNvSpPr/>
            <p:nvPr/>
          </p:nvSpPr>
          <p:spPr>
            <a:xfrm>
              <a:off x="1888366" y="6673340"/>
              <a:ext cx="324969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DE5859-CAC0-9C8A-C3C3-2AB13E4EEF93}"/>
                </a:ext>
              </a:extLst>
            </p:cNvPr>
            <p:cNvSpPr txBox="1"/>
            <p:nvPr/>
          </p:nvSpPr>
          <p:spPr>
            <a:xfrm>
              <a:off x="2129309" y="6705356"/>
              <a:ext cx="1814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13" indent="-285713">
                <a:buFont typeface="Courier New" panose="02070309020205020404" pitchFamily="49" charset="0"/>
                <a:buChar char="o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4E0F26-FA47-69E3-13A3-DCCBB52C93FE}"/>
                </a:ext>
              </a:extLst>
            </p:cNvPr>
            <p:cNvSpPr txBox="1"/>
            <p:nvPr/>
          </p:nvSpPr>
          <p:spPr>
            <a:xfrm>
              <a:off x="3633683" y="6687603"/>
              <a:ext cx="1814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13" indent="-285713">
                <a:buFont typeface="Courier New" panose="02070309020205020404" pitchFamily="49" charset="0"/>
                <a:buChar char="o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DBD81D8-0BB0-8F21-7CCF-FC3601A083DE}"/>
              </a:ext>
            </a:extLst>
          </p:cNvPr>
          <p:cNvGrpSpPr/>
          <p:nvPr/>
        </p:nvGrpSpPr>
        <p:grpSpPr>
          <a:xfrm>
            <a:off x="3042151" y="6074960"/>
            <a:ext cx="3261283" cy="419100"/>
            <a:chOff x="3050512" y="6314391"/>
            <a:chExt cx="3261284" cy="4191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0352156-84F6-D608-3962-83DF1B67A020}"/>
                </a:ext>
              </a:extLst>
            </p:cNvPr>
            <p:cNvSpPr/>
            <p:nvPr/>
          </p:nvSpPr>
          <p:spPr>
            <a:xfrm>
              <a:off x="3050512" y="6314391"/>
              <a:ext cx="3261284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Daily calendar with solid fill">
              <a:extLst>
                <a:ext uri="{FF2B5EF4-FFF2-40B4-BE49-F238E27FC236}">
                  <a16:creationId xmlns:a16="http://schemas.microsoft.com/office/drawing/2014/main" id="{65237622-678B-20F3-0254-25036B311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1181" y="6357489"/>
              <a:ext cx="314964" cy="314964"/>
            </a:xfrm>
            <a:prstGeom prst="rect">
              <a:avLst/>
            </a:prstGeom>
          </p:spPr>
        </p:pic>
        <p:pic>
          <p:nvPicPr>
            <p:cNvPr id="63" name="Graphic 62" descr="Caret Down with solid fill">
              <a:extLst>
                <a:ext uri="{FF2B5EF4-FFF2-40B4-BE49-F238E27FC236}">
                  <a16:creationId xmlns:a16="http://schemas.microsoft.com/office/drawing/2014/main" id="{0AC4A122-8723-96D1-6988-2B872EB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29453" y="6414249"/>
              <a:ext cx="307326" cy="297066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EEF3684-5880-EE29-864A-8E2F4CB97B3A}"/>
                </a:ext>
              </a:extLst>
            </p:cNvPr>
            <p:cNvSpPr txBox="1"/>
            <p:nvPr/>
          </p:nvSpPr>
          <p:spPr>
            <a:xfrm>
              <a:off x="3312626" y="6346883"/>
              <a:ext cx="1824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Aug. 3, 2002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394107C-F830-2CED-DEBF-27C4C08FD7E3}"/>
              </a:ext>
            </a:extLst>
          </p:cNvPr>
          <p:cNvSpPr txBox="1"/>
          <p:nvPr/>
        </p:nvSpPr>
        <p:spPr>
          <a:xfrm>
            <a:off x="3312624" y="3076238"/>
            <a:ext cx="183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 Cruz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565C13-04E6-F0C4-9EF8-7CD4CFC23655}"/>
              </a:ext>
            </a:extLst>
          </p:cNvPr>
          <p:cNvSpPr txBox="1"/>
          <p:nvPr/>
        </p:nvSpPr>
        <p:spPr>
          <a:xfrm>
            <a:off x="3304370" y="3629559"/>
            <a:ext cx="183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4E5BB1-2A39-6F6C-F267-B2E5EADD5C33}"/>
              </a:ext>
            </a:extLst>
          </p:cNvPr>
          <p:cNvSpPr txBox="1"/>
          <p:nvPr/>
        </p:nvSpPr>
        <p:spPr>
          <a:xfrm>
            <a:off x="3196311" y="8189435"/>
            <a:ext cx="18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Philippines</a:t>
            </a:r>
          </a:p>
        </p:txBody>
      </p:sp>
      <p:pic>
        <p:nvPicPr>
          <p:cNvPr id="68" name="Graphic 67" descr="Caret Down with solid fill">
            <a:extLst>
              <a:ext uri="{FF2B5EF4-FFF2-40B4-BE49-F238E27FC236}">
                <a16:creationId xmlns:a16="http://schemas.microsoft.com/office/drawing/2014/main" id="{01BF8596-6EC1-7B55-BBEC-57B8DB68F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3865" y="8240991"/>
            <a:ext cx="307326" cy="297066"/>
          </a:xfrm>
          <a:prstGeom prst="rect">
            <a:avLst/>
          </a:prstGeom>
        </p:spPr>
      </p:pic>
      <p:pic>
        <p:nvPicPr>
          <p:cNvPr id="69" name="Graphic 68" descr="Caret Down with solid fill">
            <a:extLst>
              <a:ext uri="{FF2B5EF4-FFF2-40B4-BE49-F238E27FC236}">
                <a16:creationId xmlns:a16="http://schemas.microsoft.com/office/drawing/2014/main" id="{F796C090-D66D-9129-C07B-475D4533F9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52535" y="8836805"/>
            <a:ext cx="307326" cy="29706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5278424-B940-5BF4-565C-2010FA873355}"/>
              </a:ext>
            </a:extLst>
          </p:cNvPr>
          <p:cNvSpPr txBox="1"/>
          <p:nvPr/>
        </p:nvSpPr>
        <p:spPr>
          <a:xfrm>
            <a:off x="3168017" y="8778621"/>
            <a:ext cx="25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Occidental Mindoro</a:t>
            </a:r>
          </a:p>
        </p:txBody>
      </p:sp>
      <p:pic>
        <p:nvPicPr>
          <p:cNvPr id="71" name="Graphic 70" descr="Caret Down with solid fill">
            <a:extLst>
              <a:ext uri="{FF2B5EF4-FFF2-40B4-BE49-F238E27FC236}">
                <a16:creationId xmlns:a16="http://schemas.microsoft.com/office/drawing/2014/main" id="{9FD592DD-2059-2636-E499-84B575DD24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2160" y="9485845"/>
            <a:ext cx="307326" cy="29706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92D8AEB-2765-CF12-D398-18E164442BEB}"/>
              </a:ext>
            </a:extLst>
          </p:cNvPr>
          <p:cNvSpPr txBox="1"/>
          <p:nvPr/>
        </p:nvSpPr>
        <p:spPr>
          <a:xfrm>
            <a:off x="3186707" y="9435939"/>
            <a:ext cx="253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Mamburao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3C9A47-8E8C-E6F9-28F3-B6B87CB601C8}"/>
              </a:ext>
            </a:extLst>
          </p:cNvPr>
          <p:cNvSpPr txBox="1"/>
          <p:nvPr/>
        </p:nvSpPr>
        <p:spPr>
          <a:xfrm>
            <a:off x="3228600" y="10058644"/>
            <a:ext cx="25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Payompon</a:t>
            </a:r>
          </a:p>
        </p:txBody>
      </p:sp>
      <p:pic>
        <p:nvPicPr>
          <p:cNvPr id="74" name="Graphic 73" descr="Caret Down with solid fill">
            <a:extLst>
              <a:ext uri="{FF2B5EF4-FFF2-40B4-BE49-F238E27FC236}">
                <a16:creationId xmlns:a16="http://schemas.microsoft.com/office/drawing/2014/main" id="{5B9F402F-A944-CA16-98DC-DAD83EDE34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2648" y="10103813"/>
            <a:ext cx="307326" cy="29706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592D22D-7555-134E-4216-C156FDADAB7A}"/>
              </a:ext>
            </a:extLst>
          </p:cNvPr>
          <p:cNvSpPr txBox="1"/>
          <p:nvPr/>
        </p:nvSpPr>
        <p:spPr>
          <a:xfrm>
            <a:off x="3231343" y="10700064"/>
            <a:ext cx="25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5106</a:t>
            </a:r>
          </a:p>
        </p:txBody>
      </p:sp>
      <p:pic>
        <p:nvPicPr>
          <p:cNvPr id="76" name="Graphic 75" descr="Caret Down with solid fill">
            <a:extLst>
              <a:ext uri="{FF2B5EF4-FFF2-40B4-BE49-F238E27FC236}">
                <a16:creationId xmlns:a16="http://schemas.microsoft.com/office/drawing/2014/main" id="{132DDEA3-4F15-AEE3-6244-8F99C05019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4903" y="10740719"/>
            <a:ext cx="307326" cy="297066"/>
          </a:xfrm>
          <a:prstGeom prst="rect">
            <a:avLst/>
          </a:prstGeom>
        </p:spPr>
      </p:pic>
      <p:pic>
        <p:nvPicPr>
          <p:cNvPr id="77" name="Graphic 76" descr="Caret Down with solid fill">
            <a:extLst>
              <a:ext uri="{FF2B5EF4-FFF2-40B4-BE49-F238E27FC236}">
                <a16:creationId xmlns:a16="http://schemas.microsoft.com/office/drawing/2014/main" id="{C56780BE-0884-0355-63C8-E640F1C5F2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86956" y="4877253"/>
            <a:ext cx="307326" cy="297066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E998BD5-8062-74C6-2A93-FEF311869CF4}"/>
              </a:ext>
            </a:extLst>
          </p:cNvPr>
          <p:cNvGrpSpPr/>
          <p:nvPr/>
        </p:nvGrpSpPr>
        <p:grpSpPr>
          <a:xfrm>
            <a:off x="3049190" y="6715459"/>
            <a:ext cx="2071899" cy="419100"/>
            <a:chOff x="2267001" y="8007298"/>
            <a:chExt cx="2071899" cy="4191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4F4988E-29E0-9E7D-F4C1-87AA0279CDF5}"/>
                </a:ext>
              </a:extLst>
            </p:cNvPr>
            <p:cNvSpPr/>
            <p:nvPr/>
          </p:nvSpPr>
          <p:spPr>
            <a:xfrm>
              <a:off x="2267001" y="8007298"/>
              <a:ext cx="995689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16C5902-3DB5-B68A-A960-3222D005B4E1}"/>
                </a:ext>
              </a:extLst>
            </p:cNvPr>
            <p:cNvSpPr txBox="1"/>
            <p:nvPr/>
          </p:nvSpPr>
          <p:spPr>
            <a:xfrm>
              <a:off x="2514835" y="8038228"/>
              <a:ext cx="182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4AD4B-C953-F818-44DA-587BAAFAB9CB}"/>
              </a:ext>
            </a:extLst>
          </p:cNvPr>
          <p:cNvSpPr/>
          <p:nvPr/>
        </p:nvSpPr>
        <p:spPr>
          <a:xfrm>
            <a:off x="3045488" y="4175438"/>
            <a:ext cx="324969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A52689-CAD4-DB20-247F-95D0DAC02043}"/>
              </a:ext>
            </a:extLst>
          </p:cNvPr>
          <p:cNvSpPr txBox="1"/>
          <p:nvPr/>
        </p:nvSpPr>
        <p:spPr>
          <a:xfrm>
            <a:off x="323982" y="7689119"/>
            <a:ext cx="315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Complete Address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7F753A-BE3C-A330-485D-4E1B010AB6A5}"/>
              </a:ext>
            </a:extLst>
          </p:cNvPr>
          <p:cNvSpPr txBox="1"/>
          <p:nvPr/>
        </p:nvSpPr>
        <p:spPr>
          <a:xfrm>
            <a:off x="2039871" y="8167746"/>
            <a:ext cx="171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39B9CE-F62D-6720-329B-8CAFAF9DD1AF}"/>
              </a:ext>
            </a:extLst>
          </p:cNvPr>
          <p:cNvSpPr txBox="1"/>
          <p:nvPr/>
        </p:nvSpPr>
        <p:spPr>
          <a:xfrm>
            <a:off x="1945867" y="8766158"/>
            <a:ext cx="163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Province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2C40D3-7BEE-5230-8D8C-2206B0DEA8A8}"/>
              </a:ext>
            </a:extLst>
          </p:cNvPr>
          <p:cNvSpPr txBox="1"/>
          <p:nvPr/>
        </p:nvSpPr>
        <p:spPr>
          <a:xfrm>
            <a:off x="1140969" y="9422927"/>
            <a:ext cx="193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City/Municipality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89D091-85A9-A6CB-9998-98D5126019C9}"/>
              </a:ext>
            </a:extLst>
          </p:cNvPr>
          <p:cNvSpPr txBox="1"/>
          <p:nvPr/>
        </p:nvSpPr>
        <p:spPr>
          <a:xfrm>
            <a:off x="1797485" y="10068213"/>
            <a:ext cx="193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Barangay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A7CD8C-F101-2728-E889-0802E6EE8831}"/>
              </a:ext>
            </a:extLst>
          </p:cNvPr>
          <p:cNvSpPr txBox="1"/>
          <p:nvPr/>
        </p:nvSpPr>
        <p:spPr>
          <a:xfrm>
            <a:off x="1890898" y="10700064"/>
            <a:ext cx="11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62C290-A8B6-A6D0-2BD9-ADA4E7E4DA86}"/>
              </a:ext>
            </a:extLst>
          </p:cNvPr>
          <p:cNvSpPr txBox="1"/>
          <p:nvPr/>
        </p:nvSpPr>
        <p:spPr>
          <a:xfrm>
            <a:off x="2393577" y="3607873"/>
            <a:ext cx="39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055FB0-62EE-BD9A-135A-AA3E445B5347}"/>
              </a:ext>
            </a:extLst>
          </p:cNvPr>
          <p:cNvSpPr txBox="1"/>
          <p:nvPr/>
        </p:nvSpPr>
        <p:spPr>
          <a:xfrm>
            <a:off x="2426920" y="3025635"/>
            <a:ext cx="39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508258-B7C7-CBDD-4FD4-83A85EDF7519}"/>
              </a:ext>
            </a:extLst>
          </p:cNvPr>
          <p:cNvGrpSpPr/>
          <p:nvPr/>
        </p:nvGrpSpPr>
        <p:grpSpPr>
          <a:xfrm>
            <a:off x="1282042" y="5429463"/>
            <a:ext cx="1414899" cy="405105"/>
            <a:chOff x="1358301" y="5434543"/>
            <a:chExt cx="1414900" cy="4051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C44707-1E83-3E7A-E6BE-457627D8F3C8}"/>
                </a:ext>
              </a:extLst>
            </p:cNvPr>
            <p:cNvSpPr txBox="1"/>
            <p:nvPr/>
          </p:nvSpPr>
          <p:spPr>
            <a:xfrm>
              <a:off x="1358301" y="5470316"/>
              <a:ext cx="141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BC05CAB-6E4A-7624-2BF1-EFF807B68516}"/>
                </a:ext>
              </a:extLst>
            </p:cNvPr>
            <p:cNvSpPr txBox="1"/>
            <p:nvPr/>
          </p:nvSpPr>
          <p:spPr>
            <a:xfrm>
              <a:off x="1788302" y="5434543"/>
              <a:ext cx="396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2419FA3-F9EE-08F5-3B64-2BA80883FE22}"/>
              </a:ext>
            </a:extLst>
          </p:cNvPr>
          <p:cNvGrpSpPr/>
          <p:nvPr/>
        </p:nvGrpSpPr>
        <p:grpSpPr>
          <a:xfrm>
            <a:off x="1274271" y="6116876"/>
            <a:ext cx="1789654" cy="399855"/>
            <a:chOff x="1274270" y="6116868"/>
            <a:chExt cx="1789654" cy="39985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2DA94A-EF2E-FB0E-FA5E-2D79C7A95009}"/>
                </a:ext>
              </a:extLst>
            </p:cNvPr>
            <p:cNvSpPr txBox="1"/>
            <p:nvPr/>
          </p:nvSpPr>
          <p:spPr>
            <a:xfrm>
              <a:off x="1274270" y="6147391"/>
              <a:ext cx="17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Birthday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1D7880-8829-6989-AA9B-8673F36F3B33}"/>
                </a:ext>
              </a:extLst>
            </p:cNvPr>
            <p:cNvSpPr txBox="1"/>
            <p:nvPr/>
          </p:nvSpPr>
          <p:spPr>
            <a:xfrm>
              <a:off x="2122426" y="6116868"/>
              <a:ext cx="411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2A8B73C-77DE-CDD4-3083-C4E29CE5E74C}"/>
              </a:ext>
            </a:extLst>
          </p:cNvPr>
          <p:cNvSpPr txBox="1"/>
          <p:nvPr/>
        </p:nvSpPr>
        <p:spPr>
          <a:xfrm>
            <a:off x="2221292" y="7672100"/>
            <a:ext cx="4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EC78CB2-4AAB-BE0F-6EE3-8E7844D1CD7C}"/>
              </a:ext>
            </a:extLst>
          </p:cNvPr>
          <p:cNvGrpSpPr/>
          <p:nvPr/>
        </p:nvGrpSpPr>
        <p:grpSpPr>
          <a:xfrm>
            <a:off x="1348438" y="6681352"/>
            <a:ext cx="1762440" cy="428202"/>
            <a:chOff x="1358301" y="6937804"/>
            <a:chExt cx="1762440" cy="42819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78DE9E6-462B-1A10-53CF-8EDB7644E59D}"/>
                </a:ext>
              </a:extLst>
            </p:cNvPr>
            <p:cNvSpPr txBox="1"/>
            <p:nvPr/>
          </p:nvSpPr>
          <p:spPr>
            <a:xfrm>
              <a:off x="1358301" y="6996673"/>
              <a:ext cx="1762440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C418A23-01ED-7699-362F-5F7C1312F257}"/>
                </a:ext>
              </a:extLst>
            </p:cNvPr>
            <p:cNvSpPr txBox="1"/>
            <p:nvPr/>
          </p:nvSpPr>
          <p:spPr>
            <a:xfrm>
              <a:off x="1734638" y="6937804"/>
              <a:ext cx="411255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F24F67-6A27-6B24-CAFD-E6E6011D0F70}"/>
              </a:ext>
            </a:extLst>
          </p:cNvPr>
          <p:cNvSpPr/>
          <p:nvPr/>
        </p:nvSpPr>
        <p:spPr>
          <a:xfrm>
            <a:off x="2936757" y="11494729"/>
            <a:ext cx="1741828" cy="5492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pic>
        <p:nvPicPr>
          <p:cNvPr id="5" name="Graphic 4" descr="Circle with left arrow with solid fill">
            <a:extLst>
              <a:ext uri="{FF2B5EF4-FFF2-40B4-BE49-F238E27FC236}">
                <a16:creationId xmlns:a16="http://schemas.microsoft.com/office/drawing/2014/main" id="{938EAB2D-C6C0-9FA2-3628-5B22838E83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4508" y="2063408"/>
            <a:ext cx="716991" cy="7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8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D21BC9-0DA4-B71F-2942-2585DD992B2E}"/>
              </a:ext>
            </a:extLst>
          </p:cNvPr>
          <p:cNvSpPr/>
          <p:nvPr/>
        </p:nvSpPr>
        <p:spPr>
          <a:xfrm>
            <a:off x="0" y="6371"/>
            <a:ext cx="7315200" cy="19548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95B47-E200-1F5D-822A-F932F8E1F06F}"/>
              </a:ext>
            </a:extLst>
          </p:cNvPr>
          <p:cNvSpPr txBox="1"/>
          <p:nvPr/>
        </p:nvSpPr>
        <p:spPr>
          <a:xfrm>
            <a:off x="711740" y="444356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6C7D7-6ADE-98CE-561A-05E0E4E19424}"/>
              </a:ext>
            </a:extLst>
          </p:cNvPr>
          <p:cNvSpPr txBox="1"/>
          <p:nvPr/>
        </p:nvSpPr>
        <p:spPr>
          <a:xfrm>
            <a:off x="679083" y="994660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	7 338 1153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462A61-CFDE-32FC-6C31-D946EED6CEEA}"/>
              </a:ext>
            </a:extLst>
          </p:cNvPr>
          <p:cNvSpPr/>
          <p:nvPr/>
        </p:nvSpPr>
        <p:spPr>
          <a:xfrm>
            <a:off x="0" y="1230119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00220AE9-CBCF-43E3-0FF4-31E4B6DC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33" y="12445434"/>
            <a:ext cx="778869" cy="7788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1F96A0-770F-87E2-2AC3-B8CCC8254BBF}"/>
              </a:ext>
            </a:extLst>
          </p:cNvPr>
          <p:cNvSpPr txBox="1"/>
          <p:nvPr/>
        </p:nvSpPr>
        <p:spPr>
          <a:xfrm>
            <a:off x="679083" y="1321447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F8F80C4-247E-812B-9227-BF5FFAF1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505" y="12412777"/>
            <a:ext cx="778869" cy="7788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495AF0-3E08-73DB-7104-2C4349447821}"/>
              </a:ext>
            </a:extLst>
          </p:cNvPr>
          <p:cNvSpPr txBox="1"/>
          <p:nvPr/>
        </p:nvSpPr>
        <p:spPr>
          <a:xfrm>
            <a:off x="5208813" y="1319269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8DE70-785D-3298-B44C-7F727A9B2904}"/>
              </a:ext>
            </a:extLst>
          </p:cNvPr>
          <p:cNvSpPr txBox="1"/>
          <p:nvPr/>
        </p:nvSpPr>
        <p:spPr>
          <a:xfrm>
            <a:off x="3432184" y="2267114"/>
            <a:ext cx="542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pic>
        <p:nvPicPr>
          <p:cNvPr id="22" name="Graphic 21" descr="Information with solid fill">
            <a:extLst>
              <a:ext uri="{FF2B5EF4-FFF2-40B4-BE49-F238E27FC236}">
                <a16:creationId xmlns:a16="http://schemas.microsoft.com/office/drawing/2014/main" id="{E34BFD3B-9100-363A-CADA-FE9053E7A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622" y="2173336"/>
            <a:ext cx="649224" cy="649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CF851F-265A-8C43-ED17-2F987E45FBF0}"/>
              </a:ext>
            </a:extLst>
          </p:cNvPr>
          <p:cNvSpPr txBox="1"/>
          <p:nvPr/>
        </p:nvSpPr>
        <p:spPr>
          <a:xfrm>
            <a:off x="3187306" y="13192700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6F797B4D-3BE1-45C1-82EA-2B8BCA691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8D698-E1BE-3E98-D17E-E682E018945C}"/>
              </a:ext>
            </a:extLst>
          </p:cNvPr>
          <p:cNvSpPr txBox="1"/>
          <p:nvPr/>
        </p:nvSpPr>
        <p:spPr>
          <a:xfrm>
            <a:off x="551096" y="3277482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Municipal Disaster Risk Reduction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Management Office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0153A6-FF0E-46C9-E819-3F4E739D3987}"/>
              </a:ext>
            </a:extLst>
          </p:cNvPr>
          <p:cNvSpPr/>
          <p:nvPr/>
        </p:nvSpPr>
        <p:spPr>
          <a:xfrm>
            <a:off x="551096" y="3195456"/>
            <a:ext cx="914400" cy="884974"/>
          </a:xfrm>
          <a:prstGeom prst="ellipse">
            <a:avLst/>
          </a:prstGeom>
          <a:blipFill dpi="0" rotWithShape="1">
            <a:blip r:embed="rId10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C68E4596-5673-7061-3F4A-5C65FBD232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1535" y="4499429"/>
            <a:ext cx="514168" cy="466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72EAA-F778-F0E5-48E9-2D5EE261C1D6}"/>
              </a:ext>
            </a:extLst>
          </p:cNvPr>
          <p:cNvSpPr txBox="1"/>
          <p:nvPr/>
        </p:nvSpPr>
        <p:spPr>
          <a:xfrm>
            <a:off x="1282574" y="4446126"/>
            <a:ext cx="59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MDRRMO- Building, Municipal Compound Brgy.8, Mamburao, Philippines, 5106</a:t>
            </a:r>
          </a:p>
        </p:txBody>
      </p:sp>
      <p:pic>
        <p:nvPicPr>
          <p:cNvPr id="10" name="Graphic 9" descr="Receiver with solid fill">
            <a:extLst>
              <a:ext uri="{FF2B5EF4-FFF2-40B4-BE49-F238E27FC236}">
                <a16:creationId xmlns:a16="http://schemas.microsoft.com/office/drawing/2014/main" id="{EE84ABAE-BA4F-B91B-6FA7-8E6B646445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0887" y="5712192"/>
            <a:ext cx="524569" cy="4663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4EF624-81BC-1977-6207-F50EF301F6AD}"/>
              </a:ext>
            </a:extLst>
          </p:cNvPr>
          <p:cNvSpPr txBox="1"/>
          <p:nvPr/>
        </p:nvSpPr>
        <p:spPr>
          <a:xfrm>
            <a:off x="1335456" y="5692140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0977 337 9723</a:t>
            </a:r>
          </a:p>
        </p:txBody>
      </p:sp>
      <p:pic>
        <p:nvPicPr>
          <p:cNvPr id="19" name="Graphic 18" descr="Envelope with solid fill">
            <a:extLst>
              <a:ext uri="{FF2B5EF4-FFF2-40B4-BE49-F238E27FC236}">
                <a16:creationId xmlns:a16="http://schemas.microsoft.com/office/drawing/2014/main" id="{28BE2122-0C7E-6AAF-1858-44336FFF3E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0497" y="6610895"/>
            <a:ext cx="466344" cy="4663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216EA3-7F4F-9471-A826-1EE2D708387B}"/>
              </a:ext>
            </a:extLst>
          </p:cNvPr>
          <p:cNvSpPr txBox="1"/>
          <p:nvPr/>
        </p:nvSpPr>
        <p:spPr>
          <a:xfrm>
            <a:off x="1298269" y="6643641"/>
            <a:ext cx="373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mdrrmomamburao@gmail.com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5BEEEE-7025-F169-6E12-B66A53EF596A}"/>
              </a:ext>
            </a:extLst>
          </p:cNvPr>
          <p:cNvSpPr txBox="1"/>
          <p:nvPr/>
        </p:nvSpPr>
        <p:spPr>
          <a:xfrm>
            <a:off x="1335456" y="5047612"/>
            <a:ext cx="373380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11D111-094B-0CFA-A1B4-806C27826C17}"/>
              </a:ext>
            </a:extLst>
          </p:cNvPr>
          <p:cNvSpPr txBox="1"/>
          <p:nvPr/>
        </p:nvSpPr>
        <p:spPr>
          <a:xfrm>
            <a:off x="1335456" y="6046990"/>
            <a:ext cx="373380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1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2735DD-7C56-D539-F0AA-CC94C8758149}"/>
              </a:ext>
            </a:extLst>
          </p:cNvPr>
          <p:cNvSpPr txBox="1"/>
          <p:nvPr/>
        </p:nvSpPr>
        <p:spPr>
          <a:xfrm>
            <a:off x="1335456" y="7028275"/>
            <a:ext cx="373380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D50AE7-8A53-4E07-08F2-911334F2466B}"/>
              </a:ext>
            </a:extLst>
          </p:cNvPr>
          <p:cNvSpPr txBox="1"/>
          <p:nvPr/>
        </p:nvSpPr>
        <p:spPr>
          <a:xfrm>
            <a:off x="-215438" y="811111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Bureau of Fire Protection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CB3F7E6F-5CE1-27BE-6357-52A9792730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1" y="7966689"/>
            <a:ext cx="803516" cy="81834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C64CFF-6CC9-F65F-B9AE-AD57EABD10AC}"/>
              </a:ext>
            </a:extLst>
          </p:cNvPr>
          <p:cNvCxnSpPr/>
          <p:nvPr/>
        </p:nvCxnSpPr>
        <p:spPr>
          <a:xfrm>
            <a:off x="395139" y="7626371"/>
            <a:ext cx="6523599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Graphic 35" descr="Marker with solid fill">
            <a:extLst>
              <a:ext uri="{FF2B5EF4-FFF2-40B4-BE49-F238E27FC236}">
                <a16:creationId xmlns:a16="http://schemas.microsoft.com/office/drawing/2014/main" id="{EBD888D5-A485-21E8-2B70-DE84FC9A4A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7073" y="9134906"/>
            <a:ext cx="498383" cy="4663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1556194-C123-7113-FD2E-292E6DD205D3}"/>
              </a:ext>
            </a:extLst>
          </p:cNvPr>
          <p:cNvSpPr txBox="1"/>
          <p:nvPr/>
        </p:nvSpPr>
        <p:spPr>
          <a:xfrm>
            <a:off x="1385227" y="9121486"/>
            <a:ext cx="4543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Brgy.9, Mamburao, Philippines, 5106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87538A-19FF-BC57-BED1-B724B3BEBFD9}"/>
              </a:ext>
            </a:extLst>
          </p:cNvPr>
          <p:cNvSpPr txBox="1"/>
          <p:nvPr/>
        </p:nvSpPr>
        <p:spPr>
          <a:xfrm>
            <a:off x="1447718" y="9549727"/>
            <a:ext cx="373380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pic>
        <p:nvPicPr>
          <p:cNvPr id="42" name="Graphic 41" descr="Receiver with solid fill">
            <a:extLst>
              <a:ext uri="{FF2B5EF4-FFF2-40B4-BE49-F238E27FC236}">
                <a16:creationId xmlns:a16="http://schemas.microsoft.com/office/drawing/2014/main" id="{CB1B6F2E-C27E-CF6B-C21A-6F29B906B7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7426" y="10094969"/>
            <a:ext cx="524569" cy="4663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F5A3FD3-8A46-7CDC-5A87-BC658669ABE8}"/>
              </a:ext>
            </a:extLst>
          </p:cNvPr>
          <p:cNvSpPr txBox="1"/>
          <p:nvPr/>
        </p:nvSpPr>
        <p:spPr>
          <a:xfrm>
            <a:off x="1471998" y="10058970"/>
            <a:ext cx="4543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0945 726 4206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0317EE-52F9-C68A-8373-CFB9E7F67EE5}"/>
              </a:ext>
            </a:extLst>
          </p:cNvPr>
          <p:cNvSpPr txBox="1"/>
          <p:nvPr/>
        </p:nvSpPr>
        <p:spPr>
          <a:xfrm>
            <a:off x="1475012" y="10485578"/>
            <a:ext cx="373380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1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</p:txBody>
      </p:sp>
      <p:pic>
        <p:nvPicPr>
          <p:cNvPr id="45" name="Graphic 44" descr="Envelope with solid fill">
            <a:extLst>
              <a:ext uri="{FF2B5EF4-FFF2-40B4-BE49-F238E27FC236}">
                <a16:creationId xmlns:a16="http://schemas.microsoft.com/office/drawing/2014/main" id="{6AEEEC72-E10C-3646-C7A3-F82A3608AB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7037" y="11089274"/>
            <a:ext cx="466344" cy="4663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60ED69B-2132-354B-A3AC-90C57B586C47}"/>
              </a:ext>
            </a:extLst>
          </p:cNvPr>
          <p:cNvSpPr txBox="1"/>
          <p:nvPr/>
        </p:nvSpPr>
        <p:spPr>
          <a:xfrm>
            <a:off x="1471995" y="11506658"/>
            <a:ext cx="373380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70A354-4ABC-F4B0-5B6D-21E4F76CEAD0}"/>
              </a:ext>
            </a:extLst>
          </p:cNvPr>
          <p:cNvSpPr txBox="1"/>
          <p:nvPr/>
        </p:nvSpPr>
        <p:spPr>
          <a:xfrm>
            <a:off x="1471998" y="11132120"/>
            <a:ext cx="4543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bfpmamburao@gmail.com</a:t>
            </a:r>
          </a:p>
        </p:txBody>
      </p:sp>
      <p:pic>
        <p:nvPicPr>
          <p:cNvPr id="4" name="Graphic 3" descr="Circle with left arrow with solid fill">
            <a:extLst>
              <a:ext uri="{FF2B5EF4-FFF2-40B4-BE49-F238E27FC236}">
                <a16:creationId xmlns:a16="http://schemas.microsoft.com/office/drawing/2014/main" id="{7FD5E29D-20E9-1093-D50E-81D5C22284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508" y="2063408"/>
            <a:ext cx="716991" cy="716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B189AF-8A50-0188-5E83-092271DD473E}"/>
              </a:ext>
            </a:extLst>
          </p:cNvPr>
          <p:cNvCxnSpPr/>
          <p:nvPr/>
        </p:nvCxnSpPr>
        <p:spPr>
          <a:xfrm>
            <a:off x="551096" y="3035321"/>
            <a:ext cx="6523599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7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D21BC9-0DA4-B71F-2942-2585DD992B2E}"/>
              </a:ext>
            </a:extLst>
          </p:cNvPr>
          <p:cNvSpPr/>
          <p:nvPr/>
        </p:nvSpPr>
        <p:spPr>
          <a:xfrm>
            <a:off x="0" y="6371"/>
            <a:ext cx="7315200" cy="19548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95B47-E200-1F5D-822A-F932F8E1F06F}"/>
              </a:ext>
            </a:extLst>
          </p:cNvPr>
          <p:cNvSpPr txBox="1"/>
          <p:nvPr/>
        </p:nvSpPr>
        <p:spPr>
          <a:xfrm>
            <a:off x="711740" y="444356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6C7D7-6ADE-98CE-561A-05E0E4E19424}"/>
              </a:ext>
            </a:extLst>
          </p:cNvPr>
          <p:cNvSpPr txBox="1"/>
          <p:nvPr/>
        </p:nvSpPr>
        <p:spPr>
          <a:xfrm>
            <a:off x="679083" y="994660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	7 338 1153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462A61-CFDE-32FC-6C31-D946EED6CEEA}"/>
              </a:ext>
            </a:extLst>
          </p:cNvPr>
          <p:cNvSpPr/>
          <p:nvPr/>
        </p:nvSpPr>
        <p:spPr>
          <a:xfrm>
            <a:off x="0" y="1230119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00220AE9-CBCF-43E3-0FF4-31E4B6DC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33" y="12445434"/>
            <a:ext cx="778869" cy="7788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1F96A0-770F-87E2-2AC3-B8CCC8254BBF}"/>
              </a:ext>
            </a:extLst>
          </p:cNvPr>
          <p:cNvSpPr txBox="1"/>
          <p:nvPr/>
        </p:nvSpPr>
        <p:spPr>
          <a:xfrm>
            <a:off x="679083" y="1321447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F8F80C4-247E-812B-9227-BF5FFAF1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505" y="12412777"/>
            <a:ext cx="778869" cy="7788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495AF0-3E08-73DB-7104-2C4349447821}"/>
              </a:ext>
            </a:extLst>
          </p:cNvPr>
          <p:cNvSpPr txBox="1"/>
          <p:nvPr/>
        </p:nvSpPr>
        <p:spPr>
          <a:xfrm>
            <a:off x="5208813" y="1319269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F851F-265A-8C43-ED17-2F987E45FBF0}"/>
              </a:ext>
            </a:extLst>
          </p:cNvPr>
          <p:cNvSpPr txBox="1"/>
          <p:nvPr/>
        </p:nvSpPr>
        <p:spPr>
          <a:xfrm>
            <a:off x="3187306" y="13192700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6F797B4D-3BE1-45C1-82EA-2B8BCA691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C64CFF-6CC9-F65F-B9AE-AD57EABD10AC}"/>
              </a:ext>
            </a:extLst>
          </p:cNvPr>
          <p:cNvCxnSpPr/>
          <p:nvPr/>
        </p:nvCxnSpPr>
        <p:spPr>
          <a:xfrm>
            <a:off x="363723" y="3134199"/>
            <a:ext cx="6523599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CCC917-E8E5-22BB-CACD-C84DB5214C51}"/>
              </a:ext>
            </a:extLst>
          </p:cNvPr>
          <p:cNvSpPr txBox="1"/>
          <p:nvPr/>
        </p:nvSpPr>
        <p:spPr>
          <a:xfrm>
            <a:off x="2982191" y="2281638"/>
            <a:ext cx="542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</p:txBody>
      </p:sp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31327E30-55DD-9849-F612-A273C28CAE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0637" y="2133577"/>
            <a:ext cx="649224" cy="6492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BDF632F-1036-4D7B-1CB2-76D4723C62D9}"/>
              </a:ext>
            </a:extLst>
          </p:cNvPr>
          <p:cNvSpPr/>
          <p:nvPr/>
        </p:nvSpPr>
        <p:spPr>
          <a:xfrm>
            <a:off x="483003" y="3425093"/>
            <a:ext cx="1315929" cy="1252616"/>
          </a:xfrm>
          <a:prstGeom prst="ellipse">
            <a:avLst/>
          </a:prstGeom>
          <a:blipFill>
            <a:blip r:embed="rId10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8C3CF9-1839-D14F-AFDB-E7DDE1587A94}"/>
              </a:ext>
            </a:extLst>
          </p:cNvPr>
          <p:cNvSpPr/>
          <p:nvPr/>
        </p:nvSpPr>
        <p:spPr>
          <a:xfrm>
            <a:off x="543631" y="4953671"/>
            <a:ext cx="1315929" cy="1251188"/>
          </a:xfrm>
          <a:prstGeom prst="ellipse">
            <a:avLst/>
          </a:prstGeom>
          <a:blipFill>
            <a:blip r:embed="rId11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1A32BD-6E94-3497-0B5E-1F47FDD3D5ED}"/>
              </a:ext>
            </a:extLst>
          </p:cNvPr>
          <p:cNvSpPr/>
          <p:nvPr/>
        </p:nvSpPr>
        <p:spPr>
          <a:xfrm>
            <a:off x="583745" y="6425855"/>
            <a:ext cx="1315929" cy="1251188"/>
          </a:xfrm>
          <a:prstGeom prst="ellipse">
            <a:avLst/>
          </a:prstGeom>
          <a:blipFill>
            <a:blip r:embed="rId12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80509-13D6-A99C-2E93-8563C1001058}"/>
              </a:ext>
            </a:extLst>
          </p:cNvPr>
          <p:cNvSpPr/>
          <p:nvPr/>
        </p:nvSpPr>
        <p:spPr>
          <a:xfrm>
            <a:off x="616447" y="7910919"/>
            <a:ext cx="1315929" cy="1251188"/>
          </a:xfrm>
          <a:prstGeom prst="ellipse">
            <a:avLst/>
          </a:prstGeom>
          <a:blipFill>
            <a:blip r:embed="rId13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C37FC5-4DBE-B17A-BDD5-00303DA1698A}"/>
              </a:ext>
            </a:extLst>
          </p:cNvPr>
          <p:cNvSpPr/>
          <p:nvPr/>
        </p:nvSpPr>
        <p:spPr>
          <a:xfrm>
            <a:off x="567517" y="9411677"/>
            <a:ext cx="1315929" cy="1251188"/>
          </a:xfrm>
          <a:prstGeom prst="ellipse">
            <a:avLst/>
          </a:prstGeom>
          <a:blipFill>
            <a:blip r:embed="rId14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1B40C6-49A8-BC32-3FD9-C6EC7BB74F06}"/>
              </a:ext>
            </a:extLst>
          </p:cNvPr>
          <p:cNvSpPr/>
          <p:nvPr/>
        </p:nvSpPr>
        <p:spPr>
          <a:xfrm>
            <a:off x="527405" y="10844418"/>
            <a:ext cx="1332156" cy="1235496"/>
          </a:xfrm>
          <a:prstGeom prst="ellipse">
            <a:avLst/>
          </a:prstGeom>
          <a:blipFill>
            <a:blip r:embed="rId15"/>
            <a:stretch>
              <a:fillRect l="-13000" t="-11000" r="-11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0C25439-B15A-06BF-FB7B-D89F7EB10B28}"/>
              </a:ext>
            </a:extLst>
          </p:cNvPr>
          <p:cNvSpPr/>
          <p:nvPr/>
        </p:nvSpPr>
        <p:spPr>
          <a:xfrm>
            <a:off x="2738595" y="3599559"/>
            <a:ext cx="3873446" cy="578869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6907B-F56B-A9DB-4C10-A80B8B8264EC}"/>
              </a:ext>
            </a:extLst>
          </p:cNvPr>
          <p:cNvSpPr txBox="1"/>
          <p:nvPr/>
        </p:nvSpPr>
        <p:spPr>
          <a:xfrm>
            <a:off x="3087607" y="3673615"/>
            <a:ext cx="4054817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latin typeface="Arial" panose="020B0604020202020204" pitchFamily="34" charset="0"/>
                <a:cs typeface="Arial" panose="020B0604020202020204" pitchFamily="34" charset="0"/>
              </a:rPr>
              <a:t>Jaycelyn Mendez Basilio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0C412F2-73F5-AC83-4EE4-A8CC4323CBD0}"/>
              </a:ext>
            </a:extLst>
          </p:cNvPr>
          <p:cNvSpPr/>
          <p:nvPr/>
        </p:nvSpPr>
        <p:spPr>
          <a:xfrm>
            <a:off x="2743203" y="11116725"/>
            <a:ext cx="3868843" cy="578869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A663476-873E-99EE-4308-FE17FA04E0F7}"/>
              </a:ext>
            </a:extLst>
          </p:cNvPr>
          <p:cNvSpPr/>
          <p:nvPr/>
        </p:nvSpPr>
        <p:spPr>
          <a:xfrm>
            <a:off x="2738598" y="9646350"/>
            <a:ext cx="3873448" cy="578869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68AAA4A-C15A-B5C7-CAA1-515C3CC7CE54}"/>
              </a:ext>
            </a:extLst>
          </p:cNvPr>
          <p:cNvSpPr/>
          <p:nvPr/>
        </p:nvSpPr>
        <p:spPr>
          <a:xfrm>
            <a:off x="2725567" y="8187317"/>
            <a:ext cx="3873448" cy="578869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E1D6B3-2D04-542B-3221-B8B9905F3E95}"/>
              </a:ext>
            </a:extLst>
          </p:cNvPr>
          <p:cNvSpPr/>
          <p:nvPr/>
        </p:nvSpPr>
        <p:spPr>
          <a:xfrm>
            <a:off x="2738595" y="6652164"/>
            <a:ext cx="3873446" cy="578869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D9C2F2-3EF5-04CC-BB17-6AFB6C88C8F1}"/>
              </a:ext>
            </a:extLst>
          </p:cNvPr>
          <p:cNvSpPr/>
          <p:nvPr/>
        </p:nvSpPr>
        <p:spPr>
          <a:xfrm>
            <a:off x="2738595" y="5144464"/>
            <a:ext cx="3873446" cy="578869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C83552-B8D7-851D-CC2F-55156F97B558}"/>
              </a:ext>
            </a:extLst>
          </p:cNvPr>
          <p:cNvSpPr txBox="1"/>
          <p:nvPr/>
        </p:nvSpPr>
        <p:spPr>
          <a:xfrm>
            <a:off x="3187304" y="5244809"/>
            <a:ext cx="4054817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latin typeface="Arial" panose="020B0604020202020204" pitchFamily="34" charset="0"/>
                <a:cs typeface="Arial" panose="020B0604020202020204" pitchFamily="34" charset="0"/>
              </a:rPr>
              <a:t>Lovely Torrente Abulag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F2471C-FB08-04F7-2134-5A68E651AD40}"/>
              </a:ext>
            </a:extLst>
          </p:cNvPr>
          <p:cNvSpPr txBox="1"/>
          <p:nvPr/>
        </p:nvSpPr>
        <p:spPr>
          <a:xfrm>
            <a:off x="3014429" y="9757246"/>
            <a:ext cx="4054817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latin typeface="Arial" panose="020B0604020202020204" pitchFamily="34" charset="0"/>
                <a:cs typeface="Arial" panose="020B0604020202020204" pitchFamily="34" charset="0"/>
              </a:rPr>
              <a:t>Jessica Nacario De Padua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FD5B83-B663-8AF1-F620-6E0A9C7333E9}"/>
              </a:ext>
            </a:extLst>
          </p:cNvPr>
          <p:cNvSpPr txBox="1"/>
          <p:nvPr/>
        </p:nvSpPr>
        <p:spPr>
          <a:xfrm>
            <a:off x="3260386" y="11205108"/>
            <a:ext cx="4054817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latin typeface="Arial" panose="020B0604020202020204" pitchFamily="34" charset="0"/>
                <a:cs typeface="Arial" panose="020B0604020202020204" pitchFamily="34" charset="0"/>
              </a:rPr>
              <a:t>Dhexter Perez Alegre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C851D7-B6C1-966C-7F70-0926B59CE9E5}"/>
              </a:ext>
            </a:extLst>
          </p:cNvPr>
          <p:cNvSpPr txBox="1"/>
          <p:nvPr/>
        </p:nvSpPr>
        <p:spPr>
          <a:xfrm>
            <a:off x="3090229" y="6724859"/>
            <a:ext cx="338206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latin typeface="Arial" panose="020B0604020202020204" pitchFamily="34" charset="0"/>
                <a:cs typeface="Arial" panose="020B0604020202020204" pitchFamily="34" charset="0"/>
              </a:rPr>
              <a:t>Ma. Elaine Jane Balaes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211B3E-D837-4B48-73EC-796CCFDD2893}"/>
              </a:ext>
            </a:extLst>
          </p:cNvPr>
          <p:cNvSpPr txBox="1"/>
          <p:nvPr/>
        </p:nvSpPr>
        <p:spPr>
          <a:xfrm>
            <a:off x="2876746" y="8271142"/>
            <a:ext cx="4054817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latin typeface="Arial" panose="020B0604020202020204" pitchFamily="34" charset="0"/>
                <a:cs typeface="Arial" panose="020B0604020202020204" pitchFamily="34" charset="0"/>
              </a:rPr>
              <a:t>Ruth Mae Lacupa Almencion</a:t>
            </a:r>
          </a:p>
        </p:txBody>
      </p:sp>
      <p:pic>
        <p:nvPicPr>
          <p:cNvPr id="72" name="Graphic 71" descr="Circle with left arrow with solid fill">
            <a:extLst>
              <a:ext uri="{FF2B5EF4-FFF2-40B4-BE49-F238E27FC236}">
                <a16:creationId xmlns:a16="http://schemas.microsoft.com/office/drawing/2014/main" id="{1373ADDC-217B-FAE8-1157-2BF97B1C85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508" y="2063408"/>
            <a:ext cx="716991" cy="7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A44E67-D27A-4D1D-1DA6-6862473B66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72"/>
            <a:ext cx="7315200" cy="137096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2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EEE6B-EBDC-43DB-A741-A3B55FE69D4D}"/>
              </a:ext>
            </a:extLst>
          </p:cNvPr>
          <p:cNvSpPr txBox="1"/>
          <p:nvPr/>
        </p:nvSpPr>
        <p:spPr>
          <a:xfrm>
            <a:off x="1150612" y="2744770"/>
            <a:ext cx="5430353" cy="178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7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iAlertU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A0262D-AE8F-F3DD-BC02-AA5260397ACC}"/>
              </a:ext>
            </a:extLst>
          </p:cNvPr>
          <p:cNvSpPr txBox="1"/>
          <p:nvPr/>
        </p:nvSpPr>
        <p:spPr>
          <a:xfrm>
            <a:off x="2395368" y="3956071"/>
            <a:ext cx="277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Mamburao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E33F6-8109-D536-A9BF-FED7CFF3CE99}"/>
              </a:ext>
            </a:extLst>
          </p:cNvPr>
          <p:cNvSpPr txBox="1"/>
          <p:nvPr/>
        </p:nvSpPr>
        <p:spPr>
          <a:xfrm>
            <a:off x="731857" y="4969915"/>
            <a:ext cx="522514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mobile number: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DAD2C3-C8D3-BBF2-DA44-950421DC0413}"/>
              </a:ext>
            </a:extLst>
          </p:cNvPr>
          <p:cNvCxnSpPr>
            <a:cxnSpLocks/>
          </p:cNvCxnSpPr>
          <p:nvPr/>
        </p:nvCxnSpPr>
        <p:spPr>
          <a:xfrm>
            <a:off x="1642110" y="6299878"/>
            <a:ext cx="4221480" cy="97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3415AE-BDFF-CB05-8609-F0E4D9FEE18A}"/>
              </a:ext>
            </a:extLst>
          </p:cNvPr>
          <p:cNvSpPr txBox="1"/>
          <p:nvPr/>
        </p:nvSpPr>
        <p:spPr>
          <a:xfrm>
            <a:off x="1642113" y="5490864"/>
            <a:ext cx="1156063" cy="79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7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+63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ECEFA-22C7-AB4A-C683-C6E2585D3793}"/>
              </a:ext>
            </a:extLst>
          </p:cNvPr>
          <p:cNvSpPr txBox="1"/>
          <p:nvPr/>
        </p:nvSpPr>
        <p:spPr>
          <a:xfrm>
            <a:off x="2733950" y="5490864"/>
            <a:ext cx="3644537" cy="79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7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977 338 1153</a:t>
            </a:r>
          </a:p>
        </p:txBody>
      </p:sp>
      <p:pic>
        <p:nvPicPr>
          <p:cNvPr id="36" name="Graphic 35" descr="Marker with solid fill">
            <a:extLst>
              <a:ext uri="{FF2B5EF4-FFF2-40B4-BE49-F238E27FC236}">
                <a16:creationId xmlns:a16="http://schemas.microsoft.com/office/drawing/2014/main" id="{C1785263-609F-C910-6C73-FFD3F97C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4380" y="2266263"/>
            <a:ext cx="1506448" cy="11221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B3427A-1326-62E9-0F0D-2C01E7A93F81}"/>
              </a:ext>
            </a:extLst>
          </p:cNvPr>
          <p:cNvSpPr/>
          <p:nvPr/>
        </p:nvSpPr>
        <p:spPr>
          <a:xfrm>
            <a:off x="1642110" y="6714850"/>
            <a:ext cx="563208" cy="5182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128C91-839E-3E71-82D7-0CDEDE4F5160}"/>
              </a:ext>
            </a:extLst>
          </p:cNvPr>
          <p:cNvSpPr/>
          <p:nvPr/>
        </p:nvSpPr>
        <p:spPr>
          <a:xfrm>
            <a:off x="2781220" y="6714850"/>
            <a:ext cx="563208" cy="5182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63186C-2E51-7213-9888-61168D3C056B}"/>
              </a:ext>
            </a:extLst>
          </p:cNvPr>
          <p:cNvSpPr/>
          <p:nvPr/>
        </p:nvSpPr>
        <p:spPr>
          <a:xfrm>
            <a:off x="3920330" y="6714850"/>
            <a:ext cx="563208" cy="5182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3EF98D-A11B-FB59-222F-209B4899AB99}"/>
              </a:ext>
            </a:extLst>
          </p:cNvPr>
          <p:cNvSpPr/>
          <p:nvPr/>
        </p:nvSpPr>
        <p:spPr>
          <a:xfrm>
            <a:off x="5059440" y="6714850"/>
            <a:ext cx="563208" cy="5182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8CF89-2C52-63DF-0534-FC1BD58962DD}"/>
              </a:ext>
            </a:extLst>
          </p:cNvPr>
          <p:cNvSpPr/>
          <p:nvPr/>
        </p:nvSpPr>
        <p:spPr>
          <a:xfrm>
            <a:off x="324465" y="7638314"/>
            <a:ext cx="6725264" cy="56480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973AC5-4C0D-2B1A-3213-FB820FBA0958}"/>
              </a:ext>
            </a:extLst>
          </p:cNvPr>
          <p:cNvSpPr txBox="1"/>
          <p:nvPr/>
        </p:nvSpPr>
        <p:spPr>
          <a:xfrm>
            <a:off x="1081034" y="7738479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63912-8A10-9F61-E154-5563257FC10C}"/>
              </a:ext>
            </a:extLst>
          </p:cNvPr>
          <p:cNvSpPr txBox="1"/>
          <p:nvPr/>
        </p:nvSpPr>
        <p:spPr>
          <a:xfrm>
            <a:off x="3350775" y="7738479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779CD2-BB51-821A-BACA-B45200DF8B35}"/>
              </a:ext>
            </a:extLst>
          </p:cNvPr>
          <p:cNvSpPr txBox="1"/>
          <p:nvPr/>
        </p:nvSpPr>
        <p:spPr>
          <a:xfrm>
            <a:off x="5606535" y="7738479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753E6-7932-0B73-CF23-D15D0FE87FF4}"/>
              </a:ext>
            </a:extLst>
          </p:cNvPr>
          <p:cNvSpPr txBox="1"/>
          <p:nvPr/>
        </p:nvSpPr>
        <p:spPr>
          <a:xfrm>
            <a:off x="1081034" y="9055574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E7A38A-B58C-0F5C-7ED1-7140798BCC3C}"/>
              </a:ext>
            </a:extLst>
          </p:cNvPr>
          <p:cNvSpPr txBox="1"/>
          <p:nvPr/>
        </p:nvSpPr>
        <p:spPr>
          <a:xfrm>
            <a:off x="3350775" y="9055574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6E680-72FE-820B-29C3-214F6A9CEE88}"/>
              </a:ext>
            </a:extLst>
          </p:cNvPr>
          <p:cNvSpPr txBox="1"/>
          <p:nvPr/>
        </p:nvSpPr>
        <p:spPr>
          <a:xfrm>
            <a:off x="5606535" y="9055574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E3325B-5AFB-E613-514D-240843A2D4CB}"/>
              </a:ext>
            </a:extLst>
          </p:cNvPr>
          <p:cNvSpPr txBox="1"/>
          <p:nvPr/>
        </p:nvSpPr>
        <p:spPr>
          <a:xfrm>
            <a:off x="1111659" y="10344859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9F45B-6495-8B37-5A34-5D90A3793CC9}"/>
              </a:ext>
            </a:extLst>
          </p:cNvPr>
          <p:cNvSpPr txBox="1"/>
          <p:nvPr/>
        </p:nvSpPr>
        <p:spPr>
          <a:xfrm>
            <a:off x="3381400" y="10344859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1CBB80-E38F-F6D9-CDC5-4DC3B95CE2AF}"/>
              </a:ext>
            </a:extLst>
          </p:cNvPr>
          <p:cNvSpPr txBox="1"/>
          <p:nvPr/>
        </p:nvSpPr>
        <p:spPr>
          <a:xfrm>
            <a:off x="5637160" y="10344859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E8A5A7-CEA9-22A0-15ED-FFEC6E45C3D9}"/>
              </a:ext>
            </a:extLst>
          </p:cNvPr>
          <p:cNvSpPr txBox="1"/>
          <p:nvPr/>
        </p:nvSpPr>
        <p:spPr>
          <a:xfrm>
            <a:off x="3445309" y="11588646"/>
            <a:ext cx="113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65B97-BA37-A148-25EF-C53A00D406FC}"/>
              </a:ext>
            </a:extLst>
          </p:cNvPr>
          <p:cNvSpPr txBox="1"/>
          <p:nvPr/>
        </p:nvSpPr>
        <p:spPr>
          <a:xfrm>
            <a:off x="2633456" y="12725207"/>
            <a:ext cx="453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 MPIN?</a:t>
            </a:r>
          </a:p>
        </p:txBody>
      </p:sp>
    </p:spTree>
    <p:extLst>
      <p:ext uri="{BB962C8B-B14F-4D97-AF65-F5344CB8AC3E}">
        <p14:creationId xmlns:p14="http://schemas.microsoft.com/office/powerpoint/2010/main" val="35158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DADDE16-A270-F8A8-9DC6-8B1D5C48806F}"/>
              </a:ext>
            </a:extLst>
          </p:cNvPr>
          <p:cNvSpPr/>
          <p:nvPr/>
        </p:nvSpPr>
        <p:spPr>
          <a:xfrm>
            <a:off x="262666" y="7684142"/>
            <a:ext cx="6901024" cy="4005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54DDA6-621E-DC76-950B-5C260951CE32}"/>
              </a:ext>
            </a:extLst>
          </p:cNvPr>
          <p:cNvSpPr/>
          <p:nvPr/>
        </p:nvSpPr>
        <p:spPr>
          <a:xfrm>
            <a:off x="288936" y="2518864"/>
            <a:ext cx="6901024" cy="4915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C58468-9B5B-DA68-1B11-9E35BDE111D9}"/>
              </a:ext>
            </a:extLst>
          </p:cNvPr>
          <p:cNvSpPr/>
          <p:nvPr/>
        </p:nvSpPr>
        <p:spPr>
          <a:xfrm>
            <a:off x="3149988" y="4697138"/>
            <a:ext cx="324969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AD1304-8B88-BE6F-616E-19BE8C1788F3}"/>
              </a:ext>
            </a:extLst>
          </p:cNvPr>
          <p:cNvSpPr/>
          <p:nvPr/>
        </p:nvSpPr>
        <p:spPr>
          <a:xfrm>
            <a:off x="3127180" y="10959425"/>
            <a:ext cx="3296363" cy="50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D68D67-70F8-E59E-4051-B478F15B634A}"/>
              </a:ext>
            </a:extLst>
          </p:cNvPr>
          <p:cNvSpPr/>
          <p:nvPr/>
        </p:nvSpPr>
        <p:spPr>
          <a:xfrm>
            <a:off x="3118242" y="8907159"/>
            <a:ext cx="3296363" cy="465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8604E0-E4E1-8BD5-3DDC-A4336B5F034B}"/>
              </a:ext>
            </a:extLst>
          </p:cNvPr>
          <p:cNvSpPr/>
          <p:nvPr/>
        </p:nvSpPr>
        <p:spPr>
          <a:xfrm>
            <a:off x="3118242" y="9585470"/>
            <a:ext cx="3296363" cy="50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02738E-18B0-3E85-B51B-E5554A4F70AE}"/>
              </a:ext>
            </a:extLst>
          </p:cNvPr>
          <p:cNvSpPr/>
          <p:nvPr/>
        </p:nvSpPr>
        <p:spPr>
          <a:xfrm>
            <a:off x="3118242" y="10252537"/>
            <a:ext cx="3296363" cy="50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D8A07B-AF26-85B8-0BC3-33287F8DFA53}"/>
              </a:ext>
            </a:extLst>
          </p:cNvPr>
          <p:cNvSpPr/>
          <p:nvPr/>
        </p:nvSpPr>
        <p:spPr>
          <a:xfrm>
            <a:off x="3118244" y="8277626"/>
            <a:ext cx="3300278" cy="465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14B6D0-D5D0-E52B-DA2E-E7553D7880BB}"/>
              </a:ext>
            </a:extLst>
          </p:cNvPr>
          <p:cNvSpPr/>
          <p:nvPr/>
        </p:nvSpPr>
        <p:spPr>
          <a:xfrm>
            <a:off x="3135588" y="3444001"/>
            <a:ext cx="324969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ABAE8B-6CA8-8520-6E37-79AA446A6BC3}"/>
              </a:ext>
            </a:extLst>
          </p:cNvPr>
          <p:cNvSpPr/>
          <p:nvPr/>
        </p:nvSpPr>
        <p:spPr>
          <a:xfrm>
            <a:off x="3135588" y="2845293"/>
            <a:ext cx="324969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44E67-D27A-4D1D-1DA6-6862473B668C}"/>
              </a:ext>
            </a:extLst>
          </p:cNvPr>
          <p:cNvSpPr/>
          <p:nvPr/>
        </p:nvSpPr>
        <p:spPr>
          <a:xfrm>
            <a:off x="0" y="3"/>
            <a:ext cx="7315200" cy="8523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58FE70-7A1D-0D57-3498-7354CB36819D}"/>
              </a:ext>
            </a:extLst>
          </p:cNvPr>
          <p:cNvSpPr txBox="1"/>
          <p:nvPr/>
        </p:nvSpPr>
        <p:spPr>
          <a:xfrm>
            <a:off x="324266" y="242770"/>
            <a:ext cx="485279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C85ED-EE36-4737-C75A-7B63A1159DE4}"/>
              </a:ext>
            </a:extLst>
          </p:cNvPr>
          <p:cNvSpPr txBox="1"/>
          <p:nvPr/>
        </p:nvSpPr>
        <p:spPr>
          <a:xfrm>
            <a:off x="1391100" y="2856438"/>
            <a:ext cx="15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145DC-57A4-C7DB-0DC6-FCEB2BC3157E}"/>
              </a:ext>
            </a:extLst>
          </p:cNvPr>
          <p:cNvSpPr txBox="1"/>
          <p:nvPr/>
        </p:nvSpPr>
        <p:spPr>
          <a:xfrm>
            <a:off x="1363890" y="3486387"/>
            <a:ext cx="142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07C31-F0F5-BFAE-5547-75BA88CEB752}"/>
              </a:ext>
            </a:extLst>
          </p:cNvPr>
          <p:cNvSpPr txBox="1"/>
          <p:nvPr/>
        </p:nvSpPr>
        <p:spPr>
          <a:xfrm>
            <a:off x="1352974" y="4070180"/>
            <a:ext cx="181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B9308-670E-926B-2887-05224F3B01E1}"/>
              </a:ext>
            </a:extLst>
          </p:cNvPr>
          <p:cNvSpPr txBox="1"/>
          <p:nvPr/>
        </p:nvSpPr>
        <p:spPr>
          <a:xfrm>
            <a:off x="1391104" y="4735992"/>
            <a:ext cx="181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A8E34-0468-740E-0590-C0A36C2C821A}"/>
              </a:ext>
            </a:extLst>
          </p:cNvPr>
          <p:cNvSpPr txBox="1"/>
          <p:nvPr/>
        </p:nvSpPr>
        <p:spPr>
          <a:xfrm>
            <a:off x="1376471" y="5449559"/>
            <a:ext cx="14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596C9E-E979-0B00-3C17-7A44812A42D7}"/>
              </a:ext>
            </a:extLst>
          </p:cNvPr>
          <p:cNvGrpSpPr/>
          <p:nvPr/>
        </p:nvGrpSpPr>
        <p:grpSpPr>
          <a:xfrm>
            <a:off x="3132375" y="5365936"/>
            <a:ext cx="3529258" cy="419100"/>
            <a:chOff x="1888366" y="6673340"/>
            <a:chExt cx="3529258" cy="4191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1126EF-CACB-57F8-C5E5-6BBE2FA3A895}"/>
                </a:ext>
              </a:extLst>
            </p:cNvPr>
            <p:cNvSpPr/>
            <p:nvPr/>
          </p:nvSpPr>
          <p:spPr>
            <a:xfrm>
              <a:off x="1888366" y="6673340"/>
              <a:ext cx="324969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915355-5BBF-889B-4F23-A7BC4F6400D0}"/>
                </a:ext>
              </a:extLst>
            </p:cNvPr>
            <p:cNvSpPr txBox="1"/>
            <p:nvPr/>
          </p:nvSpPr>
          <p:spPr>
            <a:xfrm>
              <a:off x="2129309" y="6705356"/>
              <a:ext cx="1814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13" indent="-285713">
                <a:buFont typeface="Courier New" panose="02070309020205020404" pitchFamily="49" charset="0"/>
                <a:buChar char="o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67380B-9B95-5E3A-DB75-BABF4BD6D3A5}"/>
                </a:ext>
              </a:extLst>
            </p:cNvPr>
            <p:cNvSpPr txBox="1"/>
            <p:nvPr/>
          </p:nvSpPr>
          <p:spPr>
            <a:xfrm>
              <a:off x="3602907" y="6686821"/>
              <a:ext cx="1814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13" indent="-285713">
                <a:buFont typeface="Courier New" panose="02070309020205020404" pitchFamily="49" charset="0"/>
                <a:buChar char="o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Female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A07D61F-6E77-6793-6DE2-A6C84FAF8641}"/>
              </a:ext>
            </a:extLst>
          </p:cNvPr>
          <p:cNvSpPr txBox="1"/>
          <p:nvPr/>
        </p:nvSpPr>
        <p:spPr>
          <a:xfrm>
            <a:off x="1401554" y="6129176"/>
            <a:ext cx="17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Birthday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22F3EB-1715-17E6-B15A-7FEA6E35C842}"/>
              </a:ext>
            </a:extLst>
          </p:cNvPr>
          <p:cNvSpPr/>
          <p:nvPr/>
        </p:nvSpPr>
        <p:spPr>
          <a:xfrm>
            <a:off x="3132364" y="6114006"/>
            <a:ext cx="3261283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aily calendar with solid fill">
            <a:extLst>
              <a:ext uri="{FF2B5EF4-FFF2-40B4-BE49-F238E27FC236}">
                <a16:creationId xmlns:a16="http://schemas.microsoft.com/office/drawing/2014/main" id="{122F5639-95AD-766B-7AF4-1238AEB0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029" y="6157106"/>
            <a:ext cx="314964" cy="314964"/>
          </a:xfrm>
          <a:prstGeom prst="rect">
            <a:avLst/>
          </a:prstGeom>
        </p:spPr>
      </p:pic>
      <p:pic>
        <p:nvPicPr>
          <p:cNvPr id="20" name="Graphic 19" descr="Caret Down with solid fill">
            <a:extLst>
              <a:ext uri="{FF2B5EF4-FFF2-40B4-BE49-F238E27FC236}">
                <a16:creationId xmlns:a16="http://schemas.microsoft.com/office/drawing/2014/main" id="{A00C906E-1B9D-C3CC-5C86-8F090E51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301" y="6213868"/>
            <a:ext cx="307326" cy="2970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AAB957-18FA-04C6-DC06-BB4C89C26228}"/>
              </a:ext>
            </a:extLst>
          </p:cNvPr>
          <p:cNvSpPr txBox="1"/>
          <p:nvPr/>
        </p:nvSpPr>
        <p:spPr>
          <a:xfrm>
            <a:off x="3394473" y="6146501"/>
            <a:ext cx="18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Aug. 3, 2002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A02594-85E5-A3A9-CDF4-E15CC8671F14}"/>
              </a:ext>
            </a:extLst>
          </p:cNvPr>
          <p:cNvSpPr txBox="1"/>
          <p:nvPr/>
        </p:nvSpPr>
        <p:spPr>
          <a:xfrm>
            <a:off x="3394472" y="2875858"/>
            <a:ext cx="183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 Cruz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557249-A3B6-25A3-EB1B-494A587DFD2C}"/>
              </a:ext>
            </a:extLst>
          </p:cNvPr>
          <p:cNvSpPr txBox="1"/>
          <p:nvPr/>
        </p:nvSpPr>
        <p:spPr>
          <a:xfrm>
            <a:off x="3394472" y="3477539"/>
            <a:ext cx="183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25E201-274B-898A-650C-3DCF2D828D00}"/>
              </a:ext>
            </a:extLst>
          </p:cNvPr>
          <p:cNvSpPr txBox="1"/>
          <p:nvPr/>
        </p:nvSpPr>
        <p:spPr>
          <a:xfrm>
            <a:off x="3235342" y="8350557"/>
            <a:ext cx="18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Philippines</a:t>
            </a:r>
          </a:p>
        </p:txBody>
      </p:sp>
      <p:pic>
        <p:nvPicPr>
          <p:cNvPr id="57" name="Graphic 56" descr="Caret Down with solid fill">
            <a:extLst>
              <a:ext uri="{FF2B5EF4-FFF2-40B4-BE49-F238E27FC236}">
                <a16:creationId xmlns:a16="http://schemas.microsoft.com/office/drawing/2014/main" id="{E228ABE4-D750-1650-55B3-E5056FB2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894" y="8402118"/>
            <a:ext cx="307326" cy="297066"/>
          </a:xfrm>
          <a:prstGeom prst="rect">
            <a:avLst/>
          </a:prstGeom>
        </p:spPr>
      </p:pic>
      <p:pic>
        <p:nvPicPr>
          <p:cNvPr id="58" name="Graphic 57" descr="Caret Down with solid fill">
            <a:extLst>
              <a:ext uri="{FF2B5EF4-FFF2-40B4-BE49-F238E27FC236}">
                <a16:creationId xmlns:a16="http://schemas.microsoft.com/office/drawing/2014/main" id="{50569364-9C27-8788-AD2F-3A4251A20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894" y="9026082"/>
            <a:ext cx="307326" cy="2970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7A1EF8D-7BD6-85BB-324E-2B6352832B14}"/>
              </a:ext>
            </a:extLst>
          </p:cNvPr>
          <p:cNvSpPr txBox="1"/>
          <p:nvPr/>
        </p:nvSpPr>
        <p:spPr>
          <a:xfrm>
            <a:off x="3218380" y="8967905"/>
            <a:ext cx="25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Occidental Mindoro</a:t>
            </a:r>
          </a:p>
        </p:txBody>
      </p:sp>
      <p:pic>
        <p:nvPicPr>
          <p:cNvPr id="60" name="Graphic 59" descr="Caret Down with solid fill">
            <a:extLst>
              <a:ext uri="{FF2B5EF4-FFF2-40B4-BE49-F238E27FC236}">
                <a16:creationId xmlns:a16="http://schemas.microsoft.com/office/drawing/2014/main" id="{4B8E16C5-9E3E-CD04-C106-A0D05BFB7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894" y="9748132"/>
            <a:ext cx="307326" cy="29706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99B3E2B-7D03-938A-E5B1-D3D8B46E834F}"/>
              </a:ext>
            </a:extLst>
          </p:cNvPr>
          <p:cNvSpPr txBox="1"/>
          <p:nvPr/>
        </p:nvSpPr>
        <p:spPr>
          <a:xfrm>
            <a:off x="3267445" y="9698224"/>
            <a:ext cx="253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Mamburao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3AB691-0F08-BA3E-E37B-FA4DC2675F3F}"/>
              </a:ext>
            </a:extLst>
          </p:cNvPr>
          <p:cNvSpPr txBox="1"/>
          <p:nvPr/>
        </p:nvSpPr>
        <p:spPr>
          <a:xfrm>
            <a:off x="3309339" y="10334749"/>
            <a:ext cx="25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Payompon</a:t>
            </a:r>
          </a:p>
        </p:txBody>
      </p:sp>
      <p:pic>
        <p:nvPicPr>
          <p:cNvPr id="63" name="Graphic 62" descr="Caret Down with solid fill">
            <a:extLst>
              <a:ext uri="{FF2B5EF4-FFF2-40B4-BE49-F238E27FC236}">
                <a16:creationId xmlns:a16="http://schemas.microsoft.com/office/drawing/2014/main" id="{34CEADA4-2B8B-06F2-D77A-BA90AB8E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3389" y="10379920"/>
            <a:ext cx="307326" cy="2970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C8D2BDF-D44D-50C8-CD48-2C4DE67173F1}"/>
              </a:ext>
            </a:extLst>
          </p:cNvPr>
          <p:cNvSpPr txBox="1"/>
          <p:nvPr/>
        </p:nvSpPr>
        <p:spPr>
          <a:xfrm>
            <a:off x="3309339" y="11040309"/>
            <a:ext cx="25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5106</a:t>
            </a:r>
          </a:p>
        </p:txBody>
      </p:sp>
      <p:pic>
        <p:nvPicPr>
          <p:cNvPr id="65" name="Graphic 64" descr="Caret Down with solid fill">
            <a:extLst>
              <a:ext uri="{FF2B5EF4-FFF2-40B4-BE49-F238E27FC236}">
                <a16:creationId xmlns:a16="http://schemas.microsoft.com/office/drawing/2014/main" id="{F49480A1-2925-21E6-8368-E864C31A5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894" y="11080962"/>
            <a:ext cx="307326" cy="297066"/>
          </a:xfrm>
          <a:prstGeom prst="rect">
            <a:avLst/>
          </a:prstGeom>
        </p:spPr>
      </p:pic>
      <p:pic>
        <p:nvPicPr>
          <p:cNvPr id="66" name="Graphic 65" descr="Caret Down with solid fill">
            <a:extLst>
              <a:ext uri="{FF2B5EF4-FFF2-40B4-BE49-F238E27FC236}">
                <a16:creationId xmlns:a16="http://schemas.microsoft.com/office/drawing/2014/main" id="{5776E64D-0CDF-B393-F064-36C27750E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1455" y="4772128"/>
            <a:ext cx="307326" cy="2970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AFCA19-F01B-5D8F-80F7-CBD9941F37F2}"/>
              </a:ext>
            </a:extLst>
          </p:cNvPr>
          <p:cNvSpPr txBox="1"/>
          <p:nvPr/>
        </p:nvSpPr>
        <p:spPr>
          <a:xfrm>
            <a:off x="1440149" y="6796291"/>
            <a:ext cx="176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A9EF8B-D7B5-D5E1-5EC7-3A519E21BD40}"/>
              </a:ext>
            </a:extLst>
          </p:cNvPr>
          <p:cNvGrpSpPr/>
          <p:nvPr/>
        </p:nvGrpSpPr>
        <p:grpSpPr>
          <a:xfrm>
            <a:off x="3140966" y="6762914"/>
            <a:ext cx="2071899" cy="419100"/>
            <a:chOff x="2267001" y="8007298"/>
            <a:chExt cx="2071899" cy="4191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BF0F5-539A-A7DA-9E92-F26098165101}"/>
                </a:ext>
              </a:extLst>
            </p:cNvPr>
            <p:cNvSpPr/>
            <p:nvPr/>
          </p:nvSpPr>
          <p:spPr>
            <a:xfrm>
              <a:off x="2267001" y="8007298"/>
              <a:ext cx="995689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86C29C-781A-454C-6540-DD7E00B84C94}"/>
                </a:ext>
              </a:extLst>
            </p:cNvPr>
            <p:cNvSpPr txBox="1"/>
            <p:nvPr/>
          </p:nvSpPr>
          <p:spPr>
            <a:xfrm>
              <a:off x="2514835" y="8038228"/>
              <a:ext cx="182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1B9C4-A35F-FBD8-52CC-A334FA4D9CD0}"/>
              </a:ext>
            </a:extLst>
          </p:cNvPr>
          <p:cNvSpPr/>
          <p:nvPr/>
        </p:nvSpPr>
        <p:spPr>
          <a:xfrm>
            <a:off x="3140966" y="4051171"/>
            <a:ext cx="324969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76F259-694B-43D1-5DAA-3C6D50B1C28E}"/>
              </a:ext>
            </a:extLst>
          </p:cNvPr>
          <p:cNvSpPr txBox="1"/>
          <p:nvPr/>
        </p:nvSpPr>
        <p:spPr>
          <a:xfrm>
            <a:off x="1321071" y="7804779"/>
            <a:ext cx="315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Complete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B411C7-7E21-BD22-81AD-770A9446ED5D}"/>
              </a:ext>
            </a:extLst>
          </p:cNvPr>
          <p:cNvSpPr txBox="1"/>
          <p:nvPr/>
        </p:nvSpPr>
        <p:spPr>
          <a:xfrm>
            <a:off x="2078900" y="8328873"/>
            <a:ext cx="171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5E7306-4825-28A5-F3C2-61D5E58994B3}"/>
              </a:ext>
            </a:extLst>
          </p:cNvPr>
          <p:cNvSpPr txBox="1"/>
          <p:nvPr/>
        </p:nvSpPr>
        <p:spPr>
          <a:xfrm>
            <a:off x="1996230" y="8955442"/>
            <a:ext cx="163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BDB51D-B248-B5C8-97B1-03EF69230E83}"/>
              </a:ext>
            </a:extLst>
          </p:cNvPr>
          <p:cNvSpPr txBox="1"/>
          <p:nvPr/>
        </p:nvSpPr>
        <p:spPr>
          <a:xfrm>
            <a:off x="1222245" y="9655603"/>
            <a:ext cx="193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City/Municipality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3741BF-7AAD-2650-E31B-84AF485C1F90}"/>
              </a:ext>
            </a:extLst>
          </p:cNvPr>
          <p:cNvSpPr txBox="1"/>
          <p:nvPr/>
        </p:nvSpPr>
        <p:spPr>
          <a:xfrm>
            <a:off x="1842432" y="10307515"/>
            <a:ext cx="193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Barangay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D093B-15AB-FB70-3D90-8BA620FB0B4C}"/>
              </a:ext>
            </a:extLst>
          </p:cNvPr>
          <p:cNvSpPr txBox="1"/>
          <p:nvPr/>
        </p:nvSpPr>
        <p:spPr>
          <a:xfrm>
            <a:off x="1959953" y="11044828"/>
            <a:ext cx="11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Zip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3F331A-23F8-09FD-33FB-B6BD9AB1C02B}"/>
              </a:ext>
            </a:extLst>
          </p:cNvPr>
          <p:cNvSpPr txBox="1"/>
          <p:nvPr/>
        </p:nvSpPr>
        <p:spPr>
          <a:xfrm>
            <a:off x="2475425" y="3464701"/>
            <a:ext cx="39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D523E3-C7EA-B7A1-ABB1-F6A1A369E64E}"/>
              </a:ext>
            </a:extLst>
          </p:cNvPr>
          <p:cNvSpPr txBox="1"/>
          <p:nvPr/>
        </p:nvSpPr>
        <p:spPr>
          <a:xfrm>
            <a:off x="2508770" y="2825251"/>
            <a:ext cx="39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4B02E5-3E6E-147E-1599-A848E97784B8}"/>
              </a:ext>
            </a:extLst>
          </p:cNvPr>
          <p:cNvSpPr txBox="1"/>
          <p:nvPr/>
        </p:nvSpPr>
        <p:spPr>
          <a:xfrm>
            <a:off x="1806470" y="5413786"/>
            <a:ext cx="39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D632D9-24AA-9B4C-F56B-40131F602954}"/>
              </a:ext>
            </a:extLst>
          </p:cNvPr>
          <p:cNvSpPr txBox="1"/>
          <p:nvPr/>
        </p:nvSpPr>
        <p:spPr>
          <a:xfrm>
            <a:off x="2250946" y="6097277"/>
            <a:ext cx="4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E41949-AB0F-E974-7AB6-88E646B83B4E}"/>
              </a:ext>
            </a:extLst>
          </p:cNvPr>
          <p:cNvSpPr txBox="1"/>
          <p:nvPr/>
        </p:nvSpPr>
        <p:spPr>
          <a:xfrm>
            <a:off x="3218380" y="7787760"/>
            <a:ext cx="4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A0E34-6A43-C385-201E-853B311C4E09}"/>
              </a:ext>
            </a:extLst>
          </p:cNvPr>
          <p:cNvSpPr txBox="1"/>
          <p:nvPr/>
        </p:nvSpPr>
        <p:spPr>
          <a:xfrm>
            <a:off x="1816486" y="6737419"/>
            <a:ext cx="4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FE101AD-0CE7-DCA8-E58A-F1AA4D388DC8}"/>
              </a:ext>
            </a:extLst>
          </p:cNvPr>
          <p:cNvSpPr/>
          <p:nvPr/>
        </p:nvSpPr>
        <p:spPr>
          <a:xfrm>
            <a:off x="5747361" y="12416718"/>
            <a:ext cx="1442599" cy="4658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45AC205-75E7-B5BB-2282-99A7F98076E2}"/>
              </a:ext>
            </a:extLst>
          </p:cNvPr>
          <p:cNvSpPr/>
          <p:nvPr/>
        </p:nvSpPr>
        <p:spPr>
          <a:xfrm>
            <a:off x="4154072" y="12434596"/>
            <a:ext cx="1442599" cy="465893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B04AE02-1949-FB2D-DE85-30D89266C020}"/>
              </a:ext>
            </a:extLst>
          </p:cNvPr>
          <p:cNvGrpSpPr/>
          <p:nvPr/>
        </p:nvGrpSpPr>
        <p:grpSpPr>
          <a:xfrm>
            <a:off x="4739321" y="1285553"/>
            <a:ext cx="4671756" cy="418362"/>
            <a:chOff x="4495333" y="1951818"/>
            <a:chExt cx="4671756" cy="4183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9B3C8FB-41E3-0933-252E-DC71BD8E9F4D}"/>
                </a:ext>
              </a:extLst>
            </p:cNvPr>
            <p:cNvGrpSpPr/>
            <p:nvPr/>
          </p:nvGrpSpPr>
          <p:grpSpPr>
            <a:xfrm>
              <a:off x="4495333" y="1986312"/>
              <a:ext cx="4671756" cy="383869"/>
              <a:chOff x="4110132" y="1739372"/>
              <a:chExt cx="4671756" cy="38386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31A73B-5F87-5534-7872-32D710F475D8}"/>
                  </a:ext>
                </a:extLst>
              </p:cNvPr>
              <p:cNvSpPr txBox="1"/>
              <p:nvPr/>
            </p:nvSpPr>
            <p:spPr>
              <a:xfrm>
                <a:off x="4110132" y="1739372"/>
                <a:ext cx="4671756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ID Number: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80C49BD-2B51-24E4-7DFA-E145FF75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2030" y="2123241"/>
                <a:ext cx="10402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A9432A-B43C-64CA-2E2F-AF63E5DB3EFF}"/>
                </a:ext>
              </a:extLst>
            </p:cNvPr>
            <p:cNvSpPr txBox="1"/>
            <p:nvPr/>
          </p:nvSpPr>
          <p:spPr>
            <a:xfrm>
              <a:off x="5939068" y="1951818"/>
              <a:ext cx="183999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00040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65AE4B-2C4E-FED8-1503-3524CF423CEA}"/>
              </a:ext>
            </a:extLst>
          </p:cNvPr>
          <p:cNvSpPr txBox="1"/>
          <p:nvPr/>
        </p:nvSpPr>
        <p:spPr>
          <a:xfrm>
            <a:off x="2702711" y="4009312"/>
            <a:ext cx="39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2CCB7-B63E-BFF5-E193-1863C7170674}"/>
              </a:ext>
            </a:extLst>
          </p:cNvPr>
          <p:cNvSpPr txBox="1"/>
          <p:nvPr/>
        </p:nvSpPr>
        <p:spPr>
          <a:xfrm>
            <a:off x="227649" y="2046017"/>
            <a:ext cx="40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71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AD41A60-E81A-D34E-6C8F-87C78C7D0E8C}"/>
              </a:ext>
            </a:extLst>
          </p:cNvPr>
          <p:cNvSpPr/>
          <p:nvPr/>
        </p:nvSpPr>
        <p:spPr>
          <a:xfrm>
            <a:off x="200445" y="3959674"/>
            <a:ext cx="6901024" cy="2314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44E67-D27A-4D1D-1DA6-6862473B668C}"/>
              </a:ext>
            </a:extLst>
          </p:cNvPr>
          <p:cNvSpPr/>
          <p:nvPr/>
        </p:nvSpPr>
        <p:spPr>
          <a:xfrm>
            <a:off x="0" y="3"/>
            <a:ext cx="7315200" cy="8523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58FE70-7A1D-0D57-3498-7354CB36819D}"/>
              </a:ext>
            </a:extLst>
          </p:cNvPr>
          <p:cNvSpPr txBox="1"/>
          <p:nvPr/>
        </p:nvSpPr>
        <p:spPr>
          <a:xfrm>
            <a:off x="324266" y="242770"/>
            <a:ext cx="485279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FE101AD-0CE7-DCA8-E58A-F1AA4D388DC8}"/>
              </a:ext>
            </a:extLst>
          </p:cNvPr>
          <p:cNvSpPr/>
          <p:nvPr/>
        </p:nvSpPr>
        <p:spPr>
          <a:xfrm>
            <a:off x="5665513" y="6867099"/>
            <a:ext cx="1442599" cy="4658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45AC205-75E7-B5BB-2282-99A7F98076E2}"/>
              </a:ext>
            </a:extLst>
          </p:cNvPr>
          <p:cNvSpPr/>
          <p:nvPr/>
        </p:nvSpPr>
        <p:spPr>
          <a:xfrm>
            <a:off x="4072224" y="6884977"/>
            <a:ext cx="1442599" cy="4658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86720-59BA-D47C-0A4C-B3AEE8BE0FFF}"/>
              </a:ext>
            </a:extLst>
          </p:cNvPr>
          <p:cNvSpPr/>
          <p:nvPr/>
        </p:nvSpPr>
        <p:spPr>
          <a:xfrm>
            <a:off x="207088" y="1839947"/>
            <a:ext cx="6901024" cy="1859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B0224-5BC1-EB73-3D87-75E44EA3EF56}"/>
              </a:ext>
            </a:extLst>
          </p:cNvPr>
          <p:cNvSpPr txBox="1"/>
          <p:nvPr/>
        </p:nvSpPr>
        <p:spPr>
          <a:xfrm>
            <a:off x="1012324" y="2249980"/>
            <a:ext cx="21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4 digits MPIN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67A5D-F333-04EC-D474-DF5C95D7E8CA}"/>
              </a:ext>
            </a:extLst>
          </p:cNvPr>
          <p:cNvSpPr/>
          <p:nvPr/>
        </p:nvSpPr>
        <p:spPr>
          <a:xfrm>
            <a:off x="3193144" y="2200212"/>
            <a:ext cx="3046298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BBD71-FBB4-8F3E-C536-DED36F0E97FF}"/>
              </a:ext>
            </a:extLst>
          </p:cNvPr>
          <p:cNvSpPr txBox="1"/>
          <p:nvPr/>
        </p:nvSpPr>
        <p:spPr>
          <a:xfrm>
            <a:off x="361612" y="4432717"/>
            <a:ext cx="21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Number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70396E-D2F5-F716-E7E9-8C8729649B04}"/>
              </a:ext>
            </a:extLst>
          </p:cNvPr>
          <p:cNvSpPr/>
          <p:nvPr/>
        </p:nvSpPr>
        <p:spPr>
          <a:xfrm>
            <a:off x="2274516" y="4346497"/>
            <a:ext cx="2766168" cy="47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D47272-D301-9A49-0015-C74B6AD012DC}"/>
              </a:ext>
            </a:extLst>
          </p:cNvPr>
          <p:cNvSpPr txBox="1"/>
          <p:nvPr/>
        </p:nvSpPr>
        <p:spPr>
          <a:xfrm>
            <a:off x="1012324" y="2929080"/>
            <a:ext cx="21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Retype MPIN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CE3B9B-B9D4-C699-5FD8-591D9247FBC0}"/>
              </a:ext>
            </a:extLst>
          </p:cNvPr>
          <p:cNvSpPr/>
          <p:nvPr/>
        </p:nvSpPr>
        <p:spPr>
          <a:xfrm>
            <a:off x="3193144" y="2879312"/>
            <a:ext cx="3046298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FA6BBB-2C80-81B6-56BC-AEF63A73C821}"/>
              </a:ext>
            </a:extLst>
          </p:cNvPr>
          <p:cNvSpPr txBox="1"/>
          <p:nvPr/>
        </p:nvSpPr>
        <p:spPr>
          <a:xfrm>
            <a:off x="207088" y="1362131"/>
            <a:ext cx="40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CB45CE9-2934-C9EE-531A-738AA0DCEEAD}"/>
              </a:ext>
            </a:extLst>
          </p:cNvPr>
          <p:cNvSpPr/>
          <p:nvPr/>
        </p:nvSpPr>
        <p:spPr>
          <a:xfrm>
            <a:off x="5282344" y="4336156"/>
            <a:ext cx="1577465" cy="465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Send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EB0E85-258B-1F49-952D-0B6077D96AE2}"/>
              </a:ext>
            </a:extLst>
          </p:cNvPr>
          <p:cNvSpPr txBox="1"/>
          <p:nvPr/>
        </p:nvSpPr>
        <p:spPr>
          <a:xfrm>
            <a:off x="2180737" y="5289660"/>
            <a:ext cx="21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Verification Code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752359E-4941-A002-8406-342C6A146580}"/>
              </a:ext>
            </a:extLst>
          </p:cNvPr>
          <p:cNvSpPr/>
          <p:nvPr/>
        </p:nvSpPr>
        <p:spPr>
          <a:xfrm>
            <a:off x="4093641" y="5203440"/>
            <a:ext cx="2766168" cy="47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C9EEC8-5660-F069-65A6-50DDDC9DA71B}"/>
              </a:ext>
            </a:extLst>
          </p:cNvPr>
          <p:cNvSpPr/>
          <p:nvPr/>
        </p:nvSpPr>
        <p:spPr>
          <a:xfrm>
            <a:off x="0" y="1231994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8" name="Graphic 7" descr="Home with solid fill">
            <a:extLst>
              <a:ext uri="{FF2B5EF4-FFF2-40B4-BE49-F238E27FC236}">
                <a16:creationId xmlns:a16="http://schemas.microsoft.com/office/drawing/2014/main" id="{AB567FA5-5912-46DB-AAAC-17AA3E3B6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33" y="12464184"/>
            <a:ext cx="778869" cy="778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01C12D-C80D-9564-7F2F-AB88CEDEE887}"/>
              </a:ext>
            </a:extLst>
          </p:cNvPr>
          <p:cNvSpPr txBox="1"/>
          <p:nvPr/>
        </p:nvSpPr>
        <p:spPr>
          <a:xfrm>
            <a:off x="679083" y="1323322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F91B9CD7-DD97-5826-1A1E-052FCFFC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505" y="12431527"/>
            <a:ext cx="778869" cy="7788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CDB3F3-CE81-7739-6588-5097EC1736E3}"/>
              </a:ext>
            </a:extLst>
          </p:cNvPr>
          <p:cNvSpPr txBox="1"/>
          <p:nvPr/>
        </p:nvSpPr>
        <p:spPr>
          <a:xfrm>
            <a:off x="5208813" y="1321144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E2D1F5B0-66D5-69DE-3D9D-DC919AB58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37" y="7455331"/>
            <a:ext cx="2502326" cy="25485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A44E67-D27A-4D1D-1DA6-6862473B668C}"/>
              </a:ext>
            </a:extLst>
          </p:cNvPr>
          <p:cNvSpPr/>
          <p:nvPr/>
        </p:nvSpPr>
        <p:spPr>
          <a:xfrm>
            <a:off x="0" y="6374"/>
            <a:ext cx="7315200" cy="1393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4" name="Graphic 3" descr="Ringer with solid fill">
            <a:extLst>
              <a:ext uri="{FF2B5EF4-FFF2-40B4-BE49-F238E27FC236}">
                <a16:creationId xmlns:a16="http://schemas.microsoft.com/office/drawing/2014/main" id="{E1E74F60-5131-D718-0055-EC23252D5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8198" y="330683"/>
            <a:ext cx="630542" cy="63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0F0DC-0CA0-3BCB-9E1E-4BEE9F5F8C3E}"/>
              </a:ext>
            </a:extLst>
          </p:cNvPr>
          <p:cNvSpPr txBox="1"/>
          <p:nvPr/>
        </p:nvSpPr>
        <p:spPr>
          <a:xfrm>
            <a:off x="711740" y="225873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3689-D469-AEA1-AA44-144C24871F88}"/>
              </a:ext>
            </a:extLst>
          </p:cNvPr>
          <p:cNvSpPr txBox="1"/>
          <p:nvPr/>
        </p:nvSpPr>
        <p:spPr>
          <a:xfrm>
            <a:off x="679083" y="776178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+63 977 338 1153</a:t>
            </a:r>
          </a:p>
        </p:txBody>
      </p:sp>
      <p:pic>
        <p:nvPicPr>
          <p:cNvPr id="9" name="Graphic 8" descr="Receiver with solid fill">
            <a:extLst>
              <a:ext uri="{FF2B5EF4-FFF2-40B4-BE49-F238E27FC236}">
                <a16:creationId xmlns:a16="http://schemas.microsoft.com/office/drawing/2014/main" id="{85494899-8716-8B97-8D9E-C264AC4FCE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31583" y="352503"/>
            <a:ext cx="630542" cy="6305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8660DB-D242-02EC-7A05-0B9CA928DBC7}"/>
              </a:ext>
            </a:extLst>
          </p:cNvPr>
          <p:cNvSpPr txBox="1"/>
          <p:nvPr/>
        </p:nvSpPr>
        <p:spPr>
          <a:xfrm>
            <a:off x="0" y="5579450"/>
            <a:ext cx="7315200" cy="89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Municipal Disaster Risk Reduction</a:t>
            </a:r>
          </a:p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Management Office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86AD-900A-3881-C427-34E56F39E5C7}"/>
              </a:ext>
            </a:extLst>
          </p:cNvPr>
          <p:cNvSpPr txBox="1"/>
          <p:nvPr/>
        </p:nvSpPr>
        <p:spPr>
          <a:xfrm>
            <a:off x="143018" y="10115433"/>
            <a:ext cx="731520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Bureau of Fire Protection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E6849D-CEA2-2FD8-7ACC-A8E9A1B490A9}"/>
              </a:ext>
            </a:extLst>
          </p:cNvPr>
          <p:cNvSpPr/>
          <p:nvPr/>
        </p:nvSpPr>
        <p:spPr>
          <a:xfrm>
            <a:off x="2229221" y="2456491"/>
            <a:ext cx="2856761" cy="2781107"/>
          </a:xfrm>
          <a:prstGeom prst="ellipse">
            <a:avLst/>
          </a:prstGeom>
          <a:blipFill dpi="0" rotWithShape="1">
            <a:blip r:embed="rId11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B5B3B-5BEC-674A-A9FC-62C0E4982D24}"/>
              </a:ext>
            </a:extLst>
          </p:cNvPr>
          <p:cNvSpPr txBox="1"/>
          <p:nvPr/>
        </p:nvSpPr>
        <p:spPr>
          <a:xfrm>
            <a:off x="3144757" y="13210394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D6B99808-9002-88C6-EE95-E57DA6233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DBE4DAEE-C0EE-A4ED-BF20-4F44AE5825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0412" y="227912"/>
            <a:ext cx="548265" cy="5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C9EEC8-5660-F069-65A6-50DDDC9DA71B}"/>
              </a:ext>
            </a:extLst>
          </p:cNvPr>
          <p:cNvSpPr/>
          <p:nvPr/>
        </p:nvSpPr>
        <p:spPr>
          <a:xfrm>
            <a:off x="0" y="1231994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8" name="Graphic 7" descr="Home with solid fill">
            <a:extLst>
              <a:ext uri="{FF2B5EF4-FFF2-40B4-BE49-F238E27FC236}">
                <a16:creationId xmlns:a16="http://schemas.microsoft.com/office/drawing/2014/main" id="{AB567FA5-5912-46DB-AAAC-17AA3E3B6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33" y="12464184"/>
            <a:ext cx="778869" cy="778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01C12D-C80D-9564-7F2F-AB88CEDEE887}"/>
              </a:ext>
            </a:extLst>
          </p:cNvPr>
          <p:cNvSpPr txBox="1"/>
          <p:nvPr/>
        </p:nvSpPr>
        <p:spPr>
          <a:xfrm>
            <a:off x="679083" y="1323322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F91B9CD7-DD97-5826-1A1E-052FCFFC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505" y="12431527"/>
            <a:ext cx="778869" cy="7788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CDB3F3-CE81-7739-6588-5097EC1736E3}"/>
              </a:ext>
            </a:extLst>
          </p:cNvPr>
          <p:cNvSpPr txBox="1"/>
          <p:nvPr/>
        </p:nvSpPr>
        <p:spPr>
          <a:xfrm>
            <a:off x="5208813" y="1321144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E2D1F5B0-66D5-69DE-3D9D-DC919AB58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37" y="7455331"/>
            <a:ext cx="2502326" cy="25485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A44E67-D27A-4D1D-1DA6-6862473B668C}"/>
              </a:ext>
            </a:extLst>
          </p:cNvPr>
          <p:cNvSpPr/>
          <p:nvPr/>
        </p:nvSpPr>
        <p:spPr>
          <a:xfrm>
            <a:off x="0" y="6374"/>
            <a:ext cx="7315200" cy="1393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4" name="Graphic 3" descr="Ringer with solid fill">
            <a:extLst>
              <a:ext uri="{FF2B5EF4-FFF2-40B4-BE49-F238E27FC236}">
                <a16:creationId xmlns:a16="http://schemas.microsoft.com/office/drawing/2014/main" id="{E1E74F60-5131-D718-0055-EC23252D5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8198" y="330683"/>
            <a:ext cx="630542" cy="63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0F0DC-0CA0-3BCB-9E1E-4BEE9F5F8C3E}"/>
              </a:ext>
            </a:extLst>
          </p:cNvPr>
          <p:cNvSpPr txBox="1"/>
          <p:nvPr/>
        </p:nvSpPr>
        <p:spPr>
          <a:xfrm>
            <a:off x="711740" y="225873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3689-D469-AEA1-AA44-144C24871F88}"/>
              </a:ext>
            </a:extLst>
          </p:cNvPr>
          <p:cNvSpPr txBox="1"/>
          <p:nvPr/>
        </p:nvSpPr>
        <p:spPr>
          <a:xfrm>
            <a:off x="679083" y="776178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+63 977 338 1153</a:t>
            </a:r>
          </a:p>
        </p:txBody>
      </p:sp>
      <p:pic>
        <p:nvPicPr>
          <p:cNvPr id="9" name="Graphic 8" descr="Receiver with solid fill">
            <a:extLst>
              <a:ext uri="{FF2B5EF4-FFF2-40B4-BE49-F238E27FC236}">
                <a16:creationId xmlns:a16="http://schemas.microsoft.com/office/drawing/2014/main" id="{85494899-8716-8B97-8D9E-C264AC4FCE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31583" y="352503"/>
            <a:ext cx="630542" cy="6305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8660DB-D242-02EC-7A05-0B9CA928DBC7}"/>
              </a:ext>
            </a:extLst>
          </p:cNvPr>
          <p:cNvSpPr txBox="1"/>
          <p:nvPr/>
        </p:nvSpPr>
        <p:spPr>
          <a:xfrm>
            <a:off x="0" y="5579450"/>
            <a:ext cx="7315200" cy="89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Municipal Disaster Risk Reduction</a:t>
            </a:r>
          </a:p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Management Office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86AD-900A-3881-C427-34E56F39E5C7}"/>
              </a:ext>
            </a:extLst>
          </p:cNvPr>
          <p:cNvSpPr txBox="1"/>
          <p:nvPr/>
        </p:nvSpPr>
        <p:spPr>
          <a:xfrm>
            <a:off x="143018" y="10115433"/>
            <a:ext cx="731520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Bureau of Fire Protection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E6849D-CEA2-2FD8-7ACC-A8E9A1B490A9}"/>
              </a:ext>
            </a:extLst>
          </p:cNvPr>
          <p:cNvSpPr/>
          <p:nvPr/>
        </p:nvSpPr>
        <p:spPr>
          <a:xfrm>
            <a:off x="2229221" y="2456491"/>
            <a:ext cx="2856761" cy="2781107"/>
          </a:xfrm>
          <a:prstGeom prst="ellipse">
            <a:avLst/>
          </a:prstGeom>
          <a:blipFill dpi="0" rotWithShape="1">
            <a:blip r:embed="rId11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B5B3B-5BEC-674A-A9FC-62C0E4982D24}"/>
              </a:ext>
            </a:extLst>
          </p:cNvPr>
          <p:cNvSpPr txBox="1"/>
          <p:nvPr/>
        </p:nvSpPr>
        <p:spPr>
          <a:xfrm>
            <a:off x="3144757" y="13210394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D6B99808-9002-88C6-EE95-E57DA6233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DBE4DAEE-C0EE-A4ED-BF20-4F44AE5825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0412" y="227912"/>
            <a:ext cx="548265" cy="548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1C09E4-30E2-228E-F305-10F934680D55}"/>
              </a:ext>
            </a:extLst>
          </p:cNvPr>
          <p:cNvSpPr/>
          <p:nvPr/>
        </p:nvSpPr>
        <p:spPr>
          <a:xfrm>
            <a:off x="4363476" y="776177"/>
            <a:ext cx="2856761" cy="2156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Receiver with solid fill">
            <a:extLst>
              <a:ext uri="{FF2B5EF4-FFF2-40B4-BE49-F238E27FC236}">
                <a16:creationId xmlns:a16="http://schemas.microsoft.com/office/drawing/2014/main" id="{93ACF51B-5890-D2A4-FAB0-F144D963D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34897" y="1088543"/>
            <a:ext cx="630542" cy="630542"/>
          </a:xfrm>
          <a:prstGeom prst="rect">
            <a:avLst/>
          </a:prstGeom>
        </p:spPr>
      </p:pic>
      <p:pic>
        <p:nvPicPr>
          <p:cNvPr id="24" name="Graphic 23" descr="Receiver with solid fill">
            <a:extLst>
              <a:ext uri="{FF2B5EF4-FFF2-40B4-BE49-F238E27FC236}">
                <a16:creationId xmlns:a16="http://schemas.microsoft.com/office/drawing/2014/main" id="{3435E828-4549-8EC9-D172-A994CF6969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94827" y="2129806"/>
            <a:ext cx="630542" cy="6305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A1E2B0-B148-F05E-9663-E1EC47FC15F4}"/>
              </a:ext>
            </a:extLst>
          </p:cNvPr>
          <p:cNvSpPr txBox="1"/>
          <p:nvPr/>
        </p:nvSpPr>
        <p:spPr>
          <a:xfrm>
            <a:off x="5165437" y="1165023"/>
            <a:ext cx="30570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latin typeface="Arial" panose="020B0604020202020204" pitchFamily="34" charset="0"/>
                <a:cs typeface="Arial" panose="020B0604020202020204" pitchFamily="34" charset="0"/>
              </a:rPr>
              <a:t>Dial MDRRMO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C8A03-04AF-E1DE-A9D4-93330D5C3F2C}"/>
              </a:ext>
            </a:extLst>
          </p:cNvPr>
          <p:cNvSpPr txBox="1"/>
          <p:nvPr/>
        </p:nvSpPr>
        <p:spPr>
          <a:xfrm>
            <a:off x="5236370" y="2215080"/>
            <a:ext cx="30570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b="1" dirty="0">
                <a:latin typeface="Arial" panose="020B0604020202020204" pitchFamily="34" charset="0"/>
                <a:cs typeface="Arial" panose="020B0604020202020204" pitchFamily="34" charset="0"/>
              </a:rPr>
              <a:t>Dial BFP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52867E-DB37-CD4D-459A-329EE6675D98}"/>
              </a:ext>
            </a:extLst>
          </p:cNvPr>
          <p:cNvCxnSpPr/>
          <p:nvPr/>
        </p:nvCxnSpPr>
        <p:spPr>
          <a:xfrm>
            <a:off x="4578437" y="1944915"/>
            <a:ext cx="25037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C9EEC8-5660-F069-65A6-50DDDC9DA71B}"/>
              </a:ext>
            </a:extLst>
          </p:cNvPr>
          <p:cNvSpPr/>
          <p:nvPr/>
        </p:nvSpPr>
        <p:spPr>
          <a:xfrm>
            <a:off x="0" y="1231994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8" name="Graphic 7" descr="Home with solid fill">
            <a:extLst>
              <a:ext uri="{FF2B5EF4-FFF2-40B4-BE49-F238E27FC236}">
                <a16:creationId xmlns:a16="http://schemas.microsoft.com/office/drawing/2014/main" id="{AB567FA5-5912-46DB-AAAC-17AA3E3B6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33" y="12464184"/>
            <a:ext cx="778869" cy="778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01C12D-C80D-9564-7F2F-AB88CEDEE887}"/>
              </a:ext>
            </a:extLst>
          </p:cNvPr>
          <p:cNvSpPr txBox="1"/>
          <p:nvPr/>
        </p:nvSpPr>
        <p:spPr>
          <a:xfrm>
            <a:off x="679083" y="1323322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F91B9CD7-DD97-5826-1A1E-052FCFFC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505" y="12431527"/>
            <a:ext cx="778869" cy="7788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CDB3F3-CE81-7739-6588-5097EC1736E3}"/>
              </a:ext>
            </a:extLst>
          </p:cNvPr>
          <p:cNvSpPr txBox="1"/>
          <p:nvPr/>
        </p:nvSpPr>
        <p:spPr>
          <a:xfrm>
            <a:off x="5208813" y="1321144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E2D1F5B0-66D5-69DE-3D9D-DC919AB58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37" y="7455331"/>
            <a:ext cx="2502326" cy="25485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A44E67-D27A-4D1D-1DA6-6862473B668C}"/>
              </a:ext>
            </a:extLst>
          </p:cNvPr>
          <p:cNvSpPr/>
          <p:nvPr/>
        </p:nvSpPr>
        <p:spPr>
          <a:xfrm>
            <a:off x="0" y="6374"/>
            <a:ext cx="7315200" cy="1393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4" name="Graphic 3" descr="Ringer with solid fill">
            <a:extLst>
              <a:ext uri="{FF2B5EF4-FFF2-40B4-BE49-F238E27FC236}">
                <a16:creationId xmlns:a16="http://schemas.microsoft.com/office/drawing/2014/main" id="{E1E74F60-5131-D718-0055-EC23252D5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8198" y="330683"/>
            <a:ext cx="630542" cy="63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0F0DC-0CA0-3BCB-9E1E-4BEE9F5F8C3E}"/>
              </a:ext>
            </a:extLst>
          </p:cNvPr>
          <p:cNvSpPr txBox="1"/>
          <p:nvPr/>
        </p:nvSpPr>
        <p:spPr>
          <a:xfrm>
            <a:off x="711740" y="225873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3689-D469-AEA1-AA44-144C24871F88}"/>
              </a:ext>
            </a:extLst>
          </p:cNvPr>
          <p:cNvSpPr txBox="1"/>
          <p:nvPr/>
        </p:nvSpPr>
        <p:spPr>
          <a:xfrm>
            <a:off x="679083" y="776178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+63 977 338 1153</a:t>
            </a:r>
          </a:p>
        </p:txBody>
      </p:sp>
      <p:pic>
        <p:nvPicPr>
          <p:cNvPr id="9" name="Graphic 8" descr="Receiver with solid fill">
            <a:extLst>
              <a:ext uri="{FF2B5EF4-FFF2-40B4-BE49-F238E27FC236}">
                <a16:creationId xmlns:a16="http://schemas.microsoft.com/office/drawing/2014/main" id="{85494899-8716-8B97-8D9E-C264AC4FCE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31583" y="352503"/>
            <a:ext cx="630542" cy="6305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8660DB-D242-02EC-7A05-0B9CA928DBC7}"/>
              </a:ext>
            </a:extLst>
          </p:cNvPr>
          <p:cNvSpPr txBox="1"/>
          <p:nvPr/>
        </p:nvSpPr>
        <p:spPr>
          <a:xfrm>
            <a:off x="0" y="5579450"/>
            <a:ext cx="7315200" cy="89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Municipal Disaster Risk Reduction</a:t>
            </a:r>
          </a:p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Management Office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586AD-900A-3881-C427-34E56F39E5C7}"/>
              </a:ext>
            </a:extLst>
          </p:cNvPr>
          <p:cNvSpPr txBox="1"/>
          <p:nvPr/>
        </p:nvSpPr>
        <p:spPr>
          <a:xfrm>
            <a:off x="143018" y="10115433"/>
            <a:ext cx="731520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Bureau of Fire Protection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E6849D-CEA2-2FD8-7ACC-A8E9A1B490A9}"/>
              </a:ext>
            </a:extLst>
          </p:cNvPr>
          <p:cNvSpPr/>
          <p:nvPr/>
        </p:nvSpPr>
        <p:spPr>
          <a:xfrm>
            <a:off x="2229221" y="2456491"/>
            <a:ext cx="2856761" cy="2781107"/>
          </a:xfrm>
          <a:prstGeom prst="ellipse">
            <a:avLst/>
          </a:prstGeom>
          <a:blipFill dpi="0" rotWithShape="1">
            <a:blip r:embed="rId11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B5B3B-5BEC-674A-A9FC-62C0E4982D24}"/>
              </a:ext>
            </a:extLst>
          </p:cNvPr>
          <p:cNvSpPr txBox="1"/>
          <p:nvPr/>
        </p:nvSpPr>
        <p:spPr>
          <a:xfrm>
            <a:off x="3144757" y="13210394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D6B99808-9002-88C6-EE95-E57DA6233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BC20DD4-405F-6C41-8793-BCEFED8BFB0B}"/>
              </a:ext>
            </a:extLst>
          </p:cNvPr>
          <p:cNvGrpSpPr/>
          <p:nvPr/>
        </p:nvGrpSpPr>
        <p:grpSpPr>
          <a:xfrm>
            <a:off x="207086" y="717122"/>
            <a:ext cx="6901024" cy="3361448"/>
            <a:chOff x="207087" y="804153"/>
            <a:chExt cx="6901024" cy="33614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BE9B9A-B8E7-CF6B-717E-3C157FEC1A7C}"/>
                </a:ext>
              </a:extLst>
            </p:cNvPr>
            <p:cNvSpPr/>
            <p:nvPr/>
          </p:nvSpPr>
          <p:spPr>
            <a:xfrm>
              <a:off x="207087" y="804153"/>
              <a:ext cx="6901024" cy="3361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8689A5-4516-8C83-CF76-07E0404CCF3E}"/>
                </a:ext>
              </a:extLst>
            </p:cNvPr>
            <p:cNvSpPr txBox="1"/>
            <p:nvPr/>
          </p:nvSpPr>
          <p:spPr>
            <a:xfrm>
              <a:off x="1218503" y="1308815"/>
              <a:ext cx="2375867" cy="53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58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Inbox</a:t>
              </a:r>
            </a:p>
          </p:txBody>
        </p:sp>
        <p:pic>
          <p:nvPicPr>
            <p:cNvPr id="21" name="Graphic 20" descr="Send with solid fill">
              <a:extLst>
                <a:ext uri="{FF2B5EF4-FFF2-40B4-BE49-F238E27FC236}">
                  <a16:creationId xmlns:a16="http://schemas.microsoft.com/office/drawing/2014/main" id="{C2CD01F3-D75A-C486-A5C2-3C55B04AE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7525" y="1281405"/>
              <a:ext cx="619839" cy="61983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2DECFB-7B53-6E93-9574-323C55761BCC}"/>
                </a:ext>
              </a:extLst>
            </p:cNvPr>
            <p:cNvSpPr/>
            <p:nvPr/>
          </p:nvSpPr>
          <p:spPr>
            <a:xfrm>
              <a:off x="467525" y="2133600"/>
              <a:ext cx="6325161" cy="17337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C3EDAA0-18E5-2742-6F37-0BB22F34ADC9}"/>
              </a:ext>
            </a:extLst>
          </p:cNvPr>
          <p:cNvSpPr/>
          <p:nvPr/>
        </p:nvSpPr>
        <p:spPr>
          <a:xfrm>
            <a:off x="789633" y="2318048"/>
            <a:ext cx="778869" cy="789948"/>
          </a:xfrm>
          <a:prstGeom prst="ellipse">
            <a:avLst/>
          </a:prstGeom>
          <a:blipFill dpi="0" rotWithShape="1">
            <a:blip r:embed="rId11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3356D-25DD-9EAB-DCEA-48B91BC2973C}"/>
              </a:ext>
            </a:extLst>
          </p:cNvPr>
          <p:cNvSpPr txBox="1"/>
          <p:nvPr/>
        </p:nvSpPr>
        <p:spPr>
          <a:xfrm>
            <a:off x="-168990" y="249227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received your report.</a:t>
            </a:r>
          </a:p>
        </p:txBody>
      </p:sp>
    </p:spTree>
    <p:extLst>
      <p:ext uri="{BB962C8B-B14F-4D97-AF65-F5344CB8AC3E}">
        <p14:creationId xmlns:p14="http://schemas.microsoft.com/office/powerpoint/2010/main" val="176811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338ACC-9FCE-9F08-2838-838CFFAF71FA}"/>
              </a:ext>
            </a:extLst>
          </p:cNvPr>
          <p:cNvSpPr/>
          <p:nvPr/>
        </p:nvSpPr>
        <p:spPr>
          <a:xfrm>
            <a:off x="209970" y="1619241"/>
            <a:ext cx="6896419" cy="10391925"/>
          </a:xfrm>
          <a:prstGeom prst="rect">
            <a:avLst/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D21BC9-0DA4-B71F-2942-2585DD992B2E}"/>
              </a:ext>
            </a:extLst>
          </p:cNvPr>
          <p:cNvSpPr/>
          <p:nvPr/>
        </p:nvSpPr>
        <p:spPr>
          <a:xfrm>
            <a:off x="0" y="6374"/>
            <a:ext cx="7315200" cy="1393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23" name="Graphic 22" descr="Ringer with solid fill">
            <a:extLst>
              <a:ext uri="{FF2B5EF4-FFF2-40B4-BE49-F238E27FC236}">
                <a16:creationId xmlns:a16="http://schemas.microsoft.com/office/drawing/2014/main" id="{FF8055AC-1746-468A-57B0-FCF0AE47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198" y="330683"/>
            <a:ext cx="630542" cy="6305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F95B47-E200-1F5D-822A-F932F8E1F06F}"/>
              </a:ext>
            </a:extLst>
          </p:cNvPr>
          <p:cNvSpPr txBox="1"/>
          <p:nvPr/>
        </p:nvSpPr>
        <p:spPr>
          <a:xfrm>
            <a:off x="711740" y="225873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6C7D7-6ADE-98CE-561A-05E0E4E19424}"/>
              </a:ext>
            </a:extLst>
          </p:cNvPr>
          <p:cNvSpPr txBox="1"/>
          <p:nvPr/>
        </p:nvSpPr>
        <p:spPr>
          <a:xfrm>
            <a:off x="679083" y="776178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+63 977 338 1153</a:t>
            </a:r>
          </a:p>
        </p:txBody>
      </p:sp>
      <p:pic>
        <p:nvPicPr>
          <p:cNvPr id="31" name="Graphic 30" descr="Receiver with solid fill">
            <a:extLst>
              <a:ext uri="{FF2B5EF4-FFF2-40B4-BE49-F238E27FC236}">
                <a16:creationId xmlns:a16="http://schemas.microsoft.com/office/drawing/2014/main" id="{7E41935F-F747-4A22-9DDB-E3B694C0A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1583" y="352503"/>
            <a:ext cx="630542" cy="6305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8D2EE3-5EED-D09B-D611-C878FA1949A7}"/>
              </a:ext>
            </a:extLst>
          </p:cNvPr>
          <p:cNvSpPr txBox="1"/>
          <p:nvPr/>
        </p:nvSpPr>
        <p:spPr>
          <a:xfrm>
            <a:off x="209970" y="3493541"/>
            <a:ext cx="7315200" cy="89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Municipal Disaster Risk Reduction</a:t>
            </a:r>
          </a:p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Management Office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8D55F-9EE9-BC90-4FB3-05E17826723E}"/>
              </a:ext>
            </a:extLst>
          </p:cNvPr>
          <p:cNvSpPr txBox="1"/>
          <p:nvPr/>
        </p:nvSpPr>
        <p:spPr>
          <a:xfrm>
            <a:off x="744380" y="6851827"/>
            <a:ext cx="284441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latin typeface="Arial" panose="020B0604020202020204" pitchFamily="34" charset="0"/>
                <a:cs typeface="Arial" panose="020B0604020202020204" pitchFamily="34" charset="0"/>
              </a:rPr>
              <a:t>Type of Accidents:</a:t>
            </a:r>
            <a:endParaRPr lang="en-US" sz="200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FBA25E-F253-C7E2-45B6-F4EDCAA2B0B8}"/>
              </a:ext>
            </a:extLst>
          </p:cNvPr>
          <p:cNvGrpSpPr/>
          <p:nvPr/>
        </p:nvGrpSpPr>
        <p:grpSpPr>
          <a:xfrm>
            <a:off x="3087604" y="6754908"/>
            <a:ext cx="3825521" cy="527413"/>
            <a:chOff x="3400029" y="2930571"/>
            <a:chExt cx="3352236" cy="4363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817FCA-0FDB-E64B-4ACF-107321BB2698}"/>
                </a:ext>
              </a:extLst>
            </p:cNvPr>
            <p:cNvSpPr/>
            <p:nvPr/>
          </p:nvSpPr>
          <p:spPr>
            <a:xfrm>
              <a:off x="3400029" y="2930571"/>
              <a:ext cx="3352236" cy="436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29" dirty="0"/>
            </a:p>
          </p:txBody>
        </p:sp>
        <p:pic>
          <p:nvPicPr>
            <p:cNvPr id="44" name="Graphic 43" descr="Caret Down with solid fill">
              <a:extLst>
                <a:ext uri="{FF2B5EF4-FFF2-40B4-BE49-F238E27FC236}">
                  <a16:creationId xmlns:a16="http://schemas.microsoft.com/office/drawing/2014/main" id="{1E667430-8457-DDBF-212B-077B508B1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73620" y="2991773"/>
              <a:ext cx="338532" cy="33853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6058C24-EB32-F0FD-5AD4-595698048C2B}"/>
              </a:ext>
            </a:extLst>
          </p:cNvPr>
          <p:cNvSpPr txBox="1"/>
          <p:nvPr/>
        </p:nvSpPr>
        <p:spPr>
          <a:xfrm>
            <a:off x="744380" y="7719301"/>
            <a:ext cx="284441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latin typeface="Arial" panose="020B0604020202020204" pitchFamily="34" charset="0"/>
                <a:cs typeface="Arial" panose="020B0604020202020204" pitchFamily="34" charset="0"/>
              </a:rPr>
              <a:t>Number of Victim/s:</a:t>
            </a:r>
            <a:endParaRPr lang="en-US" sz="200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462A61-CFDE-32FC-6C31-D946EED6CEEA}"/>
              </a:ext>
            </a:extLst>
          </p:cNvPr>
          <p:cNvSpPr/>
          <p:nvPr/>
        </p:nvSpPr>
        <p:spPr>
          <a:xfrm>
            <a:off x="0" y="1230119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00220AE9-CBCF-43E3-0FF4-31E4B6DCA6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533" y="12445434"/>
            <a:ext cx="778869" cy="7788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1F96A0-770F-87E2-2AC3-B8CCC8254BBF}"/>
              </a:ext>
            </a:extLst>
          </p:cNvPr>
          <p:cNvSpPr txBox="1"/>
          <p:nvPr/>
        </p:nvSpPr>
        <p:spPr>
          <a:xfrm>
            <a:off x="679083" y="1321447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F8F80C4-247E-812B-9227-BF5FFAF169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95505" y="12412777"/>
            <a:ext cx="778869" cy="7788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495AF0-3E08-73DB-7104-2C4349447821}"/>
              </a:ext>
            </a:extLst>
          </p:cNvPr>
          <p:cNvSpPr txBox="1"/>
          <p:nvPr/>
        </p:nvSpPr>
        <p:spPr>
          <a:xfrm>
            <a:off x="5208813" y="1319269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D1A6E0-85DA-657E-D6B1-F0E5A4D3ED71}"/>
              </a:ext>
            </a:extLst>
          </p:cNvPr>
          <p:cNvCxnSpPr/>
          <p:nvPr/>
        </p:nvCxnSpPr>
        <p:spPr>
          <a:xfrm>
            <a:off x="395139" y="6061759"/>
            <a:ext cx="652359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412E4B0A-99CA-E4AF-C906-5CC8D07C45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135" y="5075746"/>
            <a:ext cx="498383" cy="466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B9A115-DAE3-92F8-B1D4-89596EFFED05}"/>
              </a:ext>
            </a:extLst>
          </p:cNvPr>
          <p:cNvSpPr txBox="1"/>
          <p:nvPr/>
        </p:nvSpPr>
        <p:spPr>
          <a:xfrm>
            <a:off x="829730" y="5107646"/>
            <a:ext cx="255746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latin typeface="Arial" panose="020B0604020202020204" pitchFamily="34" charset="0"/>
                <a:cs typeface="Arial" panose="020B0604020202020204" pitchFamily="34" charset="0"/>
              </a:rPr>
              <a:t>Location:</a:t>
            </a:r>
            <a:endParaRPr lang="en-US" sz="20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B0E090-235F-8900-3E86-13FF89BFD143}"/>
              </a:ext>
            </a:extLst>
          </p:cNvPr>
          <p:cNvSpPr/>
          <p:nvPr/>
        </p:nvSpPr>
        <p:spPr>
          <a:xfrm>
            <a:off x="2082654" y="5070937"/>
            <a:ext cx="4836084" cy="527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C11757-A6BD-24CB-21EC-BB5D47FB75A4}"/>
              </a:ext>
            </a:extLst>
          </p:cNvPr>
          <p:cNvSpPr/>
          <p:nvPr/>
        </p:nvSpPr>
        <p:spPr>
          <a:xfrm>
            <a:off x="4996089" y="11203927"/>
            <a:ext cx="1741828" cy="549248"/>
          </a:xfrm>
          <a:prstGeom prst="round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6B4DE-346F-F833-7835-F6DEBC3B984F}"/>
              </a:ext>
            </a:extLst>
          </p:cNvPr>
          <p:cNvSpPr txBox="1"/>
          <p:nvPr/>
        </p:nvSpPr>
        <p:spPr>
          <a:xfrm>
            <a:off x="3187301" y="6827793"/>
            <a:ext cx="284441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Vehicular Accident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4438E-B330-E9B6-BC39-6934F28C6206}"/>
              </a:ext>
            </a:extLst>
          </p:cNvPr>
          <p:cNvSpPr txBox="1"/>
          <p:nvPr/>
        </p:nvSpPr>
        <p:spPr>
          <a:xfrm>
            <a:off x="3187306" y="13192700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3D2B2091-C54F-C6AD-63FA-6ACBF6AC11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CB079C9-2FC0-B128-7801-D11326D811F1}"/>
              </a:ext>
            </a:extLst>
          </p:cNvPr>
          <p:cNvSpPr/>
          <p:nvPr/>
        </p:nvSpPr>
        <p:spPr>
          <a:xfrm>
            <a:off x="3187301" y="2482794"/>
            <a:ext cx="914400" cy="884974"/>
          </a:xfrm>
          <a:prstGeom prst="ellipse">
            <a:avLst/>
          </a:prstGeom>
          <a:blipFill dpi="0" rotWithShape="1">
            <a:blip r:embed="rId16"/>
            <a:srcRect/>
            <a:stretch>
              <a:fillRect l="-13000" t="-11000" r="-11000" b="-13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Target Audience with solid fill">
            <a:extLst>
              <a:ext uri="{FF2B5EF4-FFF2-40B4-BE49-F238E27FC236}">
                <a16:creationId xmlns:a16="http://schemas.microsoft.com/office/drawing/2014/main" id="{8164DC35-CE39-4BEE-2C3A-3A66C7D33A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361" y="6809624"/>
            <a:ext cx="466344" cy="466344"/>
          </a:xfrm>
          <a:prstGeom prst="rect">
            <a:avLst/>
          </a:prstGeom>
        </p:spPr>
      </p:pic>
      <p:pic>
        <p:nvPicPr>
          <p:cNvPr id="20" name="Graphic 19" descr="Users with solid fill">
            <a:extLst>
              <a:ext uri="{FF2B5EF4-FFF2-40B4-BE49-F238E27FC236}">
                <a16:creationId xmlns:a16="http://schemas.microsoft.com/office/drawing/2014/main" id="{11C57EC1-380A-2412-122D-88EE0A0DFF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3386" y="7676517"/>
            <a:ext cx="466344" cy="46634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E59F3F-AE9A-0C14-F76B-FC871EB13B69}"/>
              </a:ext>
            </a:extLst>
          </p:cNvPr>
          <p:cNvGrpSpPr/>
          <p:nvPr/>
        </p:nvGrpSpPr>
        <p:grpSpPr>
          <a:xfrm>
            <a:off x="3104842" y="7678885"/>
            <a:ext cx="1573804" cy="527413"/>
            <a:chOff x="3400029" y="2930571"/>
            <a:chExt cx="1385339" cy="4363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4478C4-D4FA-B6C1-4675-0BE117AA8628}"/>
                </a:ext>
              </a:extLst>
            </p:cNvPr>
            <p:cNvSpPr/>
            <p:nvPr/>
          </p:nvSpPr>
          <p:spPr>
            <a:xfrm>
              <a:off x="3400029" y="2930571"/>
              <a:ext cx="1385339" cy="436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29" dirty="0"/>
            </a:p>
          </p:txBody>
        </p:sp>
        <p:pic>
          <p:nvPicPr>
            <p:cNvPr id="30" name="Graphic 29" descr="Caret Down with solid fill">
              <a:extLst>
                <a:ext uri="{FF2B5EF4-FFF2-40B4-BE49-F238E27FC236}">
                  <a16:creationId xmlns:a16="http://schemas.microsoft.com/office/drawing/2014/main" id="{F310A345-6072-F5AA-F2D4-A224B9D7D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0329" y="3013206"/>
              <a:ext cx="338532" cy="33853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5A26964-5E99-B7D6-A902-E6F68D1B6CDC}"/>
              </a:ext>
            </a:extLst>
          </p:cNvPr>
          <p:cNvSpPr txBox="1"/>
          <p:nvPr/>
        </p:nvSpPr>
        <p:spPr>
          <a:xfrm>
            <a:off x="3411764" y="7766935"/>
            <a:ext cx="48641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34" name="Graphic 33" descr="Paperclip with solid fill">
            <a:extLst>
              <a:ext uri="{FF2B5EF4-FFF2-40B4-BE49-F238E27FC236}">
                <a16:creationId xmlns:a16="http://schemas.microsoft.com/office/drawing/2014/main" id="{0DDC2D61-F0FC-6494-22C5-6A9171E54C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5139" y="8556387"/>
            <a:ext cx="466344" cy="4663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03672D0-D143-21B3-22C5-1C9D12BD1098}"/>
              </a:ext>
            </a:extLst>
          </p:cNvPr>
          <p:cNvSpPr txBox="1"/>
          <p:nvPr/>
        </p:nvSpPr>
        <p:spPr>
          <a:xfrm>
            <a:off x="744378" y="8616309"/>
            <a:ext cx="284441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latin typeface="Arial" panose="020B0604020202020204" pitchFamily="34" charset="0"/>
                <a:cs typeface="Arial" panose="020B0604020202020204" pitchFamily="34" charset="0"/>
              </a:rPr>
              <a:t>Attachment:</a:t>
            </a:r>
            <a:endParaRPr lang="en-US" sz="200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279AB7-F77E-741C-DAA6-5A51C6D6FA42}"/>
              </a:ext>
            </a:extLst>
          </p:cNvPr>
          <p:cNvSpPr/>
          <p:nvPr/>
        </p:nvSpPr>
        <p:spPr>
          <a:xfrm>
            <a:off x="3087608" y="8701676"/>
            <a:ext cx="3832461" cy="171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B406F26-8CBD-4A7C-2E24-21713EE8E2C9}"/>
              </a:ext>
            </a:extLst>
          </p:cNvPr>
          <p:cNvGrpSpPr/>
          <p:nvPr/>
        </p:nvGrpSpPr>
        <p:grpSpPr>
          <a:xfrm>
            <a:off x="4678644" y="9287617"/>
            <a:ext cx="778350" cy="667429"/>
            <a:chOff x="4674936" y="9344766"/>
            <a:chExt cx="778350" cy="667428"/>
          </a:xfrm>
        </p:grpSpPr>
        <p:pic>
          <p:nvPicPr>
            <p:cNvPr id="47" name="Graphic 46" descr="Images with solid fill">
              <a:extLst>
                <a:ext uri="{FF2B5EF4-FFF2-40B4-BE49-F238E27FC236}">
                  <a16:creationId xmlns:a16="http://schemas.microsoft.com/office/drawing/2014/main" id="{75286F63-0B8E-5889-213C-484C8129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74936" y="9344766"/>
              <a:ext cx="518938" cy="518938"/>
            </a:xfrm>
            <a:prstGeom prst="rect">
              <a:avLst/>
            </a:prstGeom>
          </p:spPr>
        </p:pic>
        <p:pic>
          <p:nvPicPr>
            <p:cNvPr id="49" name="Graphic 48" descr="Badge Follow with solid fill">
              <a:extLst>
                <a:ext uri="{FF2B5EF4-FFF2-40B4-BE49-F238E27FC236}">
                  <a16:creationId xmlns:a16="http://schemas.microsoft.com/office/drawing/2014/main" id="{85E37705-F86E-FC6B-EEBF-3C6B0292D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996086" y="9554994"/>
              <a:ext cx="457200" cy="457200"/>
            </a:xfrm>
            <a:prstGeom prst="rect">
              <a:avLst/>
            </a:prstGeom>
          </p:spPr>
        </p:pic>
      </p:grpSp>
      <p:pic>
        <p:nvPicPr>
          <p:cNvPr id="50" name="Graphic 49" descr="Badge Cross with solid fill">
            <a:extLst>
              <a:ext uri="{FF2B5EF4-FFF2-40B4-BE49-F238E27FC236}">
                <a16:creationId xmlns:a16="http://schemas.microsoft.com/office/drawing/2014/main" id="{0EABD7CF-F026-B896-8E07-D56B5F309E6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108354" y="17240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1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338ACC-9FCE-9F08-2838-838CFFAF71FA}"/>
              </a:ext>
            </a:extLst>
          </p:cNvPr>
          <p:cNvSpPr/>
          <p:nvPr/>
        </p:nvSpPr>
        <p:spPr>
          <a:xfrm>
            <a:off x="209970" y="1633290"/>
            <a:ext cx="6896419" cy="9354934"/>
          </a:xfrm>
          <a:prstGeom prst="rect">
            <a:avLst/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D21BC9-0DA4-B71F-2942-2585DD992B2E}"/>
              </a:ext>
            </a:extLst>
          </p:cNvPr>
          <p:cNvSpPr/>
          <p:nvPr/>
        </p:nvSpPr>
        <p:spPr>
          <a:xfrm>
            <a:off x="0" y="6374"/>
            <a:ext cx="7315200" cy="1393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23" name="Graphic 22" descr="Ringer with solid fill">
            <a:extLst>
              <a:ext uri="{FF2B5EF4-FFF2-40B4-BE49-F238E27FC236}">
                <a16:creationId xmlns:a16="http://schemas.microsoft.com/office/drawing/2014/main" id="{FF8055AC-1746-468A-57B0-FCF0AE47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198" y="330683"/>
            <a:ext cx="630542" cy="6305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F95B47-E200-1F5D-822A-F932F8E1F06F}"/>
              </a:ext>
            </a:extLst>
          </p:cNvPr>
          <p:cNvSpPr txBox="1"/>
          <p:nvPr/>
        </p:nvSpPr>
        <p:spPr>
          <a:xfrm>
            <a:off x="711740" y="225873"/>
            <a:ext cx="2375867" cy="53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Nami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16C7D7-6ADE-98CE-561A-05E0E4E19424}"/>
              </a:ext>
            </a:extLst>
          </p:cNvPr>
          <p:cNvSpPr txBox="1"/>
          <p:nvPr/>
        </p:nvSpPr>
        <p:spPr>
          <a:xfrm>
            <a:off x="679083" y="776178"/>
            <a:ext cx="3867212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+63 977 338 1153</a:t>
            </a:r>
          </a:p>
        </p:txBody>
      </p:sp>
      <p:pic>
        <p:nvPicPr>
          <p:cNvPr id="31" name="Graphic 30" descr="Receiver with solid fill">
            <a:extLst>
              <a:ext uri="{FF2B5EF4-FFF2-40B4-BE49-F238E27FC236}">
                <a16:creationId xmlns:a16="http://schemas.microsoft.com/office/drawing/2014/main" id="{7E41935F-F747-4A22-9DDB-E3B694C0A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1583" y="352503"/>
            <a:ext cx="630542" cy="6305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8D2EE3-5EED-D09B-D611-C878FA1949A7}"/>
              </a:ext>
            </a:extLst>
          </p:cNvPr>
          <p:cNvSpPr txBox="1"/>
          <p:nvPr/>
        </p:nvSpPr>
        <p:spPr>
          <a:xfrm>
            <a:off x="209970" y="3493544"/>
            <a:ext cx="731520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Bureau of Fire Protection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8D55F-9EE9-BC90-4FB3-05E17826723E}"/>
              </a:ext>
            </a:extLst>
          </p:cNvPr>
          <p:cNvSpPr txBox="1"/>
          <p:nvPr/>
        </p:nvSpPr>
        <p:spPr>
          <a:xfrm>
            <a:off x="744380" y="6851827"/>
            <a:ext cx="284441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latin typeface="Arial" panose="020B0604020202020204" pitchFamily="34" charset="0"/>
                <a:cs typeface="Arial" panose="020B0604020202020204" pitchFamily="34" charset="0"/>
              </a:rPr>
              <a:t>Establishment:</a:t>
            </a:r>
            <a:endParaRPr lang="en-US" sz="200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FBA25E-F253-C7E2-45B6-F4EDCAA2B0B8}"/>
              </a:ext>
            </a:extLst>
          </p:cNvPr>
          <p:cNvGrpSpPr/>
          <p:nvPr/>
        </p:nvGrpSpPr>
        <p:grpSpPr>
          <a:xfrm>
            <a:off x="2721134" y="6754908"/>
            <a:ext cx="4191996" cy="527413"/>
            <a:chOff x="3400029" y="2930571"/>
            <a:chExt cx="3352236" cy="4363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817FCA-0FDB-E64B-4ACF-107321BB2698}"/>
                </a:ext>
              </a:extLst>
            </p:cNvPr>
            <p:cNvSpPr/>
            <p:nvPr/>
          </p:nvSpPr>
          <p:spPr>
            <a:xfrm>
              <a:off x="3400029" y="2930571"/>
              <a:ext cx="3352236" cy="436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29" dirty="0"/>
            </a:p>
          </p:txBody>
        </p:sp>
        <p:pic>
          <p:nvPicPr>
            <p:cNvPr id="44" name="Graphic 43" descr="Caret Down with solid fill">
              <a:extLst>
                <a:ext uri="{FF2B5EF4-FFF2-40B4-BE49-F238E27FC236}">
                  <a16:creationId xmlns:a16="http://schemas.microsoft.com/office/drawing/2014/main" id="{1E667430-8457-DDBF-212B-077B508B1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73620" y="2991773"/>
              <a:ext cx="338532" cy="338532"/>
            </a:xfrm>
            <a:prstGeom prst="rect">
              <a:avLst/>
            </a:prstGeom>
          </p:spPr>
        </p:pic>
      </p:grpSp>
      <p:pic>
        <p:nvPicPr>
          <p:cNvPr id="9" name="Graphic 8" descr="City with solid fill">
            <a:extLst>
              <a:ext uri="{FF2B5EF4-FFF2-40B4-BE49-F238E27FC236}">
                <a16:creationId xmlns:a16="http://schemas.microsoft.com/office/drawing/2014/main" id="{1F924F28-53E9-AEB5-C3F2-9BF14DD14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984" y="6785442"/>
            <a:ext cx="402874" cy="466344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0675AF3-C267-0F91-C172-EE2E6480F2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05" y="2537276"/>
            <a:ext cx="803516" cy="818349"/>
          </a:xfrm>
          <a:prstGeom prst="rect">
            <a:avLst/>
          </a:prstGeom>
        </p:spPr>
      </p:pic>
      <p:pic>
        <p:nvPicPr>
          <p:cNvPr id="25" name="Graphic 24" descr="Fire with solid fill">
            <a:extLst>
              <a:ext uri="{FF2B5EF4-FFF2-40B4-BE49-F238E27FC236}">
                <a16:creationId xmlns:a16="http://schemas.microsoft.com/office/drawing/2014/main" id="{13044C92-6BBE-C417-51BB-0E571FFC54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3352" y="7679017"/>
            <a:ext cx="466344" cy="4663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6058C24-EB32-F0FD-5AD4-595698048C2B}"/>
              </a:ext>
            </a:extLst>
          </p:cNvPr>
          <p:cNvSpPr txBox="1"/>
          <p:nvPr/>
        </p:nvSpPr>
        <p:spPr>
          <a:xfrm>
            <a:off x="608536" y="7735964"/>
            <a:ext cx="284441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latin typeface="Arial" panose="020B0604020202020204" pitchFamily="34" charset="0"/>
                <a:cs typeface="Arial" panose="020B0604020202020204" pitchFamily="34" charset="0"/>
              </a:rPr>
              <a:t>Color of Smoke:</a:t>
            </a:r>
            <a:endParaRPr lang="en-US" sz="200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AB9666-2EC8-E82C-62AD-B9F4E423AB25}"/>
              </a:ext>
            </a:extLst>
          </p:cNvPr>
          <p:cNvSpPr txBox="1"/>
          <p:nvPr/>
        </p:nvSpPr>
        <p:spPr>
          <a:xfrm>
            <a:off x="2695424" y="7754581"/>
            <a:ext cx="4191996" cy="149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26571" indent="-326571" algn="just">
              <a:buFont typeface="Courier New" panose="02070309020205020404" pitchFamily="49" charset="0"/>
              <a:buChar char="o"/>
            </a:pPr>
            <a:r>
              <a:rPr lang="en-US" sz="2286" dirty="0"/>
              <a:t>Nearly White</a:t>
            </a:r>
          </a:p>
          <a:p>
            <a:pPr marL="326571" indent="-326571" algn="just">
              <a:buFont typeface="Courier New" panose="02070309020205020404" pitchFamily="49" charset="0"/>
              <a:buChar char="o"/>
            </a:pPr>
            <a:r>
              <a:rPr lang="en-US" sz="2286" dirty="0"/>
              <a:t>Grey</a:t>
            </a:r>
          </a:p>
          <a:p>
            <a:pPr marL="326571" indent="-326571" algn="just">
              <a:buFont typeface="Courier New" panose="02070309020205020404" pitchFamily="49" charset="0"/>
              <a:buChar char="o"/>
            </a:pPr>
            <a:r>
              <a:rPr lang="en-US" sz="2286" dirty="0"/>
              <a:t>Brown</a:t>
            </a:r>
          </a:p>
          <a:p>
            <a:pPr marL="326571" indent="-326571" algn="just">
              <a:buFont typeface="Courier New" panose="02070309020205020404" pitchFamily="49" charset="0"/>
              <a:buChar char="o"/>
            </a:pPr>
            <a:r>
              <a:rPr lang="en-US" sz="2286" dirty="0"/>
              <a:t>Black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462A61-CFDE-32FC-6C31-D946EED6CEEA}"/>
              </a:ext>
            </a:extLst>
          </p:cNvPr>
          <p:cNvSpPr/>
          <p:nvPr/>
        </p:nvSpPr>
        <p:spPr>
          <a:xfrm>
            <a:off x="0" y="12301192"/>
            <a:ext cx="7315200" cy="13933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 dirty="0"/>
          </a:p>
        </p:txBody>
      </p:sp>
      <p:pic>
        <p:nvPicPr>
          <p:cNvPr id="39" name="Graphic 38" descr="Home with solid fill">
            <a:extLst>
              <a:ext uri="{FF2B5EF4-FFF2-40B4-BE49-F238E27FC236}">
                <a16:creationId xmlns:a16="http://schemas.microsoft.com/office/drawing/2014/main" id="{00220AE9-CBCF-43E3-0FF4-31E4B6DCA6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1533" y="12445434"/>
            <a:ext cx="778869" cy="7788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1F96A0-770F-87E2-2AC3-B8CCC8254BBF}"/>
              </a:ext>
            </a:extLst>
          </p:cNvPr>
          <p:cNvSpPr txBox="1"/>
          <p:nvPr/>
        </p:nvSpPr>
        <p:spPr>
          <a:xfrm>
            <a:off x="679083" y="13214470"/>
            <a:ext cx="104502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6F8F80C4-247E-812B-9227-BF5FFAF169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95505" y="12412777"/>
            <a:ext cx="778869" cy="7788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7495AF0-3E08-73DB-7104-2C4349447821}"/>
              </a:ext>
            </a:extLst>
          </p:cNvPr>
          <p:cNvSpPr txBox="1"/>
          <p:nvPr/>
        </p:nvSpPr>
        <p:spPr>
          <a:xfrm>
            <a:off x="5208813" y="13192699"/>
            <a:ext cx="201142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My Account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D1A6E0-85DA-657E-D6B1-F0E5A4D3ED71}"/>
              </a:ext>
            </a:extLst>
          </p:cNvPr>
          <p:cNvCxnSpPr/>
          <p:nvPr/>
        </p:nvCxnSpPr>
        <p:spPr>
          <a:xfrm>
            <a:off x="395139" y="6061759"/>
            <a:ext cx="652359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412E4B0A-99CA-E4AF-C906-5CC8D07C45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5135" y="5075746"/>
            <a:ext cx="498383" cy="466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B9A115-DAE3-92F8-B1D4-89596EFFED05}"/>
              </a:ext>
            </a:extLst>
          </p:cNvPr>
          <p:cNvSpPr txBox="1"/>
          <p:nvPr/>
        </p:nvSpPr>
        <p:spPr>
          <a:xfrm>
            <a:off x="829730" y="5107646"/>
            <a:ext cx="255746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latin typeface="Arial" panose="020B0604020202020204" pitchFamily="34" charset="0"/>
                <a:cs typeface="Arial" panose="020B0604020202020204" pitchFamily="34" charset="0"/>
              </a:rPr>
              <a:t>Location:</a:t>
            </a:r>
            <a:endParaRPr lang="en-US" sz="20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B0E090-235F-8900-3E86-13FF89BFD143}"/>
              </a:ext>
            </a:extLst>
          </p:cNvPr>
          <p:cNvSpPr/>
          <p:nvPr/>
        </p:nvSpPr>
        <p:spPr>
          <a:xfrm>
            <a:off x="2082654" y="5070937"/>
            <a:ext cx="4836084" cy="527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2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C11757-A6BD-24CB-21EC-BB5D47FB75A4}"/>
              </a:ext>
            </a:extLst>
          </p:cNvPr>
          <p:cNvSpPr/>
          <p:nvPr/>
        </p:nvSpPr>
        <p:spPr>
          <a:xfrm>
            <a:off x="5073910" y="9866968"/>
            <a:ext cx="1741828" cy="549248"/>
          </a:xfrm>
          <a:prstGeom prst="round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1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6B4DE-346F-F833-7835-F6DEBC3B984F}"/>
              </a:ext>
            </a:extLst>
          </p:cNvPr>
          <p:cNvSpPr txBox="1"/>
          <p:nvPr/>
        </p:nvSpPr>
        <p:spPr>
          <a:xfrm>
            <a:off x="2805493" y="6818560"/>
            <a:ext cx="284441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4438E-B330-E9B6-BC39-6934F28C6206}"/>
              </a:ext>
            </a:extLst>
          </p:cNvPr>
          <p:cNvSpPr txBox="1"/>
          <p:nvPr/>
        </p:nvSpPr>
        <p:spPr>
          <a:xfrm>
            <a:off x="3187306" y="13192700"/>
            <a:ext cx="1491343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86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3D2B2091-C54F-C6AD-63FA-6ACBF6AC113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68980" y="12437229"/>
            <a:ext cx="777240" cy="777240"/>
          </a:xfrm>
          <a:prstGeom prst="rect">
            <a:avLst/>
          </a:prstGeom>
        </p:spPr>
      </p:pic>
      <p:pic>
        <p:nvPicPr>
          <p:cNvPr id="15" name="Graphic 14" descr="Badge Cross with solid fill">
            <a:extLst>
              <a:ext uri="{FF2B5EF4-FFF2-40B4-BE49-F238E27FC236}">
                <a16:creationId xmlns:a16="http://schemas.microsoft.com/office/drawing/2014/main" id="{42B8FEFA-2518-C7ED-3E88-265F0F4E8B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998727" y="18133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7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6E0715198E634CB4AF3F6A720A690E" ma:contentTypeVersion="2" ma:contentTypeDescription="Create a new document." ma:contentTypeScope="" ma:versionID="a8c1f65397fba15d3e1d9e9994c63d8c">
  <xsd:schema xmlns:xsd="http://www.w3.org/2001/XMLSchema" xmlns:xs="http://www.w3.org/2001/XMLSchema" xmlns:p="http://schemas.microsoft.com/office/2006/metadata/properties" xmlns:ns3="488cc11e-9ef3-498b-ac1b-fdaa033162c5" targetNamespace="http://schemas.microsoft.com/office/2006/metadata/properties" ma:root="true" ma:fieldsID="d8b40b5382ec223087d128d8fd51c4c2" ns3:_="">
    <xsd:import namespace="488cc11e-9ef3-498b-ac1b-fdaa033162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cc11e-9ef3-498b-ac1b-fdaa03316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EC2311-CC61-4715-A8EB-00827672D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998AE6-230D-4A20-ABA7-39437478D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8cc11e-9ef3-498b-ac1b-fdaa033162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63634-C4C7-46E0-98BA-9B13D624416B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488cc11e-9ef3-498b-ac1b-fdaa033162c5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1286</TotalTime>
  <Words>521</Words>
  <Application>Microsoft Office PowerPoint</Application>
  <PresentationFormat>Custom</PresentationFormat>
  <Paragraphs>235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 Chan</dc:creator>
  <cp:lastModifiedBy>Nami Chan</cp:lastModifiedBy>
  <cp:revision>11</cp:revision>
  <dcterms:created xsi:type="dcterms:W3CDTF">2023-04-30T21:11:49Z</dcterms:created>
  <dcterms:modified xsi:type="dcterms:W3CDTF">2023-08-09T18:18:12Z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2023-05-01T00:25:19Z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9c87531f-23d4-443f-b5c4-5a21731ff62f</vt:lpwstr>
  </property>
  <property fmtid="{D5CDD505-2E9C-101B-9397-08002B2CF9AE}" pid="7" name="MSIP_Label_defa4170-0d19-0005-0004-bc88714345d2_ActionId">
    <vt:lpwstr>d0129cb1-1262-40c0-bfbc-5dd22263c8d7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0x010100626E0715198E634CB4AF3F6A720A690E</vt:lpwstr>
  </property>
</Properties>
</file>